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ec2d73b6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ec2d73b6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ec2d73b6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ec2d73b6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ec2d73b6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ec2d73b6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ec2d73b6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ec2d73b6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Destined For Greatness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Burlakov, Dillon Pikulik, Brandon SonCardi B, Cason Pickles, Hannah Kosmick Krisp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a pet owner?  Do you find solace in the </a:t>
            </a:r>
            <a:r>
              <a:rPr lang="en"/>
              <a:t>company</a:t>
            </a:r>
            <a:r>
              <a:rPr lang="en"/>
              <a:t> of animals? Do you spend thousands of dollars on needlessly prolonging your furry childrens </a:t>
            </a:r>
            <a:r>
              <a:rPr lang="en"/>
              <a:t>purposely</a:t>
            </a:r>
            <a:r>
              <a:rPr lang="en"/>
              <a:t> short life?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571750"/>
            <a:ext cx="75057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If you answered yes to any of these, then our website is for you! Experience a browsing experience that prioritises your pets health over your wallet.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offer: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way to </a:t>
            </a:r>
            <a:r>
              <a:rPr lang="en" sz="1900"/>
              <a:t>effortlessly</a:t>
            </a:r>
            <a:r>
              <a:rPr lang="en" sz="1900"/>
              <a:t> track your pets health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Just input your animals breed, age and weight, and our expert algorithm will tell you if your furry </a:t>
            </a:r>
            <a:r>
              <a:rPr lang="en" sz="1900"/>
              <a:t>friend</a:t>
            </a:r>
            <a:r>
              <a:rPr lang="en" sz="1900"/>
              <a:t> is </a:t>
            </a:r>
            <a:r>
              <a:rPr lang="en" sz="1900"/>
              <a:t>healthy</a:t>
            </a:r>
            <a:r>
              <a:rPr lang="en" sz="1900"/>
              <a:t> or not.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compare your pet’s physical characteristics to an ideal standard, driving them to constantly mimic perfection.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will also show you your pet’s ideal diet, </a:t>
            </a:r>
            <a:r>
              <a:rPr lang="en" sz="1900"/>
              <a:t>recommending</a:t>
            </a:r>
            <a:r>
              <a:rPr lang="en" sz="1900"/>
              <a:t> which unhealthy treats to take out further spiralling your four legged creature into a well of despair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will use</a:t>
            </a:r>
            <a:r>
              <a:rPr lang="en" sz="1900"/>
              <a:t> an extensive database of dog breeds and their associated expected weight to age ratio to feed our algorithm data.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algorithm will compare your dogs inputted information against the ideal database record, outputting your animals health on a scale of healthy to body shaming. 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67500" y="49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 Figma layout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75" y="1070025"/>
            <a:ext cx="7276150" cy="37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