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-10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BA94-ABA4-4947-BED2-C0F004A1D98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A9C0-829F-44B1-9751-A0BC7266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13402" y="2639505"/>
            <a:ext cx="365760" cy="3657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47273" y="2639505"/>
            <a:ext cx="365760" cy="3657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81144" y="2639505"/>
            <a:ext cx="365760" cy="3657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5015" y="2639505"/>
            <a:ext cx="365760" cy="3657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48886" y="2639505"/>
            <a:ext cx="365760" cy="3657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3131820"/>
            <a:ext cx="4572000" cy="2514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77690" y="3691890"/>
            <a:ext cx="104013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11701" y="3691890"/>
            <a:ext cx="104013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4743450"/>
            <a:ext cx="4572000" cy="674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59097" y="5591175"/>
            <a:ext cx="520065" cy="109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28259" y="5590350"/>
            <a:ext cx="520065" cy="109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1766" y="5590350"/>
            <a:ext cx="520065" cy="109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Brayden Songe</dc:creator>
  <cp:lastModifiedBy>Brayden Songe</cp:lastModifiedBy>
  <cp:revision>1</cp:revision>
  <dcterms:created xsi:type="dcterms:W3CDTF">2018-01-04T20:57:06Z</dcterms:created>
  <dcterms:modified xsi:type="dcterms:W3CDTF">2018-01-04T20:57:38Z</dcterms:modified>
</cp:coreProperties>
</file>