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59504-3DD9-4334-B8B2-725B18B479F0}" type="doc">
      <dgm:prSet loTypeId="urn:microsoft.com/office/officeart/2005/8/layout/hProcess11" loCatId="process" qsTypeId="urn:microsoft.com/office/officeart/2005/8/quickstyle/3d1" qsCatId="3D" csTypeId="urn:microsoft.com/office/officeart/2005/8/colors/accent1_2" csCatId="accent1" phldr="1"/>
      <dgm:spPr/>
    </dgm:pt>
    <dgm:pt modelId="{D0D59259-D6B6-4BCE-8344-84744FC595A2}">
      <dgm:prSet phldrT="[Text]" custT="1"/>
      <dgm:spPr/>
      <dgm:t>
        <a:bodyPr/>
        <a:lstStyle/>
        <a:p>
          <a:r>
            <a:rPr lang="en-US" sz="900" dirty="0" smtClean="0"/>
            <a:t>2024 Paris Olympics</a:t>
          </a:r>
          <a:endParaRPr lang="en-US" sz="900" dirty="0"/>
        </a:p>
      </dgm:t>
    </dgm:pt>
    <dgm:pt modelId="{2429D060-45E1-4F77-A90F-4E3C44D409B6}" type="parTrans" cxnId="{1D9A70FC-A512-439A-AD75-F781A54B54E8}">
      <dgm:prSet/>
      <dgm:spPr/>
      <dgm:t>
        <a:bodyPr/>
        <a:lstStyle/>
        <a:p>
          <a:endParaRPr lang="en-US"/>
        </a:p>
      </dgm:t>
    </dgm:pt>
    <dgm:pt modelId="{57EF534D-C128-4304-AC59-87611886A548}" type="sibTrans" cxnId="{1D9A70FC-A512-439A-AD75-F781A54B54E8}">
      <dgm:prSet/>
      <dgm:spPr/>
      <dgm:t>
        <a:bodyPr/>
        <a:lstStyle/>
        <a:p>
          <a:endParaRPr lang="en-US"/>
        </a:p>
      </dgm:t>
    </dgm:pt>
    <dgm:pt modelId="{7DE35F9F-5257-42A5-9F65-98ED0BE0B584}">
      <dgm:prSet phldrT="[Text]" custT="1"/>
      <dgm:spPr/>
      <dgm:t>
        <a:bodyPr/>
        <a:lstStyle/>
        <a:p>
          <a:r>
            <a:rPr lang="en-US" sz="900" dirty="0" smtClean="0"/>
            <a:t>2026 World Cup (USA, Canada, Mexico)</a:t>
          </a:r>
          <a:endParaRPr lang="en-US" sz="900" dirty="0"/>
        </a:p>
      </dgm:t>
    </dgm:pt>
    <dgm:pt modelId="{58731A11-9332-4C62-859C-F2BFC29EA437}" type="parTrans" cxnId="{CB94224E-0CEB-4463-AC95-004593DE5875}">
      <dgm:prSet/>
      <dgm:spPr/>
      <dgm:t>
        <a:bodyPr/>
        <a:lstStyle/>
        <a:p>
          <a:endParaRPr lang="en-US"/>
        </a:p>
      </dgm:t>
    </dgm:pt>
    <dgm:pt modelId="{925FCFCB-2955-48F8-8ED3-C8949D559D8E}" type="sibTrans" cxnId="{CB94224E-0CEB-4463-AC95-004593DE5875}">
      <dgm:prSet/>
      <dgm:spPr/>
      <dgm:t>
        <a:bodyPr/>
        <a:lstStyle/>
        <a:p>
          <a:endParaRPr lang="en-US"/>
        </a:p>
      </dgm:t>
    </dgm:pt>
    <dgm:pt modelId="{5428C16E-E572-462E-8102-F03A32C90132}">
      <dgm:prSet phldrT="[Text]" custT="1"/>
      <dgm:spPr/>
      <dgm:t>
        <a:bodyPr/>
        <a:lstStyle/>
        <a:p>
          <a:r>
            <a:rPr lang="en-US" sz="900" dirty="0" smtClean="0"/>
            <a:t>2020 Tokyo Olympics</a:t>
          </a:r>
        </a:p>
        <a:p>
          <a:r>
            <a:rPr lang="en-US" sz="900" dirty="0" smtClean="0"/>
            <a:t>FEMA Crisis Communications Course</a:t>
          </a:r>
          <a:endParaRPr lang="en-US" sz="900" dirty="0"/>
        </a:p>
      </dgm:t>
    </dgm:pt>
    <dgm:pt modelId="{A6C43820-36B2-426B-9400-77562DA161B0}" type="parTrans" cxnId="{C9E964CC-AE8C-4BED-B723-53BA5FFD1A5A}">
      <dgm:prSet/>
      <dgm:spPr/>
      <dgm:t>
        <a:bodyPr/>
        <a:lstStyle/>
        <a:p>
          <a:endParaRPr lang="en-US"/>
        </a:p>
      </dgm:t>
    </dgm:pt>
    <dgm:pt modelId="{B7B09781-A2CD-45D0-B7FC-9F447849D3E3}" type="sibTrans" cxnId="{C9E964CC-AE8C-4BED-B723-53BA5FFD1A5A}">
      <dgm:prSet/>
      <dgm:spPr/>
      <dgm:t>
        <a:bodyPr/>
        <a:lstStyle/>
        <a:p>
          <a:endParaRPr lang="en-US"/>
        </a:p>
      </dgm:t>
    </dgm:pt>
    <dgm:pt modelId="{7F16DA73-97B8-47D8-8034-A9986737F98D}">
      <dgm:prSet phldrT="[Text]" custT="1"/>
      <dgm:spPr/>
      <dgm:t>
        <a:bodyPr/>
        <a:lstStyle/>
        <a:p>
          <a:r>
            <a:rPr lang="en-US" sz="900" dirty="0" smtClean="0"/>
            <a:t>2022 World Cup (Qatar-Project STADIA)</a:t>
          </a:r>
          <a:endParaRPr lang="en-US" sz="900" dirty="0"/>
        </a:p>
      </dgm:t>
    </dgm:pt>
    <dgm:pt modelId="{8C145E12-984A-4A91-BF65-F2F283B9C811}" type="parTrans" cxnId="{8C603079-488B-4426-96F2-580735137043}">
      <dgm:prSet/>
      <dgm:spPr/>
      <dgm:t>
        <a:bodyPr/>
        <a:lstStyle/>
        <a:p>
          <a:endParaRPr lang="en-US"/>
        </a:p>
      </dgm:t>
    </dgm:pt>
    <dgm:pt modelId="{CC21B56F-5713-4CA2-8722-B3192F928713}" type="sibTrans" cxnId="{8C603079-488B-4426-96F2-580735137043}">
      <dgm:prSet/>
      <dgm:spPr/>
      <dgm:t>
        <a:bodyPr/>
        <a:lstStyle/>
        <a:p>
          <a:endParaRPr lang="en-US"/>
        </a:p>
      </dgm:t>
    </dgm:pt>
    <dgm:pt modelId="{C0D8B785-5A44-494C-8C50-B93648614032}">
      <dgm:prSet phldrT="[Text]" custT="1"/>
      <dgm:spPr/>
      <dgm:t>
        <a:bodyPr/>
        <a:lstStyle/>
        <a:p>
          <a:r>
            <a:rPr lang="en-US" sz="900" dirty="0" smtClean="0"/>
            <a:t>2028 Los Angeles Olympics</a:t>
          </a:r>
          <a:endParaRPr lang="en-US" sz="900" dirty="0"/>
        </a:p>
      </dgm:t>
    </dgm:pt>
    <dgm:pt modelId="{C826C3FF-57E7-4005-B47B-76BC350C5604}" type="parTrans" cxnId="{2366AED6-10D8-4E09-B000-ED6E9FE9CEA2}">
      <dgm:prSet/>
      <dgm:spPr/>
      <dgm:t>
        <a:bodyPr/>
        <a:lstStyle/>
        <a:p>
          <a:endParaRPr lang="en-US"/>
        </a:p>
      </dgm:t>
    </dgm:pt>
    <dgm:pt modelId="{5F056F33-6F57-4954-8ED7-9F8BB9333AB3}" type="sibTrans" cxnId="{2366AED6-10D8-4E09-B000-ED6E9FE9CEA2}">
      <dgm:prSet/>
      <dgm:spPr/>
      <dgm:t>
        <a:bodyPr/>
        <a:lstStyle/>
        <a:p>
          <a:endParaRPr lang="en-US"/>
        </a:p>
      </dgm:t>
    </dgm:pt>
    <dgm:pt modelId="{8D165E4A-0CB9-4A9E-9CDB-388BB13D050F}">
      <dgm:prSet phldrT="[Text]" custT="1"/>
      <dgm:spPr/>
      <dgm:t>
        <a:bodyPr/>
        <a:lstStyle/>
        <a:p>
          <a:r>
            <a:rPr lang="en-US" sz="900" dirty="0" smtClean="0"/>
            <a:t>MPI Best Practices Summit (Barcelona)</a:t>
          </a:r>
          <a:endParaRPr lang="en-US" sz="900" dirty="0"/>
        </a:p>
      </dgm:t>
    </dgm:pt>
    <dgm:pt modelId="{F934568B-C32C-4C20-A96F-3BE29B9CF278}" type="parTrans" cxnId="{1733BC67-3028-4DB0-B591-3DA66C22D3D2}">
      <dgm:prSet/>
      <dgm:spPr/>
      <dgm:t>
        <a:bodyPr/>
        <a:lstStyle/>
        <a:p>
          <a:endParaRPr lang="en-US"/>
        </a:p>
      </dgm:t>
    </dgm:pt>
    <dgm:pt modelId="{B2A532E4-E429-4950-B289-C5AE26E23F7C}" type="sibTrans" cxnId="{1733BC67-3028-4DB0-B591-3DA66C22D3D2}">
      <dgm:prSet/>
      <dgm:spPr/>
      <dgm:t>
        <a:bodyPr/>
        <a:lstStyle/>
        <a:p>
          <a:endParaRPr lang="en-US"/>
        </a:p>
      </dgm:t>
    </dgm:pt>
    <dgm:pt modelId="{BCD3FE61-56AF-4F7F-9B13-51FAF76867F9}">
      <dgm:prSet phldrT="[Text]" custT="1"/>
      <dgm:spPr/>
      <dgm:t>
        <a:bodyPr/>
        <a:lstStyle/>
        <a:p>
          <a:r>
            <a:rPr lang="en-US" sz="900" dirty="0" smtClean="0"/>
            <a:t>International Sports Safety and Security Best Practices Summit</a:t>
          </a:r>
          <a:endParaRPr lang="en-US" sz="900" dirty="0"/>
        </a:p>
      </dgm:t>
    </dgm:pt>
    <dgm:pt modelId="{992FD618-E551-4DF9-8252-EFA56F87FA4B}" type="parTrans" cxnId="{B6201940-C8C8-4E74-8C39-3E2680C937F8}">
      <dgm:prSet/>
      <dgm:spPr/>
      <dgm:t>
        <a:bodyPr/>
        <a:lstStyle/>
        <a:p>
          <a:endParaRPr lang="en-US"/>
        </a:p>
      </dgm:t>
    </dgm:pt>
    <dgm:pt modelId="{B79E9685-BDB1-4E31-9931-903B7BC30A95}" type="sibTrans" cxnId="{B6201940-C8C8-4E74-8C39-3E2680C937F8}">
      <dgm:prSet/>
      <dgm:spPr/>
      <dgm:t>
        <a:bodyPr/>
        <a:lstStyle/>
        <a:p>
          <a:endParaRPr lang="en-US"/>
        </a:p>
      </dgm:t>
    </dgm:pt>
    <dgm:pt modelId="{CE4EC963-DD71-4D78-9036-CFCCC9479C4F}">
      <dgm:prSet phldrT="[Text]" custT="1"/>
      <dgm:spPr/>
      <dgm:t>
        <a:bodyPr/>
        <a:lstStyle/>
        <a:p>
          <a:r>
            <a:rPr lang="en-US" sz="900" dirty="0" smtClean="0"/>
            <a:t>INTERPOL Evacuation Challenges for Major International Sporting Events</a:t>
          </a:r>
          <a:endParaRPr lang="en-US" sz="900" dirty="0"/>
        </a:p>
      </dgm:t>
    </dgm:pt>
    <dgm:pt modelId="{50E132EC-8B1A-42B7-B732-466CC774C20E}" type="parTrans" cxnId="{FBC2347D-2DA4-44F8-BB0F-401B486E40CB}">
      <dgm:prSet/>
      <dgm:spPr/>
      <dgm:t>
        <a:bodyPr/>
        <a:lstStyle/>
        <a:p>
          <a:endParaRPr lang="en-US"/>
        </a:p>
      </dgm:t>
    </dgm:pt>
    <dgm:pt modelId="{EAB0F1BC-9365-481A-B684-A326E0979402}" type="sibTrans" cxnId="{FBC2347D-2DA4-44F8-BB0F-401B486E40CB}">
      <dgm:prSet/>
      <dgm:spPr/>
      <dgm:t>
        <a:bodyPr/>
        <a:lstStyle/>
        <a:p>
          <a:endParaRPr lang="en-US"/>
        </a:p>
      </dgm:t>
    </dgm:pt>
    <dgm:pt modelId="{424CF24A-2AE9-4C2F-8AE5-7DD21242916F}">
      <dgm:prSet phldrT="[Text]" custT="1"/>
      <dgm:spPr/>
      <dgm:t>
        <a:bodyPr/>
        <a:lstStyle/>
        <a:p>
          <a:r>
            <a:rPr lang="en-US" sz="900" dirty="0" smtClean="0"/>
            <a:t>INTERPOL Project STADIA Training of Security Forces in Qatar</a:t>
          </a:r>
          <a:endParaRPr lang="en-US" sz="900" dirty="0"/>
        </a:p>
      </dgm:t>
    </dgm:pt>
    <dgm:pt modelId="{F645E4B2-5830-473B-B0D5-3F5E879B0868}" type="parTrans" cxnId="{735384CB-EF9A-475B-B39D-3BF144A4806D}">
      <dgm:prSet/>
      <dgm:spPr/>
      <dgm:t>
        <a:bodyPr/>
        <a:lstStyle/>
        <a:p>
          <a:endParaRPr lang="en-US"/>
        </a:p>
      </dgm:t>
    </dgm:pt>
    <dgm:pt modelId="{8E4635E0-CFBE-4738-9D45-6CDA71D88D94}" type="sibTrans" cxnId="{735384CB-EF9A-475B-B39D-3BF144A4806D}">
      <dgm:prSet/>
      <dgm:spPr/>
      <dgm:t>
        <a:bodyPr/>
        <a:lstStyle/>
        <a:p>
          <a:endParaRPr lang="en-US"/>
        </a:p>
      </dgm:t>
    </dgm:pt>
    <dgm:pt modelId="{5CA4E265-A7F1-4BF6-8A50-EE5C7885C5D4}">
      <dgm:prSet phldrT="[Text]" custT="1"/>
      <dgm:spPr/>
      <dgm:t>
        <a:bodyPr/>
        <a:lstStyle/>
        <a:p>
          <a:r>
            <a:rPr lang="en-US" sz="900" dirty="0" smtClean="0"/>
            <a:t>INTERPOL Crowd Management Challenges for Major International Sporting Events</a:t>
          </a:r>
          <a:endParaRPr lang="en-US" sz="900" dirty="0"/>
        </a:p>
      </dgm:t>
    </dgm:pt>
    <dgm:pt modelId="{EA7AF6D0-5E4E-46D8-A78E-93EE108633FE}" type="parTrans" cxnId="{3036D9B3-79C0-424F-BB95-1FC1186118AB}">
      <dgm:prSet/>
      <dgm:spPr/>
      <dgm:t>
        <a:bodyPr/>
        <a:lstStyle/>
        <a:p>
          <a:endParaRPr lang="en-US"/>
        </a:p>
      </dgm:t>
    </dgm:pt>
    <dgm:pt modelId="{E43D7FA0-3960-4DA9-81BF-0E27984AFD15}" type="sibTrans" cxnId="{3036D9B3-79C0-424F-BB95-1FC1186118AB}">
      <dgm:prSet/>
      <dgm:spPr/>
      <dgm:t>
        <a:bodyPr/>
        <a:lstStyle/>
        <a:p>
          <a:endParaRPr lang="en-US"/>
        </a:p>
      </dgm:t>
    </dgm:pt>
    <dgm:pt modelId="{9815104E-6636-48FD-848A-BEA88675C427}">
      <dgm:prSet phldrT="[Text]" custT="1"/>
      <dgm:spPr/>
      <dgm:t>
        <a:bodyPr/>
        <a:lstStyle/>
        <a:p>
          <a:r>
            <a:rPr lang="en-US" sz="900" dirty="0" smtClean="0"/>
            <a:t>INTERPOL Incident Management Challenges for Major International Sporting Events</a:t>
          </a:r>
        </a:p>
        <a:p>
          <a:r>
            <a:rPr lang="en-US" sz="900" dirty="0" smtClean="0"/>
            <a:t>FEMA Advanced Risk Management Course</a:t>
          </a:r>
          <a:endParaRPr lang="en-US" sz="900" dirty="0"/>
        </a:p>
      </dgm:t>
    </dgm:pt>
    <dgm:pt modelId="{AD8FFF6E-40E9-461D-B94E-8AE0F9D84590}" type="parTrans" cxnId="{9633A672-6C9D-4929-ABE5-0E5E947555A2}">
      <dgm:prSet/>
      <dgm:spPr/>
      <dgm:t>
        <a:bodyPr/>
        <a:lstStyle/>
        <a:p>
          <a:endParaRPr lang="en-US"/>
        </a:p>
      </dgm:t>
    </dgm:pt>
    <dgm:pt modelId="{13884886-79A6-4F2D-AE3E-0782969A7EF9}" type="sibTrans" cxnId="{9633A672-6C9D-4929-ABE5-0E5E947555A2}">
      <dgm:prSet/>
      <dgm:spPr/>
      <dgm:t>
        <a:bodyPr/>
        <a:lstStyle/>
        <a:p>
          <a:endParaRPr lang="en-US"/>
        </a:p>
      </dgm:t>
    </dgm:pt>
    <dgm:pt modelId="{EC848065-1FE3-47AB-A044-F91672723F31}">
      <dgm:prSet phldrT="[Text]" custT="1"/>
      <dgm:spPr/>
      <dgm:t>
        <a:bodyPr/>
        <a:lstStyle/>
        <a:p>
          <a:r>
            <a:rPr lang="en-US" sz="900" dirty="0" smtClean="0"/>
            <a:t>INTERPOL International Sporting Events: Safety and Security Case Management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Launch International Sport Security Professional Certificate Program </a:t>
          </a:r>
          <a:endParaRPr lang="en-US" sz="900" dirty="0"/>
        </a:p>
      </dgm:t>
    </dgm:pt>
    <dgm:pt modelId="{DF917E96-A999-4584-8BD3-04A46499577C}" type="parTrans" cxnId="{F8738D9C-7111-4D6A-953E-486D0F9D6BC0}">
      <dgm:prSet/>
      <dgm:spPr/>
      <dgm:t>
        <a:bodyPr/>
        <a:lstStyle/>
        <a:p>
          <a:endParaRPr lang="en-US"/>
        </a:p>
      </dgm:t>
    </dgm:pt>
    <dgm:pt modelId="{49247393-B4C0-4087-A1D3-C034438B8B05}" type="sibTrans" cxnId="{F8738D9C-7111-4D6A-953E-486D0F9D6BC0}">
      <dgm:prSet/>
      <dgm:spPr/>
      <dgm:t>
        <a:bodyPr/>
        <a:lstStyle/>
        <a:p>
          <a:endParaRPr lang="en-US"/>
        </a:p>
      </dgm:t>
    </dgm:pt>
    <dgm:pt modelId="{152EEB2E-4A41-46D2-B78D-8AA2E58049A5}" type="pres">
      <dgm:prSet presAssocID="{BE559504-3DD9-4334-B8B2-725B18B479F0}" presName="Name0" presStyleCnt="0">
        <dgm:presLayoutVars>
          <dgm:dir/>
          <dgm:resizeHandles val="exact"/>
        </dgm:presLayoutVars>
      </dgm:prSet>
      <dgm:spPr/>
    </dgm:pt>
    <dgm:pt modelId="{FE9F8BB1-1A9E-40E5-81AA-FE3460B52724}" type="pres">
      <dgm:prSet presAssocID="{BE559504-3DD9-4334-B8B2-725B18B479F0}" presName="arrow" presStyleLbl="bgShp" presStyleIdx="0" presStyleCnt="1"/>
      <dgm:spPr/>
    </dgm:pt>
    <dgm:pt modelId="{A95CD37C-0387-47F8-A76D-740D925E5181}" type="pres">
      <dgm:prSet presAssocID="{BE559504-3DD9-4334-B8B2-725B18B479F0}" presName="points" presStyleCnt="0"/>
      <dgm:spPr/>
    </dgm:pt>
    <dgm:pt modelId="{0A9C7364-5E76-49B3-A7C1-14C7BB9F13E6}" type="pres">
      <dgm:prSet presAssocID="{CE4EC963-DD71-4D78-9036-CFCCC9479C4F}" presName="compositeA" presStyleCnt="0"/>
      <dgm:spPr/>
    </dgm:pt>
    <dgm:pt modelId="{F72CB8DA-A5FF-4521-B22E-B4ECC5260F2C}" type="pres">
      <dgm:prSet presAssocID="{CE4EC963-DD71-4D78-9036-CFCCC9479C4F}" presName="textA" presStyleLbl="revTx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0B7FD-06BC-4886-99AE-759D9D7D4CE9}" type="pres">
      <dgm:prSet presAssocID="{CE4EC963-DD71-4D78-9036-CFCCC9479C4F}" presName="circleA" presStyleLbl="node1" presStyleIdx="0" presStyleCnt="12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D7D59E08-9750-4EAB-AC86-4D5E6B4686ED}" type="pres">
      <dgm:prSet presAssocID="{CE4EC963-DD71-4D78-9036-CFCCC9479C4F}" presName="spaceA" presStyleCnt="0"/>
      <dgm:spPr/>
    </dgm:pt>
    <dgm:pt modelId="{0FCC793A-B930-4DEB-BFAD-B3D77BF38927}" type="pres">
      <dgm:prSet presAssocID="{EAB0F1BC-9365-481A-B684-A326E0979402}" presName="space" presStyleCnt="0"/>
      <dgm:spPr/>
    </dgm:pt>
    <dgm:pt modelId="{3102D850-09C6-4C4B-AD11-F7A003B46AB9}" type="pres">
      <dgm:prSet presAssocID="{8D165E4A-0CB9-4A9E-9CDB-388BB13D050F}" presName="compositeB" presStyleCnt="0"/>
      <dgm:spPr/>
    </dgm:pt>
    <dgm:pt modelId="{1EC6AF20-F2FC-4212-A299-78D28A616957}" type="pres">
      <dgm:prSet presAssocID="{8D165E4A-0CB9-4A9E-9CDB-388BB13D050F}" presName="textB" presStyleLbl="revTx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65EC-0FE0-42D8-9695-F32B17204F3B}" type="pres">
      <dgm:prSet presAssocID="{8D165E4A-0CB9-4A9E-9CDB-388BB13D050F}" presName="circleB" presStyleLbl="node1" presStyleIdx="1" presStyleCnt="12"/>
      <dgm:spPr>
        <a:solidFill>
          <a:schemeClr val="accent4">
            <a:lumMod val="75000"/>
          </a:schemeClr>
        </a:solidFill>
      </dgm:spPr>
    </dgm:pt>
    <dgm:pt modelId="{59553CF8-635C-4327-A3E5-F2CC02070FF8}" type="pres">
      <dgm:prSet presAssocID="{8D165E4A-0CB9-4A9E-9CDB-388BB13D050F}" presName="spaceB" presStyleCnt="0"/>
      <dgm:spPr/>
    </dgm:pt>
    <dgm:pt modelId="{A0720200-D858-4870-B45D-AF7A63EA79EC}" type="pres">
      <dgm:prSet presAssocID="{B2A532E4-E429-4950-B289-C5AE26E23F7C}" presName="space" presStyleCnt="0"/>
      <dgm:spPr/>
    </dgm:pt>
    <dgm:pt modelId="{5AF65F81-BABD-4685-B0E3-837D54440F6B}" type="pres">
      <dgm:prSet presAssocID="{424CF24A-2AE9-4C2F-8AE5-7DD21242916F}" presName="compositeA" presStyleCnt="0"/>
      <dgm:spPr/>
    </dgm:pt>
    <dgm:pt modelId="{157A650C-D30E-4021-9A48-3752BFFEE631}" type="pres">
      <dgm:prSet presAssocID="{424CF24A-2AE9-4C2F-8AE5-7DD21242916F}" presName="textA" presStyleLbl="revTx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09C7A-A6DE-4969-B3D7-C02B48646E9A}" type="pres">
      <dgm:prSet presAssocID="{424CF24A-2AE9-4C2F-8AE5-7DD21242916F}" presName="circleA" presStyleLbl="node1" presStyleIdx="2" presStyleCnt="12"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E81BE6B3-06D7-4256-822D-8230D22A38A1}" type="pres">
      <dgm:prSet presAssocID="{424CF24A-2AE9-4C2F-8AE5-7DD21242916F}" presName="spaceA" presStyleCnt="0"/>
      <dgm:spPr/>
    </dgm:pt>
    <dgm:pt modelId="{9EA2145D-C8DF-4D18-AB4D-A1BD88C5415E}" type="pres">
      <dgm:prSet presAssocID="{8E4635E0-CFBE-4738-9D45-6CDA71D88D94}" presName="space" presStyleCnt="0"/>
      <dgm:spPr/>
    </dgm:pt>
    <dgm:pt modelId="{D0D965D7-891E-43CC-A8CE-AAE7E38E62DB}" type="pres">
      <dgm:prSet presAssocID="{5CA4E265-A7F1-4BF6-8A50-EE5C7885C5D4}" presName="compositeB" presStyleCnt="0"/>
      <dgm:spPr/>
    </dgm:pt>
    <dgm:pt modelId="{C8751D75-03B6-4082-BD7D-ADFB28A9BB38}" type="pres">
      <dgm:prSet presAssocID="{5CA4E265-A7F1-4BF6-8A50-EE5C7885C5D4}" presName="textB" presStyleLbl="revTx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5255C-6006-4697-822C-C85FBF8859A9}" type="pres">
      <dgm:prSet presAssocID="{5CA4E265-A7F1-4BF6-8A50-EE5C7885C5D4}" presName="circleB" presStyleLbl="node1" presStyleIdx="3" presStyleCnt="12"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E11FEA6-BA45-4BE5-A32E-57BA1BBC327E}" type="pres">
      <dgm:prSet presAssocID="{5CA4E265-A7F1-4BF6-8A50-EE5C7885C5D4}" presName="spaceB" presStyleCnt="0"/>
      <dgm:spPr/>
    </dgm:pt>
    <dgm:pt modelId="{E877CBCA-5989-4BB6-A57B-97BAEBDA3747}" type="pres">
      <dgm:prSet presAssocID="{E43D7FA0-3960-4DA9-81BF-0E27984AFD15}" presName="space" presStyleCnt="0"/>
      <dgm:spPr/>
    </dgm:pt>
    <dgm:pt modelId="{D11B3EC2-C854-459F-B53E-DD89AA5390AB}" type="pres">
      <dgm:prSet presAssocID="{BCD3FE61-56AF-4F7F-9B13-51FAF76867F9}" presName="compositeA" presStyleCnt="0"/>
      <dgm:spPr/>
    </dgm:pt>
    <dgm:pt modelId="{D600A707-8683-441A-85A3-F581D0FAA94C}" type="pres">
      <dgm:prSet presAssocID="{BCD3FE61-56AF-4F7F-9B13-51FAF76867F9}" presName="textA" presStyleLbl="revTx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01995-4AEF-41FB-9A2F-9F4B031BAC67}" type="pres">
      <dgm:prSet presAssocID="{BCD3FE61-56AF-4F7F-9B13-51FAF76867F9}" presName="circleA" presStyleLbl="node1" presStyleIdx="4" presStyleCnt="12"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DC42CD19-611C-4CAA-A340-6F8A722D9CB1}" type="pres">
      <dgm:prSet presAssocID="{BCD3FE61-56AF-4F7F-9B13-51FAF76867F9}" presName="spaceA" presStyleCnt="0"/>
      <dgm:spPr/>
    </dgm:pt>
    <dgm:pt modelId="{B9545200-7EF6-4C3E-985C-496E7E1B3369}" type="pres">
      <dgm:prSet presAssocID="{B79E9685-BDB1-4E31-9931-903B7BC30A95}" presName="space" presStyleCnt="0"/>
      <dgm:spPr/>
    </dgm:pt>
    <dgm:pt modelId="{9E4348FE-60CB-445A-96D5-3D399C962FAE}" type="pres">
      <dgm:prSet presAssocID="{9815104E-6636-48FD-848A-BEA88675C427}" presName="compositeB" presStyleCnt="0"/>
      <dgm:spPr/>
    </dgm:pt>
    <dgm:pt modelId="{2B0D8B9A-A9C0-4A42-9AF1-3D871F447E29}" type="pres">
      <dgm:prSet presAssocID="{9815104E-6636-48FD-848A-BEA88675C427}" presName="textB" presStyleLbl="revTx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B54CC-F5FF-48CD-9954-0F988BC2A52A}" type="pres">
      <dgm:prSet presAssocID="{9815104E-6636-48FD-848A-BEA88675C427}" presName="circleB" presStyleLbl="node1" presStyleIdx="5" presStyleCnt="12"/>
      <dgm:spPr/>
      <dgm:t>
        <a:bodyPr/>
        <a:lstStyle/>
        <a:p>
          <a:endParaRPr lang="en-US"/>
        </a:p>
      </dgm:t>
    </dgm:pt>
    <dgm:pt modelId="{4D62060F-DBF7-40DF-B640-67DAE902487E}" type="pres">
      <dgm:prSet presAssocID="{9815104E-6636-48FD-848A-BEA88675C427}" presName="spaceB" presStyleCnt="0"/>
      <dgm:spPr/>
    </dgm:pt>
    <dgm:pt modelId="{A6B44540-AD5D-4FAE-9FCD-E3B149ED9C77}" type="pres">
      <dgm:prSet presAssocID="{13884886-79A6-4F2D-AE3E-0782969A7EF9}" presName="space" presStyleCnt="0"/>
      <dgm:spPr/>
    </dgm:pt>
    <dgm:pt modelId="{EC91B57D-1940-4E38-9793-4DB6F2FC80A6}" type="pres">
      <dgm:prSet presAssocID="{EC848065-1FE3-47AB-A044-F91672723F31}" presName="compositeA" presStyleCnt="0"/>
      <dgm:spPr/>
    </dgm:pt>
    <dgm:pt modelId="{DC316D4F-9313-4AF2-ACF4-90B8090A32BD}" type="pres">
      <dgm:prSet presAssocID="{EC848065-1FE3-47AB-A044-F91672723F31}" presName="textA" presStyleLbl="revTx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28585-70C5-4181-8D20-0E2B3361E48B}" type="pres">
      <dgm:prSet presAssocID="{EC848065-1FE3-47AB-A044-F91672723F31}" presName="circleA" presStyleLbl="node1" presStyleIdx="6" presStyleCnt="12"/>
      <dgm:spPr/>
      <dgm:t>
        <a:bodyPr/>
        <a:lstStyle/>
        <a:p>
          <a:endParaRPr lang="en-US"/>
        </a:p>
      </dgm:t>
    </dgm:pt>
    <dgm:pt modelId="{60A51636-A5AB-440C-9E9A-7CE478C52427}" type="pres">
      <dgm:prSet presAssocID="{EC848065-1FE3-47AB-A044-F91672723F31}" presName="spaceA" presStyleCnt="0"/>
      <dgm:spPr/>
    </dgm:pt>
    <dgm:pt modelId="{3D34A201-D461-4C51-A3C6-C857CB791F26}" type="pres">
      <dgm:prSet presAssocID="{49247393-B4C0-4087-A1D3-C034438B8B05}" presName="space" presStyleCnt="0"/>
      <dgm:spPr/>
    </dgm:pt>
    <dgm:pt modelId="{4594FCFE-8D73-4D71-8548-9F9F7F28AC5C}" type="pres">
      <dgm:prSet presAssocID="{5428C16E-E572-462E-8102-F03A32C90132}" presName="compositeB" presStyleCnt="0"/>
      <dgm:spPr/>
    </dgm:pt>
    <dgm:pt modelId="{0B7BA054-49CC-47F2-8CA8-3B3A49F25AB1}" type="pres">
      <dgm:prSet presAssocID="{5428C16E-E572-462E-8102-F03A32C90132}" presName="textB" presStyleLbl="revTx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DD83A-ED48-467C-846F-F40BF6DE8483}" type="pres">
      <dgm:prSet presAssocID="{5428C16E-E572-462E-8102-F03A32C90132}" presName="circleB" presStyleLbl="node1" presStyleIdx="7" presStyleCnt="12"/>
      <dgm:spPr/>
    </dgm:pt>
    <dgm:pt modelId="{25AE7562-C1B2-44C6-B71B-A4A29924207C}" type="pres">
      <dgm:prSet presAssocID="{5428C16E-E572-462E-8102-F03A32C90132}" presName="spaceB" presStyleCnt="0"/>
      <dgm:spPr/>
    </dgm:pt>
    <dgm:pt modelId="{B5DE5619-D483-41D0-9F94-C27ADB1C8533}" type="pres">
      <dgm:prSet presAssocID="{B7B09781-A2CD-45D0-B7FC-9F447849D3E3}" presName="space" presStyleCnt="0"/>
      <dgm:spPr/>
    </dgm:pt>
    <dgm:pt modelId="{6B28DF7E-7A5F-4918-8ED4-E04E2544682F}" type="pres">
      <dgm:prSet presAssocID="{7F16DA73-97B8-47D8-8034-A9986737F98D}" presName="compositeA" presStyleCnt="0"/>
      <dgm:spPr/>
    </dgm:pt>
    <dgm:pt modelId="{87F66B38-9157-4DB5-8305-38B47EB71D17}" type="pres">
      <dgm:prSet presAssocID="{7F16DA73-97B8-47D8-8034-A9986737F98D}" presName="textA" presStyleLbl="revTx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101AA-C56E-4904-A524-D3C4AF7D66E0}" type="pres">
      <dgm:prSet presAssocID="{7F16DA73-97B8-47D8-8034-A9986737F98D}" presName="circleA" presStyleLbl="node1" presStyleIdx="8" presStyleCnt="12"/>
      <dgm:spPr/>
    </dgm:pt>
    <dgm:pt modelId="{BA507829-3615-46B6-A440-6B2FCCAD86A7}" type="pres">
      <dgm:prSet presAssocID="{7F16DA73-97B8-47D8-8034-A9986737F98D}" presName="spaceA" presStyleCnt="0"/>
      <dgm:spPr/>
    </dgm:pt>
    <dgm:pt modelId="{A5854CF0-E51A-4CAC-B311-767A4FF64DEE}" type="pres">
      <dgm:prSet presAssocID="{CC21B56F-5713-4CA2-8722-B3192F928713}" presName="space" presStyleCnt="0"/>
      <dgm:spPr/>
    </dgm:pt>
    <dgm:pt modelId="{B8114F4F-F536-4655-B224-26951BB9A06A}" type="pres">
      <dgm:prSet presAssocID="{D0D59259-D6B6-4BCE-8344-84744FC595A2}" presName="compositeB" presStyleCnt="0"/>
      <dgm:spPr/>
    </dgm:pt>
    <dgm:pt modelId="{6A67ED84-2B27-444E-93D9-AF7F10CB6D8E}" type="pres">
      <dgm:prSet presAssocID="{D0D59259-D6B6-4BCE-8344-84744FC595A2}" presName="textB" presStyleLbl="revTx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BD6A6-1644-4693-B768-F9B88E4F9F5D}" type="pres">
      <dgm:prSet presAssocID="{D0D59259-D6B6-4BCE-8344-84744FC595A2}" presName="circleB" presStyleLbl="node1" presStyleIdx="9" presStyleCnt="12"/>
      <dgm:spPr/>
    </dgm:pt>
    <dgm:pt modelId="{357F2063-C574-49A6-8648-F923A8C0C6A5}" type="pres">
      <dgm:prSet presAssocID="{D0D59259-D6B6-4BCE-8344-84744FC595A2}" presName="spaceB" presStyleCnt="0"/>
      <dgm:spPr/>
    </dgm:pt>
    <dgm:pt modelId="{0A8AA888-3516-4930-BE1F-0035CBB70D9C}" type="pres">
      <dgm:prSet presAssocID="{57EF534D-C128-4304-AC59-87611886A548}" presName="space" presStyleCnt="0"/>
      <dgm:spPr/>
    </dgm:pt>
    <dgm:pt modelId="{6F598487-505E-4A85-96F2-1AFD3B3C7A21}" type="pres">
      <dgm:prSet presAssocID="{7DE35F9F-5257-42A5-9F65-98ED0BE0B584}" presName="compositeA" presStyleCnt="0"/>
      <dgm:spPr/>
    </dgm:pt>
    <dgm:pt modelId="{9C6AB7B8-CEF8-449B-87D4-3ABF11C2F472}" type="pres">
      <dgm:prSet presAssocID="{7DE35F9F-5257-42A5-9F65-98ED0BE0B584}" presName="textA" presStyleLbl="revTx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64E17-EDA5-49AE-845B-E7BD353892B8}" type="pres">
      <dgm:prSet presAssocID="{7DE35F9F-5257-42A5-9F65-98ED0BE0B584}" presName="circleA" presStyleLbl="node1" presStyleIdx="10" presStyleCnt="12"/>
      <dgm:spPr/>
    </dgm:pt>
    <dgm:pt modelId="{DA87A6BE-7CD2-4EE3-9108-2992620EBAE2}" type="pres">
      <dgm:prSet presAssocID="{7DE35F9F-5257-42A5-9F65-98ED0BE0B584}" presName="spaceA" presStyleCnt="0"/>
      <dgm:spPr/>
    </dgm:pt>
    <dgm:pt modelId="{F9D6E1CF-7D23-4DA1-BD99-3AB1E0B383E4}" type="pres">
      <dgm:prSet presAssocID="{925FCFCB-2955-48F8-8ED3-C8949D559D8E}" presName="space" presStyleCnt="0"/>
      <dgm:spPr/>
    </dgm:pt>
    <dgm:pt modelId="{AE93C2D1-F64C-41D3-8509-F881106D981C}" type="pres">
      <dgm:prSet presAssocID="{C0D8B785-5A44-494C-8C50-B93648614032}" presName="compositeB" presStyleCnt="0"/>
      <dgm:spPr/>
    </dgm:pt>
    <dgm:pt modelId="{D8BF6BA8-64DE-4C8E-B297-70AA8B096953}" type="pres">
      <dgm:prSet presAssocID="{C0D8B785-5A44-494C-8C50-B93648614032}" presName="textB" presStyleLbl="revTx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C5532-841B-4855-8396-7DC6DBB79ACB}" type="pres">
      <dgm:prSet presAssocID="{C0D8B785-5A44-494C-8C50-B93648614032}" presName="circleB" presStyleLbl="node1" presStyleIdx="11" presStyleCnt="12"/>
      <dgm:spPr/>
    </dgm:pt>
    <dgm:pt modelId="{EB5E297B-848B-496B-BD59-5C2AC1B676CB}" type="pres">
      <dgm:prSet presAssocID="{C0D8B785-5A44-494C-8C50-B93648614032}" presName="spaceB" presStyleCnt="0"/>
      <dgm:spPr/>
    </dgm:pt>
  </dgm:ptLst>
  <dgm:cxnLst>
    <dgm:cxn modelId="{1733BC67-3028-4DB0-B591-3DA66C22D3D2}" srcId="{BE559504-3DD9-4334-B8B2-725B18B479F0}" destId="{8D165E4A-0CB9-4A9E-9CDB-388BB13D050F}" srcOrd="1" destOrd="0" parTransId="{F934568B-C32C-4C20-A96F-3BE29B9CF278}" sibTransId="{B2A532E4-E429-4950-B289-C5AE26E23F7C}"/>
    <dgm:cxn modelId="{C9E964CC-AE8C-4BED-B723-53BA5FFD1A5A}" srcId="{BE559504-3DD9-4334-B8B2-725B18B479F0}" destId="{5428C16E-E572-462E-8102-F03A32C90132}" srcOrd="7" destOrd="0" parTransId="{A6C43820-36B2-426B-9400-77562DA161B0}" sibTransId="{B7B09781-A2CD-45D0-B7FC-9F447849D3E3}"/>
    <dgm:cxn modelId="{FBC2347D-2DA4-44F8-BB0F-401B486E40CB}" srcId="{BE559504-3DD9-4334-B8B2-725B18B479F0}" destId="{CE4EC963-DD71-4D78-9036-CFCCC9479C4F}" srcOrd="0" destOrd="0" parTransId="{50E132EC-8B1A-42B7-B732-466CC774C20E}" sibTransId="{EAB0F1BC-9365-481A-B684-A326E0979402}"/>
    <dgm:cxn modelId="{1D9A70FC-A512-439A-AD75-F781A54B54E8}" srcId="{BE559504-3DD9-4334-B8B2-725B18B479F0}" destId="{D0D59259-D6B6-4BCE-8344-84744FC595A2}" srcOrd="9" destOrd="0" parTransId="{2429D060-45E1-4F77-A90F-4E3C44D409B6}" sibTransId="{57EF534D-C128-4304-AC59-87611886A548}"/>
    <dgm:cxn modelId="{2F816607-D57A-43CA-A5B9-C95ECC8FA35F}" type="presOf" srcId="{5CA4E265-A7F1-4BF6-8A50-EE5C7885C5D4}" destId="{C8751D75-03B6-4082-BD7D-ADFB28A9BB38}" srcOrd="0" destOrd="0" presId="urn:microsoft.com/office/officeart/2005/8/layout/hProcess11"/>
    <dgm:cxn modelId="{8A0F442B-9774-47C0-B098-24B20A2F2AB3}" type="presOf" srcId="{8D165E4A-0CB9-4A9E-9CDB-388BB13D050F}" destId="{1EC6AF20-F2FC-4212-A299-78D28A616957}" srcOrd="0" destOrd="0" presId="urn:microsoft.com/office/officeart/2005/8/layout/hProcess11"/>
    <dgm:cxn modelId="{92124083-8CF8-4EA3-8F80-A6A184D69C29}" type="presOf" srcId="{7F16DA73-97B8-47D8-8034-A9986737F98D}" destId="{87F66B38-9157-4DB5-8305-38B47EB71D17}" srcOrd="0" destOrd="0" presId="urn:microsoft.com/office/officeart/2005/8/layout/hProcess11"/>
    <dgm:cxn modelId="{68101CB0-B1AB-4B0C-BE24-EAD9C26E1B35}" type="presOf" srcId="{424CF24A-2AE9-4C2F-8AE5-7DD21242916F}" destId="{157A650C-D30E-4021-9A48-3752BFFEE631}" srcOrd="0" destOrd="0" presId="urn:microsoft.com/office/officeart/2005/8/layout/hProcess11"/>
    <dgm:cxn modelId="{8C603079-488B-4426-96F2-580735137043}" srcId="{BE559504-3DD9-4334-B8B2-725B18B479F0}" destId="{7F16DA73-97B8-47D8-8034-A9986737F98D}" srcOrd="8" destOrd="0" parTransId="{8C145E12-984A-4A91-BF65-F2F283B9C811}" sibTransId="{CC21B56F-5713-4CA2-8722-B3192F928713}"/>
    <dgm:cxn modelId="{0A608D0E-E30C-4188-956C-D69D2A0FBA6E}" type="presOf" srcId="{D0D59259-D6B6-4BCE-8344-84744FC595A2}" destId="{6A67ED84-2B27-444E-93D9-AF7F10CB6D8E}" srcOrd="0" destOrd="0" presId="urn:microsoft.com/office/officeart/2005/8/layout/hProcess11"/>
    <dgm:cxn modelId="{A9D35D4D-088F-4B1C-992E-70CFDAC2359F}" type="presOf" srcId="{BCD3FE61-56AF-4F7F-9B13-51FAF76867F9}" destId="{D600A707-8683-441A-85A3-F581D0FAA94C}" srcOrd="0" destOrd="0" presId="urn:microsoft.com/office/officeart/2005/8/layout/hProcess11"/>
    <dgm:cxn modelId="{2366AED6-10D8-4E09-B000-ED6E9FE9CEA2}" srcId="{BE559504-3DD9-4334-B8B2-725B18B479F0}" destId="{C0D8B785-5A44-494C-8C50-B93648614032}" srcOrd="11" destOrd="0" parTransId="{C826C3FF-57E7-4005-B47B-76BC350C5604}" sibTransId="{5F056F33-6F57-4954-8ED7-9F8BB9333AB3}"/>
    <dgm:cxn modelId="{84E4FCF3-A0C6-4EEE-B7FF-14CCB61F9578}" type="presOf" srcId="{BE559504-3DD9-4334-B8B2-725B18B479F0}" destId="{152EEB2E-4A41-46D2-B78D-8AA2E58049A5}" srcOrd="0" destOrd="0" presId="urn:microsoft.com/office/officeart/2005/8/layout/hProcess11"/>
    <dgm:cxn modelId="{E50937EB-5FD6-499E-86CF-B3A62003B45D}" type="presOf" srcId="{EC848065-1FE3-47AB-A044-F91672723F31}" destId="{DC316D4F-9313-4AF2-ACF4-90B8090A32BD}" srcOrd="0" destOrd="0" presId="urn:microsoft.com/office/officeart/2005/8/layout/hProcess11"/>
    <dgm:cxn modelId="{735384CB-EF9A-475B-B39D-3BF144A4806D}" srcId="{BE559504-3DD9-4334-B8B2-725B18B479F0}" destId="{424CF24A-2AE9-4C2F-8AE5-7DD21242916F}" srcOrd="2" destOrd="0" parTransId="{F645E4B2-5830-473B-B0D5-3F5E879B0868}" sibTransId="{8E4635E0-CFBE-4738-9D45-6CDA71D88D94}"/>
    <dgm:cxn modelId="{CB94224E-0CEB-4463-AC95-004593DE5875}" srcId="{BE559504-3DD9-4334-B8B2-725B18B479F0}" destId="{7DE35F9F-5257-42A5-9F65-98ED0BE0B584}" srcOrd="10" destOrd="0" parTransId="{58731A11-9332-4C62-859C-F2BFC29EA437}" sibTransId="{925FCFCB-2955-48F8-8ED3-C8949D559D8E}"/>
    <dgm:cxn modelId="{F8738D9C-7111-4D6A-953E-486D0F9D6BC0}" srcId="{BE559504-3DD9-4334-B8B2-725B18B479F0}" destId="{EC848065-1FE3-47AB-A044-F91672723F31}" srcOrd="6" destOrd="0" parTransId="{DF917E96-A999-4584-8BD3-04A46499577C}" sibTransId="{49247393-B4C0-4087-A1D3-C034438B8B05}"/>
    <dgm:cxn modelId="{7040815E-1F7C-41AB-93D3-E73D805700CA}" type="presOf" srcId="{7DE35F9F-5257-42A5-9F65-98ED0BE0B584}" destId="{9C6AB7B8-CEF8-449B-87D4-3ABF11C2F472}" srcOrd="0" destOrd="0" presId="urn:microsoft.com/office/officeart/2005/8/layout/hProcess11"/>
    <dgm:cxn modelId="{8EEAC585-48E8-4999-ACB4-38ED90A5F249}" type="presOf" srcId="{C0D8B785-5A44-494C-8C50-B93648614032}" destId="{D8BF6BA8-64DE-4C8E-B297-70AA8B096953}" srcOrd="0" destOrd="0" presId="urn:microsoft.com/office/officeart/2005/8/layout/hProcess11"/>
    <dgm:cxn modelId="{9633A672-6C9D-4929-ABE5-0E5E947555A2}" srcId="{BE559504-3DD9-4334-B8B2-725B18B479F0}" destId="{9815104E-6636-48FD-848A-BEA88675C427}" srcOrd="5" destOrd="0" parTransId="{AD8FFF6E-40E9-461D-B94E-8AE0F9D84590}" sibTransId="{13884886-79A6-4F2D-AE3E-0782969A7EF9}"/>
    <dgm:cxn modelId="{0F4B47F6-F2A7-4290-A0C4-CD40D47FFDAC}" type="presOf" srcId="{CE4EC963-DD71-4D78-9036-CFCCC9479C4F}" destId="{F72CB8DA-A5FF-4521-B22E-B4ECC5260F2C}" srcOrd="0" destOrd="0" presId="urn:microsoft.com/office/officeart/2005/8/layout/hProcess11"/>
    <dgm:cxn modelId="{B6201940-C8C8-4E74-8C39-3E2680C937F8}" srcId="{BE559504-3DD9-4334-B8B2-725B18B479F0}" destId="{BCD3FE61-56AF-4F7F-9B13-51FAF76867F9}" srcOrd="4" destOrd="0" parTransId="{992FD618-E551-4DF9-8252-EFA56F87FA4B}" sibTransId="{B79E9685-BDB1-4E31-9931-903B7BC30A95}"/>
    <dgm:cxn modelId="{EFD8082E-1248-451F-B1F2-300E366AC978}" type="presOf" srcId="{9815104E-6636-48FD-848A-BEA88675C427}" destId="{2B0D8B9A-A9C0-4A42-9AF1-3D871F447E29}" srcOrd="0" destOrd="0" presId="urn:microsoft.com/office/officeart/2005/8/layout/hProcess11"/>
    <dgm:cxn modelId="{3036D9B3-79C0-424F-BB95-1FC1186118AB}" srcId="{BE559504-3DD9-4334-B8B2-725B18B479F0}" destId="{5CA4E265-A7F1-4BF6-8A50-EE5C7885C5D4}" srcOrd="3" destOrd="0" parTransId="{EA7AF6D0-5E4E-46D8-A78E-93EE108633FE}" sibTransId="{E43D7FA0-3960-4DA9-81BF-0E27984AFD15}"/>
    <dgm:cxn modelId="{84BE24DF-0145-4F4E-BC19-7F89ADC66E90}" type="presOf" srcId="{5428C16E-E572-462E-8102-F03A32C90132}" destId="{0B7BA054-49CC-47F2-8CA8-3B3A49F25AB1}" srcOrd="0" destOrd="0" presId="urn:microsoft.com/office/officeart/2005/8/layout/hProcess11"/>
    <dgm:cxn modelId="{E34EC229-202E-4373-93AF-A2D7792C4ABC}" type="presParOf" srcId="{152EEB2E-4A41-46D2-B78D-8AA2E58049A5}" destId="{FE9F8BB1-1A9E-40E5-81AA-FE3460B52724}" srcOrd="0" destOrd="0" presId="urn:microsoft.com/office/officeart/2005/8/layout/hProcess11"/>
    <dgm:cxn modelId="{B7FF00F5-57D8-4EE5-B1B5-63ECCF9865F9}" type="presParOf" srcId="{152EEB2E-4A41-46D2-B78D-8AA2E58049A5}" destId="{A95CD37C-0387-47F8-A76D-740D925E5181}" srcOrd="1" destOrd="0" presId="urn:microsoft.com/office/officeart/2005/8/layout/hProcess11"/>
    <dgm:cxn modelId="{D6190DB6-13B1-46C5-B346-D181A14B5580}" type="presParOf" srcId="{A95CD37C-0387-47F8-A76D-740D925E5181}" destId="{0A9C7364-5E76-49B3-A7C1-14C7BB9F13E6}" srcOrd="0" destOrd="0" presId="urn:microsoft.com/office/officeart/2005/8/layout/hProcess11"/>
    <dgm:cxn modelId="{1CA3B77B-1B09-4611-A70F-515B50CAB602}" type="presParOf" srcId="{0A9C7364-5E76-49B3-A7C1-14C7BB9F13E6}" destId="{F72CB8DA-A5FF-4521-B22E-B4ECC5260F2C}" srcOrd="0" destOrd="0" presId="urn:microsoft.com/office/officeart/2005/8/layout/hProcess11"/>
    <dgm:cxn modelId="{45331591-A40F-4880-ACD6-5A2C90E60703}" type="presParOf" srcId="{0A9C7364-5E76-49B3-A7C1-14C7BB9F13E6}" destId="{9BC0B7FD-06BC-4886-99AE-759D9D7D4CE9}" srcOrd="1" destOrd="0" presId="urn:microsoft.com/office/officeart/2005/8/layout/hProcess11"/>
    <dgm:cxn modelId="{D9F8A628-8E43-45BE-A8CE-999DDF8809A1}" type="presParOf" srcId="{0A9C7364-5E76-49B3-A7C1-14C7BB9F13E6}" destId="{D7D59E08-9750-4EAB-AC86-4D5E6B4686ED}" srcOrd="2" destOrd="0" presId="urn:microsoft.com/office/officeart/2005/8/layout/hProcess11"/>
    <dgm:cxn modelId="{732CE17C-B90E-443D-B0BB-3C871B4EB7BE}" type="presParOf" srcId="{A95CD37C-0387-47F8-A76D-740D925E5181}" destId="{0FCC793A-B930-4DEB-BFAD-B3D77BF38927}" srcOrd="1" destOrd="0" presId="urn:microsoft.com/office/officeart/2005/8/layout/hProcess11"/>
    <dgm:cxn modelId="{CA8B401A-18D0-46BE-A51E-23113B70EEB5}" type="presParOf" srcId="{A95CD37C-0387-47F8-A76D-740D925E5181}" destId="{3102D850-09C6-4C4B-AD11-F7A003B46AB9}" srcOrd="2" destOrd="0" presId="urn:microsoft.com/office/officeart/2005/8/layout/hProcess11"/>
    <dgm:cxn modelId="{60C65B19-04A8-493B-86C3-75087B1E148D}" type="presParOf" srcId="{3102D850-09C6-4C4B-AD11-F7A003B46AB9}" destId="{1EC6AF20-F2FC-4212-A299-78D28A616957}" srcOrd="0" destOrd="0" presId="urn:microsoft.com/office/officeart/2005/8/layout/hProcess11"/>
    <dgm:cxn modelId="{6B5A7DF5-341F-474D-A10C-CE9838D52595}" type="presParOf" srcId="{3102D850-09C6-4C4B-AD11-F7A003B46AB9}" destId="{176265EC-0FE0-42D8-9695-F32B17204F3B}" srcOrd="1" destOrd="0" presId="urn:microsoft.com/office/officeart/2005/8/layout/hProcess11"/>
    <dgm:cxn modelId="{914B35A4-8027-4C41-8581-5D7347FAB0B9}" type="presParOf" srcId="{3102D850-09C6-4C4B-AD11-F7A003B46AB9}" destId="{59553CF8-635C-4327-A3E5-F2CC02070FF8}" srcOrd="2" destOrd="0" presId="urn:microsoft.com/office/officeart/2005/8/layout/hProcess11"/>
    <dgm:cxn modelId="{9AB128A6-1A46-414E-A76E-FDACF22017FE}" type="presParOf" srcId="{A95CD37C-0387-47F8-A76D-740D925E5181}" destId="{A0720200-D858-4870-B45D-AF7A63EA79EC}" srcOrd="3" destOrd="0" presId="urn:microsoft.com/office/officeart/2005/8/layout/hProcess11"/>
    <dgm:cxn modelId="{13404093-510F-4504-B64A-E2ECF818889B}" type="presParOf" srcId="{A95CD37C-0387-47F8-A76D-740D925E5181}" destId="{5AF65F81-BABD-4685-B0E3-837D54440F6B}" srcOrd="4" destOrd="0" presId="urn:microsoft.com/office/officeart/2005/8/layout/hProcess11"/>
    <dgm:cxn modelId="{60B03A9F-81C6-4FB4-9DBD-845BCD574B89}" type="presParOf" srcId="{5AF65F81-BABD-4685-B0E3-837D54440F6B}" destId="{157A650C-D30E-4021-9A48-3752BFFEE631}" srcOrd="0" destOrd="0" presId="urn:microsoft.com/office/officeart/2005/8/layout/hProcess11"/>
    <dgm:cxn modelId="{73733EDA-42C8-489A-9EBE-00D2BA6C1B60}" type="presParOf" srcId="{5AF65F81-BABD-4685-B0E3-837D54440F6B}" destId="{80F09C7A-A6DE-4969-B3D7-C02B48646E9A}" srcOrd="1" destOrd="0" presId="urn:microsoft.com/office/officeart/2005/8/layout/hProcess11"/>
    <dgm:cxn modelId="{993C5A40-71D8-4D72-AF24-6675C7D3EC7B}" type="presParOf" srcId="{5AF65F81-BABD-4685-B0E3-837D54440F6B}" destId="{E81BE6B3-06D7-4256-822D-8230D22A38A1}" srcOrd="2" destOrd="0" presId="urn:microsoft.com/office/officeart/2005/8/layout/hProcess11"/>
    <dgm:cxn modelId="{97945236-F5CE-4FA7-ABB1-8D25DAD01FA1}" type="presParOf" srcId="{A95CD37C-0387-47F8-A76D-740D925E5181}" destId="{9EA2145D-C8DF-4D18-AB4D-A1BD88C5415E}" srcOrd="5" destOrd="0" presId="urn:microsoft.com/office/officeart/2005/8/layout/hProcess11"/>
    <dgm:cxn modelId="{2CE70915-04CC-4B0E-B74B-C95499786316}" type="presParOf" srcId="{A95CD37C-0387-47F8-A76D-740D925E5181}" destId="{D0D965D7-891E-43CC-A8CE-AAE7E38E62DB}" srcOrd="6" destOrd="0" presId="urn:microsoft.com/office/officeart/2005/8/layout/hProcess11"/>
    <dgm:cxn modelId="{B506EECE-2BDF-4975-9280-1DCB816926EF}" type="presParOf" srcId="{D0D965D7-891E-43CC-A8CE-AAE7E38E62DB}" destId="{C8751D75-03B6-4082-BD7D-ADFB28A9BB38}" srcOrd="0" destOrd="0" presId="urn:microsoft.com/office/officeart/2005/8/layout/hProcess11"/>
    <dgm:cxn modelId="{B7403420-8E79-4322-8476-7D284AE8844E}" type="presParOf" srcId="{D0D965D7-891E-43CC-A8CE-AAE7E38E62DB}" destId="{70E5255C-6006-4697-822C-C85FBF8859A9}" srcOrd="1" destOrd="0" presId="urn:microsoft.com/office/officeart/2005/8/layout/hProcess11"/>
    <dgm:cxn modelId="{8C1998A5-F2EC-401D-BDEE-69366809DAE4}" type="presParOf" srcId="{D0D965D7-891E-43CC-A8CE-AAE7E38E62DB}" destId="{0E11FEA6-BA45-4BE5-A32E-57BA1BBC327E}" srcOrd="2" destOrd="0" presId="urn:microsoft.com/office/officeart/2005/8/layout/hProcess11"/>
    <dgm:cxn modelId="{91865BCF-6F06-468A-952A-E74431FE5AF1}" type="presParOf" srcId="{A95CD37C-0387-47F8-A76D-740D925E5181}" destId="{E877CBCA-5989-4BB6-A57B-97BAEBDA3747}" srcOrd="7" destOrd="0" presId="urn:microsoft.com/office/officeart/2005/8/layout/hProcess11"/>
    <dgm:cxn modelId="{B4EE129A-392C-4648-8D46-93C605C4BE2B}" type="presParOf" srcId="{A95CD37C-0387-47F8-A76D-740D925E5181}" destId="{D11B3EC2-C854-459F-B53E-DD89AA5390AB}" srcOrd="8" destOrd="0" presId="urn:microsoft.com/office/officeart/2005/8/layout/hProcess11"/>
    <dgm:cxn modelId="{CF106909-DC86-4DA7-AFA8-84FFAC606277}" type="presParOf" srcId="{D11B3EC2-C854-459F-B53E-DD89AA5390AB}" destId="{D600A707-8683-441A-85A3-F581D0FAA94C}" srcOrd="0" destOrd="0" presId="urn:microsoft.com/office/officeart/2005/8/layout/hProcess11"/>
    <dgm:cxn modelId="{0D83694B-9629-4F9E-86D5-60465B73025A}" type="presParOf" srcId="{D11B3EC2-C854-459F-B53E-DD89AA5390AB}" destId="{08801995-4AEF-41FB-9A2F-9F4B031BAC67}" srcOrd="1" destOrd="0" presId="urn:microsoft.com/office/officeart/2005/8/layout/hProcess11"/>
    <dgm:cxn modelId="{9C829302-756F-411A-8B63-0A1A40BD711D}" type="presParOf" srcId="{D11B3EC2-C854-459F-B53E-DD89AA5390AB}" destId="{DC42CD19-611C-4CAA-A340-6F8A722D9CB1}" srcOrd="2" destOrd="0" presId="urn:microsoft.com/office/officeart/2005/8/layout/hProcess11"/>
    <dgm:cxn modelId="{0B074583-0DD8-4D85-850D-2520CF72BFFD}" type="presParOf" srcId="{A95CD37C-0387-47F8-A76D-740D925E5181}" destId="{B9545200-7EF6-4C3E-985C-496E7E1B3369}" srcOrd="9" destOrd="0" presId="urn:microsoft.com/office/officeart/2005/8/layout/hProcess11"/>
    <dgm:cxn modelId="{EA967976-3F09-419A-9AEC-7156538C19A9}" type="presParOf" srcId="{A95CD37C-0387-47F8-A76D-740D925E5181}" destId="{9E4348FE-60CB-445A-96D5-3D399C962FAE}" srcOrd="10" destOrd="0" presId="urn:microsoft.com/office/officeart/2005/8/layout/hProcess11"/>
    <dgm:cxn modelId="{79144721-15BD-4EBE-9293-24CF96330183}" type="presParOf" srcId="{9E4348FE-60CB-445A-96D5-3D399C962FAE}" destId="{2B0D8B9A-A9C0-4A42-9AF1-3D871F447E29}" srcOrd="0" destOrd="0" presId="urn:microsoft.com/office/officeart/2005/8/layout/hProcess11"/>
    <dgm:cxn modelId="{0FD6A253-5CD9-49C8-BA53-B6ABC5215F59}" type="presParOf" srcId="{9E4348FE-60CB-445A-96D5-3D399C962FAE}" destId="{336B54CC-F5FF-48CD-9954-0F988BC2A52A}" srcOrd="1" destOrd="0" presId="urn:microsoft.com/office/officeart/2005/8/layout/hProcess11"/>
    <dgm:cxn modelId="{5D70B5AA-3266-4255-B0CF-D7630DF042E6}" type="presParOf" srcId="{9E4348FE-60CB-445A-96D5-3D399C962FAE}" destId="{4D62060F-DBF7-40DF-B640-67DAE902487E}" srcOrd="2" destOrd="0" presId="urn:microsoft.com/office/officeart/2005/8/layout/hProcess11"/>
    <dgm:cxn modelId="{70FBB31F-EFD2-44DB-B91C-CEAE8F05FA54}" type="presParOf" srcId="{A95CD37C-0387-47F8-A76D-740D925E5181}" destId="{A6B44540-AD5D-4FAE-9FCD-E3B149ED9C77}" srcOrd="11" destOrd="0" presId="urn:microsoft.com/office/officeart/2005/8/layout/hProcess11"/>
    <dgm:cxn modelId="{5F769800-4020-42C1-BAA3-E3A0DE0854FC}" type="presParOf" srcId="{A95CD37C-0387-47F8-A76D-740D925E5181}" destId="{EC91B57D-1940-4E38-9793-4DB6F2FC80A6}" srcOrd="12" destOrd="0" presId="urn:microsoft.com/office/officeart/2005/8/layout/hProcess11"/>
    <dgm:cxn modelId="{7922207B-C082-4A1D-852E-E09647F53DAF}" type="presParOf" srcId="{EC91B57D-1940-4E38-9793-4DB6F2FC80A6}" destId="{DC316D4F-9313-4AF2-ACF4-90B8090A32BD}" srcOrd="0" destOrd="0" presId="urn:microsoft.com/office/officeart/2005/8/layout/hProcess11"/>
    <dgm:cxn modelId="{1EAA9E34-011A-4534-A403-A6D5D14F52D6}" type="presParOf" srcId="{EC91B57D-1940-4E38-9793-4DB6F2FC80A6}" destId="{54828585-70C5-4181-8D20-0E2B3361E48B}" srcOrd="1" destOrd="0" presId="urn:microsoft.com/office/officeart/2005/8/layout/hProcess11"/>
    <dgm:cxn modelId="{A1012561-C2A9-44E1-A492-03C5D7B0E8B2}" type="presParOf" srcId="{EC91B57D-1940-4E38-9793-4DB6F2FC80A6}" destId="{60A51636-A5AB-440C-9E9A-7CE478C52427}" srcOrd="2" destOrd="0" presId="urn:microsoft.com/office/officeart/2005/8/layout/hProcess11"/>
    <dgm:cxn modelId="{9B08F586-91F9-437E-AF37-8C99B0C980B0}" type="presParOf" srcId="{A95CD37C-0387-47F8-A76D-740D925E5181}" destId="{3D34A201-D461-4C51-A3C6-C857CB791F26}" srcOrd="13" destOrd="0" presId="urn:microsoft.com/office/officeart/2005/8/layout/hProcess11"/>
    <dgm:cxn modelId="{B0C80751-64F9-4E7E-9F25-3259A6C8DFFA}" type="presParOf" srcId="{A95CD37C-0387-47F8-A76D-740D925E5181}" destId="{4594FCFE-8D73-4D71-8548-9F9F7F28AC5C}" srcOrd="14" destOrd="0" presId="urn:microsoft.com/office/officeart/2005/8/layout/hProcess11"/>
    <dgm:cxn modelId="{DFCB7D9F-C38E-46AC-B37C-A78910146F61}" type="presParOf" srcId="{4594FCFE-8D73-4D71-8548-9F9F7F28AC5C}" destId="{0B7BA054-49CC-47F2-8CA8-3B3A49F25AB1}" srcOrd="0" destOrd="0" presId="urn:microsoft.com/office/officeart/2005/8/layout/hProcess11"/>
    <dgm:cxn modelId="{E5A3A84C-4433-4070-98D5-C9F6841E9373}" type="presParOf" srcId="{4594FCFE-8D73-4D71-8548-9F9F7F28AC5C}" destId="{567DD83A-ED48-467C-846F-F40BF6DE8483}" srcOrd="1" destOrd="0" presId="urn:microsoft.com/office/officeart/2005/8/layout/hProcess11"/>
    <dgm:cxn modelId="{98A38ACF-E320-41DB-98FF-899112C18126}" type="presParOf" srcId="{4594FCFE-8D73-4D71-8548-9F9F7F28AC5C}" destId="{25AE7562-C1B2-44C6-B71B-A4A29924207C}" srcOrd="2" destOrd="0" presId="urn:microsoft.com/office/officeart/2005/8/layout/hProcess11"/>
    <dgm:cxn modelId="{4EA44724-E5D5-4619-9873-24E3F885AC7C}" type="presParOf" srcId="{A95CD37C-0387-47F8-A76D-740D925E5181}" destId="{B5DE5619-D483-41D0-9F94-C27ADB1C8533}" srcOrd="15" destOrd="0" presId="urn:microsoft.com/office/officeart/2005/8/layout/hProcess11"/>
    <dgm:cxn modelId="{34657EE8-2FFD-4A72-A6F4-BE80DE2A4C66}" type="presParOf" srcId="{A95CD37C-0387-47F8-A76D-740D925E5181}" destId="{6B28DF7E-7A5F-4918-8ED4-E04E2544682F}" srcOrd="16" destOrd="0" presId="urn:microsoft.com/office/officeart/2005/8/layout/hProcess11"/>
    <dgm:cxn modelId="{2FA67680-A290-4EA7-9ED7-F9A507925610}" type="presParOf" srcId="{6B28DF7E-7A5F-4918-8ED4-E04E2544682F}" destId="{87F66B38-9157-4DB5-8305-38B47EB71D17}" srcOrd="0" destOrd="0" presId="urn:microsoft.com/office/officeart/2005/8/layout/hProcess11"/>
    <dgm:cxn modelId="{BDD609EF-488E-4F43-A149-5A9927C3F592}" type="presParOf" srcId="{6B28DF7E-7A5F-4918-8ED4-E04E2544682F}" destId="{F0C101AA-C56E-4904-A524-D3C4AF7D66E0}" srcOrd="1" destOrd="0" presId="urn:microsoft.com/office/officeart/2005/8/layout/hProcess11"/>
    <dgm:cxn modelId="{248FF15C-49ED-4169-92D9-F9FCFCB4A664}" type="presParOf" srcId="{6B28DF7E-7A5F-4918-8ED4-E04E2544682F}" destId="{BA507829-3615-46B6-A440-6B2FCCAD86A7}" srcOrd="2" destOrd="0" presId="urn:microsoft.com/office/officeart/2005/8/layout/hProcess11"/>
    <dgm:cxn modelId="{4E323FD6-2CC6-4CBE-93F9-11EFDEF7D182}" type="presParOf" srcId="{A95CD37C-0387-47F8-A76D-740D925E5181}" destId="{A5854CF0-E51A-4CAC-B311-767A4FF64DEE}" srcOrd="17" destOrd="0" presId="urn:microsoft.com/office/officeart/2005/8/layout/hProcess11"/>
    <dgm:cxn modelId="{7FCB7194-AD6E-4FB1-98A3-CFC8AE61B897}" type="presParOf" srcId="{A95CD37C-0387-47F8-A76D-740D925E5181}" destId="{B8114F4F-F536-4655-B224-26951BB9A06A}" srcOrd="18" destOrd="0" presId="urn:microsoft.com/office/officeart/2005/8/layout/hProcess11"/>
    <dgm:cxn modelId="{241197DA-7DE2-4AC0-8696-37BB55CC342E}" type="presParOf" srcId="{B8114F4F-F536-4655-B224-26951BB9A06A}" destId="{6A67ED84-2B27-444E-93D9-AF7F10CB6D8E}" srcOrd="0" destOrd="0" presId="urn:microsoft.com/office/officeart/2005/8/layout/hProcess11"/>
    <dgm:cxn modelId="{9E9E1AA8-27E0-441E-B82C-18A0B296DC36}" type="presParOf" srcId="{B8114F4F-F536-4655-B224-26951BB9A06A}" destId="{321BD6A6-1644-4693-B768-F9B88E4F9F5D}" srcOrd="1" destOrd="0" presId="urn:microsoft.com/office/officeart/2005/8/layout/hProcess11"/>
    <dgm:cxn modelId="{D5D02D79-D10D-4721-9A94-F73827E947DC}" type="presParOf" srcId="{B8114F4F-F536-4655-B224-26951BB9A06A}" destId="{357F2063-C574-49A6-8648-F923A8C0C6A5}" srcOrd="2" destOrd="0" presId="urn:microsoft.com/office/officeart/2005/8/layout/hProcess11"/>
    <dgm:cxn modelId="{823D2A09-9B46-4A89-8B39-A9DA06D68A54}" type="presParOf" srcId="{A95CD37C-0387-47F8-A76D-740D925E5181}" destId="{0A8AA888-3516-4930-BE1F-0035CBB70D9C}" srcOrd="19" destOrd="0" presId="urn:microsoft.com/office/officeart/2005/8/layout/hProcess11"/>
    <dgm:cxn modelId="{898B6C94-2749-4B3A-9AAB-5676097FED8F}" type="presParOf" srcId="{A95CD37C-0387-47F8-A76D-740D925E5181}" destId="{6F598487-505E-4A85-96F2-1AFD3B3C7A21}" srcOrd="20" destOrd="0" presId="urn:microsoft.com/office/officeart/2005/8/layout/hProcess11"/>
    <dgm:cxn modelId="{3EFB4474-DF50-4F49-A078-D60A334F19AC}" type="presParOf" srcId="{6F598487-505E-4A85-96F2-1AFD3B3C7A21}" destId="{9C6AB7B8-CEF8-449B-87D4-3ABF11C2F472}" srcOrd="0" destOrd="0" presId="urn:microsoft.com/office/officeart/2005/8/layout/hProcess11"/>
    <dgm:cxn modelId="{73AABB43-C2FC-4AF4-993B-0FEC1C534B8F}" type="presParOf" srcId="{6F598487-505E-4A85-96F2-1AFD3B3C7A21}" destId="{48064E17-EDA5-49AE-845B-E7BD353892B8}" srcOrd="1" destOrd="0" presId="urn:microsoft.com/office/officeart/2005/8/layout/hProcess11"/>
    <dgm:cxn modelId="{81C5380B-E4CD-409E-A079-CFDDA949D776}" type="presParOf" srcId="{6F598487-505E-4A85-96F2-1AFD3B3C7A21}" destId="{DA87A6BE-7CD2-4EE3-9108-2992620EBAE2}" srcOrd="2" destOrd="0" presId="urn:microsoft.com/office/officeart/2005/8/layout/hProcess11"/>
    <dgm:cxn modelId="{854D2330-4D01-4847-8FF3-928AF6A09416}" type="presParOf" srcId="{A95CD37C-0387-47F8-A76D-740D925E5181}" destId="{F9D6E1CF-7D23-4DA1-BD99-3AB1E0B383E4}" srcOrd="21" destOrd="0" presId="urn:microsoft.com/office/officeart/2005/8/layout/hProcess11"/>
    <dgm:cxn modelId="{5443FC65-68E7-4078-99A7-A3A4D3CE72F3}" type="presParOf" srcId="{A95CD37C-0387-47F8-A76D-740D925E5181}" destId="{AE93C2D1-F64C-41D3-8509-F881106D981C}" srcOrd="22" destOrd="0" presId="urn:microsoft.com/office/officeart/2005/8/layout/hProcess11"/>
    <dgm:cxn modelId="{6FB94B7A-C125-4DC3-853A-499E824B0018}" type="presParOf" srcId="{AE93C2D1-F64C-41D3-8509-F881106D981C}" destId="{D8BF6BA8-64DE-4C8E-B297-70AA8B096953}" srcOrd="0" destOrd="0" presId="urn:microsoft.com/office/officeart/2005/8/layout/hProcess11"/>
    <dgm:cxn modelId="{7916273B-0772-4544-8E8F-34D912FAC67D}" type="presParOf" srcId="{AE93C2D1-F64C-41D3-8509-F881106D981C}" destId="{7F0C5532-841B-4855-8396-7DC6DBB79ACB}" srcOrd="1" destOrd="0" presId="urn:microsoft.com/office/officeart/2005/8/layout/hProcess11"/>
    <dgm:cxn modelId="{1B006ECC-078C-45B0-A1BF-09E56C84F8A2}" type="presParOf" srcId="{AE93C2D1-F64C-41D3-8509-F881106D981C}" destId="{EB5E297B-848B-496B-BD59-5C2AC1B676C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F8BB1-1A9E-40E5-81AA-FE3460B52724}">
      <dsp:nvSpPr>
        <dsp:cNvPr id="0" name=""/>
        <dsp:cNvSpPr/>
      </dsp:nvSpPr>
      <dsp:spPr>
        <a:xfrm>
          <a:off x="0" y="1549241"/>
          <a:ext cx="10515600" cy="2065654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72CB8DA-A5FF-4521-B22E-B4ECC5260F2C}">
      <dsp:nvSpPr>
        <dsp:cNvPr id="0" name=""/>
        <dsp:cNvSpPr/>
      </dsp:nvSpPr>
      <dsp:spPr>
        <a:xfrm>
          <a:off x="5429" y="0"/>
          <a:ext cx="753241" cy="20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INTERPOL Evacuation Challenges for Major International Sporting Events</a:t>
          </a:r>
          <a:endParaRPr lang="en-US" sz="900" kern="1200" dirty="0"/>
        </a:p>
      </dsp:txBody>
      <dsp:txXfrm>
        <a:off x="5429" y="0"/>
        <a:ext cx="753241" cy="2065654"/>
      </dsp:txXfrm>
    </dsp:sp>
    <dsp:sp modelId="{9BC0B7FD-06BC-4886-99AE-759D9D7D4CE9}">
      <dsp:nvSpPr>
        <dsp:cNvPr id="0" name=""/>
        <dsp:cNvSpPr/>
      </dsp:nvSpPr>
      <dsp:spPr>
        <a:xfrm>
          <a:off x="123843" y="2323861"/>
          <a:ext cx="516413" cy="516413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6AF20-F2FC-4212-A299-78D28A616957}">
      <dsp:nvSpPr>
        <dsp:cNvPr id="0" name=""/>
        <dsp:cNvSpPr/>
      </dsp:nvSpPr>
      <dsp:spPr>
        <a:xfrm>
          <a:off x="796333" y="3098482"/>
          <a:ext cx="753241" cy="20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MPI Best Practices Summit (Barcelona)</a:t>
          </a:r>
          <a:endParaRPr lang="en-US" sz="900" kern="1200" dirty="0"/>
        </a:p>
      </dsp:txBody>
      <dsp:txXfrm>
        <a:off x="796333" y="3098482"/>
        <a:ext cx="753241" cy="2065654"/>
      </dsp:txXfrm>
    </dsp:sp>
    <dsp:sp modelId="{176265EC-0FE0-42D8-9695-F32B17204F3B}">
      <dsp:nvSpPr>
        <dsp:cNvPr id="0" name=""/>
        <dsp:cNvSpPr/>
      </dsp:nvSpPr>
      <dsp:spPr>
        <a:xfrm>
          <a:off x="914747" y="2323861"/>
          <a:ext cx="516413" cy="516413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7A650C-D30E-4021-9A48-3752BFFEE631}">
      <dsp:nvSpPr>
        <dsp:cNvPr id="0" name=""/>
        <dsp:cNvSpPr/>
      </dsp:nvSpPr>
      <dsp:spPr>
        <a:xfrm>
          <a:off x="1587236" y="0"/>
          <a:ext cx="753241" cy="20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INTERPOL Project STADIA Training of Security Forces in Qatar</a:t>
          </a:r>
          <a:endParaRPr lang="en-US" sz="900" kern="1200" dirty="0"/>
        </a:p>
      </dsp:txBody>
      <dsp:txXfrm>
        <a:off x="1587236" y="0"/>
        <a:ext cx="753241" cy="2065654"/>
      </dsp:txXfrm>
    </dsp:sp>
    <dsp:sp modelId="{80F09C7A-A6DE-4969-B3D7-C02B48646E9A}">
      <dsp:nvSpPr>
        <dsp:cNvPr id="0" name=""/>
        <dsp:cNvSpPr/>
      </dsp:nvSpPr>
      <dsp:spPr>
        <a:xfrm>
          <a:off x="1705650" y="2323861"/>
          <a:ext cx="516413" cy="516413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751D75-03B6-4082-BD7D-ADFB28A9BB38}">
      <dsp:nvSpPr>
        <dsp:cNvPr id="0" name=""/>
        <dsp:cNvSpPr/>
      </dsp:nvSpPr>
      <dsp:spPr>
        <a:xfrm>
          <a:off x="2378140" y="3098482"/>
          <a:ext cx="753241" cy="20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INTERPOL Crowd Management Challenges for Major International Sporting Events</a:t>
          </a:r>
          <a:endParaRPr lang="en-US" sz="900" kern="1200" dirty="0"/>
        </a:p>
      </dsp:txBody>
      <dsp:txXfrm>
        <a:off x="2378140" y="3098482"/>
        <a:ext cx="753241" cy="2065654"/>
      </dsp:txXfrm>
    </dsp:sp>
    <dsp:sp modelId="{70E5255C-6006-4697-822C-C85FBF8859A9}">
      <dsp:nvSpPr>
        <dsp:cNvPr id="0" name=""/>
        <dsp:cNvSpPr/>
      </dsp:nvSpPr>
      <dsp:spPr>
        <a:xfrm>
          <a:off x="2496554" y="2323861"/>
          <a:ext cx="516413" cy="516413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00A707-8683-441A-85A3-F581D0FAA94C}">
      <dsp:nvSpPr>
        <dsp:cNvPr id="0" name=""/>
        <dsp:cNvSpPr/>
      </dsp:nvSpPr>
      <dsp:spPr>
        <a:xfrm>
          <a:off x="3169043" y="0"/>
          <a:ext cx="753241" cy="20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International Sports Safety and Security Best Practices Summit</a:t>
          </a:r>
          <a:endParaRPr lang="en-US" sz="900" kern="1200" dirty="0"/>
        </a:p>
      </dsp:txBody>
      <dsp:txXfrm>
        <a:off x="3169043" y="0"/>
        <a:ext cx="753241" cy="2065654"/>
      </dsp:txXfrm>
    </dsp:sp>
    <dsp:sp modelId="{08801995-4AEF-41FB-9A2F-9F4B031BAC67}">
      <dsp:nvSpPr>
        <dsp:cNvPr id="0" name=""/>
        <dsp:cNvSpPr/>
      </dsp:nvSpPr>
      <dsp:spPr>
        <a:xfrm>
          <a:off x="3287457" y="2323861"/>
          <a:ext cx="516413" cy="516413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0D8B9A-A9C0-4A42-9AF1-3D871F447E29}">
      <dsp:nvSpPr>
        <dsp:cNvPr id="0" name=""/>
        <dsp:cNvSpPr/>
      </dsp:nvSpPr>
      <dsp:spPr>
        <a:xfrm>
          <a:off x="3959947" y="3098482"/>
          <a:ext cx="753241" cy="20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INTERPOL Incident Management Challenges for Major International Sporting Events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FEMA Advanced Risk Management Course</a:t>
          </a:r>
          <a:endParaRPr lang="en-US" sz="900" kern="1200" dirty="0"/>
        </a:p>
      </dsp:txBody>
      <dsp:txXfrm>
        <a:off x="3959947" y="3098482"/>
        <a:ext cx="753241" cy="2065654"/>
      </dsp:txXfrm>
    </dsp:sp>
    <dsp:sp modelId="{336B54CC-F5FF-48CD-9954-0F988BC2A52A}">
      <dsp:nvSpPr>
        <dsp:cNvPr id="0" name=""/>
        <dsp:cNvSpPr/>
      </dsp:nvSpPr>
      <dsp:spPr>
        <a:xfrm>
          <a:off x="4078361" y="2323861"/>
          <a:ext cx="516413" cy="5164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316D4F-9313-4AF2-ACF4-90B8090A32BD}">
      <dsp:nvSpPr>
        <dsp:cNvPr id="0" name=""/>
        <dsp:cNvSpPr/>
      </dsp:nvSpPr>
      <dsp:spPr>
        <a:xfrm>
          <a:off x="4750851" y="0"/>
          <a:ext cx="753241" cy="20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INTERPOL International Sporting Events: Safety and Security Case Management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Launch International Sport Security Professional Certificate Program </a:t>
          </a:r>
          <a:endParaRPr lang="en-US" sz="900" kern="1200" dirty="0"/>
        </a:p>
      </dsp:txBody>
      <dsp:txXfrm>
        <a:off x="4750851" y="0"/>
        <a:ext cx="753241" cy="2065654"/>
      </dsp:txXfrm>
    </dsp:sp>
    <dsp:sp modelId="{54828585-70C5-4181-8D20-0E2B3361E48B}">
      <dsp:nvSpPr>
        <dsp:cNvPr id="0" name=""/>
        <dsp:cNvSpPr/>
      </dsp:nvSpPr>
      <dsp:spPr>
        <a:xfrm>
          <a:off x="4869264" y="2323861"/>
          <a:ext cx="516413" cy="5164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7BA054-49CC-47F2-8CA8-3B3A49F25AB1}">
      <dsp:nvSpPr>
        <dsp:cNvPr id="0" name=""/>
        <dsp:cNvSpPr/>
      </dsp:nvSpPr>
      <dsp:spPr>
        <a:xfrm>
          <a:off x="5541754" y="3098482"/>
          <a:ext cx="753241" cy="20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2020 Tokyo Olympics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FEMA Crisis Communications Course</a:t>
          </a:r>
          <a:endParaRPr lang="en-US" sz="900" kern="1200" dirty="0"/>
        </a:p>
      </dsp:txBody>
      <dsp:txXfrm>
        <a:off x="5541754" y="3098482"/>
        <a:ext cx="753241" cy="2065654"/>
      </dsp:txXfrm>
    </dsp:sp>
    <dsp:sp modelId="{567DD83A-ED48-467C-846F-F40BF6DE8483}">
      <dsp:nvSpPr>
        <dsp:cNvPr id="0" name=""/>
        <dsp:cNvSpPr/>
      </dsp:nvSpPr>
      <dsp:spPr>
        <a:xfrm>
          <a:off x="5660168" y="2323861"/>
          <a:ext cx="516413" cy="5164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F66B38-9157-4DB5-8305-38B47EB71D17}">
      <dsp:nvSpPr>
        <dsp:cNvPr id="0" name=""/>
        <dsp:cNvSpPr/>
      </dsp:nvSpPr>
      <dsp:spPr>
        <a:xfrm>
          <a:off x="6332658" y="0"/>
          <a:ext cx="753241" cy="20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2022 World Cup (Qatar-Project STADIA)</a:t>
          </a:r>
          <a:endParaRPr lang="en-US" sz="900" kern="1200" dirty="0"/>
        </a:p>
      </dsp:txBody>
      <dsp:txXfrm>
        <a:off x="6332658" y="0"/>
        <a:ext cx="753241" cy="2065654"/>
      </dsp:txXfrm>
    </dsp:sp>
    <dsp:sp modelId="{F0C101AA-C56E-4904-A524-D3C4AF7D66E0}">
      <dsp:nvSpPr>
        <dsp:cNvPr id="0" name=""/>
        <dsp:cNvSpPr/>
      </dsp:nvSpPr>
      <dsp:spPr>
        <a:xfrm>
          <a:off x="6451071" y="2323861"/>
          <a:ext cx="516413" cy="5164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7ED84-2B27-444E-93D9-AF7F10CB6D8E}">
      <dsp:nvSpPr>
        <dsp:cNvPr id="0" name=""/>
        <dsp:cNvSpPr/>
      </dsp:nvSpPr>
      <dsp:spPr>
        <a:xfrm>
          <a:off x="7123561" y="3098482"/>
          <a:ext cx="753241" cy="20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2024 Paris Olympics</a:t>
          </a:r>
          <a:endParaRPr lang="en-US" sz="900" kern="1200" dirty="0"/>
        </a:p>
      </dsp:txBody>
      <dsp:txXfrm>
        <a:off x="7123561" y="3098482"/>
        <a:ext cx="753241" cy="2065654"/>
      </dsp:txXfrm>
    </dsp:sp>
    <dsp:sp modelId="{321BD6A6-1644-4693-B768-F9B88E4F9F5D}">
      <dsp:nvSpPr>
        <dsp:cNvPr id="0" name=""/>
        <dsp:cNvSpPr/>
      </dsp:nvSpPr>
      <dsp:spPr>
        <a:xfrm>
          <a:off x="7241975" y="2323861"/>
          <a:ext cx="516413" cy="5164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6AB7B8-CEF8-449B-87D4-3ABF11C2F472}">
      <dsp:nvSpPr>
        <dsp:cNvPr id="0" name=""/>
        <dsp:cNvSpPr/>
      </dsp:nvSpPr>
      <dsp:spPr>
        <a:xfrm>
          <a:off x="7914465" y="0"/>
          <a:ext cx="753241" cy="20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2026 World Cup (USA, Canada, Mexico)</a:t>
          </a:r>
          <a:endParaRPr lang="en-US" sz="900" kern="1200" dirty="0"/>
        </a:p>
      </dsp:txBody>
      <dsp:txXfrm>
        <a:off x="7914465" y="0"/>
        <a:ext cx="753241" cy="2065654"/>
      </dsp:txXfrm>
    </dsp:sp>
    <dsp:sp modelId="{48064E17-EDA5-49AE-845B-E7BD353892B8}">
      <dsp:nvSpPr>
        <dsp:cNvPr id="0" name=""/>
        <dsp:cNvSpPr/>
      </dsp:nvSpPr>
      <dsp:spPr>
        <a:xfrm>
          <a:off x="8032879" y="2323861"/>
          <a:ext cx="516413" cy="5164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BF6BA8-64DE-4C8E-B297-70AA8B096953}">
      <dsp:nvSpPr>
        <dsp:cNvPr id="0" name=""/>
        <dsp:cNvSpPr/>
      </dsp:nvSpPr>
      <dsp:spPr>
        <a:xfrm>
          <a:off x="8705368" y="3098482"/>
          <a:ext cx="753241" cy="20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2028 Los Angeles Olympics</a:t>
          </a:r>
          <a:endParaRPr lang="en-US" sz="900" kern="1200" dirty="0"/>
        </a:p>
      </dsp:txBody>
      <dsp:txXfrm>
        <a:off x="8705368" y="3098482"/>
        <a:ext cx="753241" cy="2065654"/>
      </dsp:txXfrm>
    </dsp:sp>
    <dsp:sp modelId="{7F0C5532-841B-4855-8396-7DC6DBB79ACB}">
      <dsp:nvSpPr>
        <dsp:cNvPr id="0" name=""/>
        <dsp:cNvSpPr/>
      </dsp:nvSpPr>
      <dsp:spPr>
        <a:xfrm>
          <a:off x="8823782" y="2323861"/>
          <a:ext cx="516413" cy="5164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278E-5F20-4319-A9A3-28A1310CF007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4BE22-2F46-460A-ACA8-BD81468F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C3E-A6A4-420A-998D-0849B49F51E3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80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9913-2D8B-489B-82AA-EC4EC4EB8519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6E2B-1E1C-4D3F-A9F9-7C720CE621A3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EF62-5C0C-479B-AA6C-C0FFA74BEFC9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inus 6"/>
          <p:cNvSpPr/>
          <p:nvPr userDrawn="1"/>
        </p:nvSpPr>
        <p:spPr>
          <a:xfrm>
            <a:off x="-1052513" y="1136016"/>
            <a:ext cx="14297025" cy="257810"/>
          </a:xfrm>
          <a:prstGeom prst="mathMinus">
            <a:avLst/>
          </a:prstGeom>
          <a:solidFill>
            <a:srgbClr val="CC99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2981-A44A-422F-B415-D9AD59370BF0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65BD-9EEF-41D6-9B04-90FE7DCB8AD4}" type="datetime1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inus 7"/>
          <p:cNvSpPr/>
          <p:nvPr userDrawn="1"/>
        </p:nvSpPr>
        <p:spPr>
          <a:xfrm>
            <a:off x="-1052513" y="1136016"/>
            <a:ext cx="14297025" cy="257810"/>
          </a:xfrm>
          <a:prstGeom prst="mathMinus">
            <a:avLst/>
          </a:prstGeom>
          <a:solidFill>
            <a:srgbClr val="CC99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FDEF-AD49-42C3-B6CF-162BD42F379C}" type="datetime1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inus 10"/>
          <p:cNvSpPr/>
          <p:nvPr userDrawn="1"/>
        </p:nvSpPr>
        <p:spPr>
          <a:xfrm>
            <a:off x="-1052513" y="1136016"/>
            <a:ext cx="14297025" cy="257810"/>
          </a:xfrm>
          <a:prstGeom prst="mathMinus">
            <a:avLst/>
          </a:prstGeom>
          <a:solidFill>
            <a:srgbClr val="CC99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6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DCC-D6E1-4375-BA8A-350854AD88DA}" type="datetime1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B4DA-0752-4826-86C9-20F91AC3DB4F}" type="datetime1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4674-50F2-484D-B9C6-108910FC99C6}" type="datetime1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4486-6F4E-410B-99D2-7529FDC2FD77}" type="datetime1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8925"/>
            <a:ext cx="10515600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9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E16588C5-7EAC-4D0D-82B8-4A4A5C658911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C00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National Center for Spectator Sports Safety and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9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ECD5B511-C1AE-4557-9B37-5F0F3BED3D5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0" y="20352"/>
            <a:ext cx="1552869" cy="4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9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C000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Clr>
          <a:srgbClr val="FFC000"/>
        </a:buClr>
        <a:buFont typeface="Franklin Gothic Book" panose="020B05030201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rgbClr val="FFC000"/>
        </a:buClr>
        <a:buFont typeface="Franklin Gothic Book" panose="020B05030201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rgbClr val="FFC000"/>
        </a:buClr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rgbClr val="FFC000"/>
        </a:buClr>
        <a:buFont typeface="Franklin Gothic Book" panose="020B05030201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rgbClr val="FFC000"/>
        </a:buClr>
        <a:buFont typeface="Franklin Gothic Book" panose="020B05030201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11" y="1113736"/>
            <a:ext cx="11749178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National Center for </a:t>
            </a:r>
            <a:br>
              <a:rPr lang="en-US" dirty="0" smtClean="0"/>
            </a:br>
            <a:r>
              <a:rPr lang="en-US" dirty="0" smtClean="0"/>
              <a:t>Spectator Sports Safety and Security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Advisory Board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9 July 2018</a:t>
            </a:r>
          </a:p>
          <a:p>
            <a:r>
              <a:rPr lang="en-US" dirty="0" smtClean="0"/>
              <a:t>Louisville, KY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56" y="5476875"/>
            <a:ext cx="4070888" cy="11788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03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The National Center Since 2017</a:t>
            </a:r>
          </a:p>
          <a:p>
            <a:r>
              <a:rPr lang="en-US" dirty="0" smtClean="0"/>
              <a:t>2018-2020 Strategic Plan</a:t>
            </a:r>
          </a:p>
          <a:p>
            <a:r>
              <a:rPr lang="en-US" dirty="0" smtClean="0"/>
              <a:t>The Way Ahead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3A68-63C3-476B-A6B4-03752923DB15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Dr. Lou Marciani</a:t>
            </a:r>
          </a:p>
          <a:p>
            <a:r>
              <a:rPr lang="en-US" dirty="0" smtClean="0"/>
              <a:t>Kurt…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97C-B93F-453E-85DE-D4A66413C780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National Center Since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423569"/>
          </a:xfrm>
        </p:spPr>
        <p:txBody>
          <a:bodyPr numCol="2">
            <a:noAutofit/>
          </a:bodyPr>
          <a:lstStyle/>
          <a:p>
            <a:pPr marL="342900" indent="-342900"/>
            <a:r>
              <a:rPr lang="en-US" sz="2000" dirty="0" smtClean="0"/>
              <a:t>New Advisory Board and Technology Alliance</a:t>
            </a:r>
          </a:p>
          <a:p>
            <a:pPr marL="342900" indent="-342900"/>
            <a:r>
              <a:rPr lang="en-US" sz="2000" dirty="0" smtClean="0"/>
              <a:t>New Personnel</a:t>
            </a:r>
          </a:p>
          <a:p>
            <a:pPr marL="800100" lvl="1" indent="-342900"/>
            <a:r>
              <a:rPr lang="en-US" sz="1800" dirty="0" smtClean="0"/>
              <a:t>Three PhDs</a:t>
            </a:r>
          </a:p>
          <a:p>
            <a:pPr marL="800100" lvl="1" indent="-342900"/>
            <a:r>
              <a:rPr lang="en-US" sz="1800" dirty="0" smtClean="0"/>
              <a:t>Instructional Design Specialist</a:t>
            </a:r>
          </a:p>
          <a:p>
            <a:pPr marL="800100" lvl="1" indent="-342900"/>
            <a:r>
              <a:rPr lang="en-US" sz="1800" dirty="0" smtClean="0"/>
              <a:t>Finance Officer</a:t>
            </a:r>
          </a:p>
          <a:p>
            <a:pPr marL="800100" lvl="1" indent="-342900"/>
            <a:r>
              <a:rPr lang="en-US" sz="1800" dirty="0" smtClean="0"/>
              <a:t>Two Training Officers</a:t>
            </a:r>
          </a:p>
          <a:p>
            <a:pPr marL="800100" lvl="1" indent="-342900"/>
            <a:r>
              <a:rPr lang="en-US" sz="1800" dirty="0" smtClean="0"/>
              <a:t>Special Projects Officer</a:t>
            </a:r>
          </a:p>
          <a:p>
            <a:pPr marL="800100" lvl="1" indent="-342900"/>
            <a:r>
              <a:rPr lang="en-US" sz="1800" dirty="0" smtClean="0"/>
              <a:t>NSSL Manager</a:t>
            </a:r>
          </a:p>
          <a:p>
            <a:pPr marL="342900" indent="-342900"/>
            <a:r>
              <a:rPr lang="en-US" sz="2000" dirty="0" smtClean="0"/>
              <a:t>Financials</a:t>
            </a:r>
          </a:p>
          <a:p>
            <a:pPr marL="800100" lvl="1" indent="-342900"/>
            <a:r>
              <a:rPr lang="en-US" sz="1800" dirty="0" smtClean="0"/>
              <a:t>52% Enterprise Funding</a:t>
            </a:r>
          </a:p>
          <a:p>
            <a:pPr marL="800100" lvl="1" indent="-342900"/>
            <a:r>
              <a:rPr lang="en-US" sz="1800" dirty="0" smtClean="0"/>
              <a:t>48% Grant Funding</a:t>
            </a:r>
          </a:p>
          <a:p>
            <a:pPr marL="800100" lvl="1" indent="-342900"/>
            <a:r>
              <a:rPr lang="en-US" sz="1800" dirty="0" smtClean="0"/>
              <a:t>New FEMA Grant</a:t>
            </a:r>
          </a:p>
          <a:p>
            <a:pPr marL="800100" lvl="1" indent="-342900"/>
            <a:r>
              <a:rPr lang="en-US" sz="1800" dirty="0" smtClean="0"/>
              <a:t>New Mississippi Office of Homeland Security Grant</a:t>
            </a:r>
          </a:p>
          <a:p>
            <a:pPr marL="800100" lvl="1" indent="-342900"/>
            <a:r>
              <a:rPr lang="en-US" sz="1800" dirty="0" smtClean="0"/>
              <a:t>New Grant from Honeywell Corporation</a:t>
            </a:r>
          </a:p>
          <a:p>
            <a:pPr marL="342900" indent="-342900"/>
            <a:r>
              <a:rPr lang="en-US" sz="2000" dirty="0" smtClean="0"/>
              <a:t>Accomplishments</a:t>
            </a:r>
          </a:p>
          <a:p>
            <a:pPr marL="800100" lvl="1" indent="-342900"/>
            <a:r>
              <a:rPr lang="en-US" sz="1800" dirty="0" smtClean="0"/>
              <a:t>Inaugurated Research Fellows Program</a:t>
            </a:r>
          </a:p>
          <a:p>
            <a:pPr marL="800100" lvl="1" indent="-342900"/>
            <a:r>
              <a:rPr lang="en-US" sz="1800" dirty="0" smtClean="0"/>
              <a:t>Launched National Sport Security Laboratory</a:t>
            </a:r>
          </a:p>
          <a:p>
            <a:pPr marL="800100" lvl="1" indent="-342900"/>
            <a:r>
              <a:rPr lang="en-US" sz="1800" dirty="0" smtClean="0"/>
              <a:t>Doubled FEMA Course Offerings</a:t>
            </a:r>
            <a:endParaRPr lang="en-US" sz="1800" dirty="0"/>
          </a:p>
          <a:p>
            <a:pPr marL="800100" lvl="1" indent="-342900"/>
            <a:r>
              <a:rPr lang="en-US" sz="1800" dirty="0" smtClean="0"/>
              <a:t>Completed Mississippi Office of Homeland Security Work on CSVS</a:t>
            </a:r>
          </a:p>
          <a:p>
            <a:pPr marL="800100" lvl="1" indent="-342900"/>
            <a:r>
              <a:rPr lang="en-US" sz="1800" dirty="0" smtClean="0"/>
              <a:t>Two New Courses Accredited by INTERPOL</a:t>
            </a:r>
          </a:p>
          <a:p>
            <a:pPr marL="800100" lvl="1" indent="-342900"/>
            <a:r>
              <a:rPr lang="en-US" sz="1800" dirty="0" smtClean="0"/>
              <a:t>New Hotel Security Course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EA1E-9FA0-4ADC-85DA-1DE8747B2894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National Center Since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506"/>
            <a:ext cx="10515600" cy="4979194"/>
          </a:xfrm>
        </p:spPr>
        <p:txBody>
          <a:bodyPr numCol="2">
            <a:noAutofit/>
          </a:bodyPr>
          <a:lstStyle/>
          <a:p>
            <a:pPr marL="342900" indent="-342900"/>
            <a:r>
              <a:rPr lang="en-US" sz="2400" dirty="0" smtClean="0"/>
              <a:t>In-Process</a:t>
            </a:r>
          </a:p>
          <a:p>
            <a:pPr marL="800100" lvl="1" indent="-342900"/>
            <a:r>
              <a:rPr lang="en-US" sz="2000" dirty="0" smtClean="0"/>
              <a:t>New Courses</a:t>
            </a:r>
          </a:p>
          <a:p>
            <a:pPr marL="1257300" lvl="2" indent="-342900"/>
            <a:r>
              <a:rPr lang="en-US" sz="1600" dirty="0" smtClean="0"/>
              <a:t>High School Risk Management Course</a:t>
            </a:r>
          </a:p>
          <a:p>
            <a:pPr marL="1257300" lvl="2" indent="-342900"/>
            <a:r>
              <a:rPr lang="en-US" sz="1600" dirty="0" smtClean="0"/>
              <a:t>Venue Staff Supervisors Course</a:t>
            </a:r>
          </a:p>
          <a:p>
            <a:pPr marL="1257300" lvl="2" indent="-342900"/>
            <a:r>
              <a:rPr lang="en-US" sz="1600" dirty="0" smtClean="0"/>
              <a:t>Manager-Level Sports Security Professional Course</a:t>
            </a:r>
          </a:p>
          <a:p>
            <a:pPr marL="1257300" lvl="2" indent="-342900"/>
            <a:r>
              <a:rPr lang="en-US" sz="1600" dirty="0" smtClean="0"/>
              <a:t>Two New INTERPOL Courses</a:t>
            </a:r>
          </a:p>
          <a:p>
            <a:pPr marL="1257300" lvl="2" indent="-342900"/>
            <a:r>
              <a:rPr lang="en-US" sz="1600" dirty="0" smtClean="0"/>
              <a:t>Crisis Communications Course</a:t>
            </a:r>
          </a:p>
          <a:p>
            <a:pPr marL="800100" lvl="1" indent="-342900"/>
            <a:r>
              <a:rPr lang="en-US" sz="2000" dirty="0" smtClean="0"/>
              <a:t>Best Practices</a:t>
            </a:r>
          </a:p>
          <a:p>
            <a:pPr marL="1257300" lvl="2" indent="-342900"/>
            <a:r>
              <a:rPr lang="en-US" sz="1600" dirty="0" smtClean="0"/>
              <a:t>Meeting Planners International </a:t>
            </a:r>
          </a:p>
          <a:p>
            <a:pPr marL="1257300" lvl="2" indent="-342900"/>
            <a:r>
              <a:rPr lang="en-US" sz="1600" dirty="0" smtClean="0"/>
              <a:t>International Sports Safety and Security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800100" lvl="1" indent="-342900"/>
            <a:r>
              <a:rPr lang="en-US" sz="2000" dirty="0" smtClean="0"/>
              <a:t>International</a:t>
            </a:r>
          </a:p>
          <a:p>
            <a:pPr marL="1257300" lvl="2" indent="-342900"/>
            <a:r>
              <a:rPr lang="en-US" sz="1600" dirty="0" smtClean="0"/>
              <a:t>Offer INTERPOL Training in 192 Nations</a:t>
            </a:r>
          </a:p>
          <a:p>
            <a:pPr marL="1257300" lvl="2" indent="-342900"/>
            <a:r>
              <a:rPr lang="en-US" sz="1600" dirty="0" smtClean="0"/>
              <a:t>Announce International Sports Security Professional Program</a:t>
            </a:r>
          </a:p>
          <a:p>
            <a:pPr marL="1257300" lvl="2" indent="-342900"/>
            <a:r>
              <a:rPr lang="en-US" sz="1600" dirty="0" smtClean="0"/>
              <a:t>Counterterrorism Course</a:t>
            </a:r>
          </a:p>
          <a:p>
            <a:pPr marL="800100" lvl="1" indent="-342900"/>
            <a:r>
              <a:rPr lang="en-US" sz="2000" dirty="0" smtClean="0"/>
              <a:t>New Knowledge Portal</a:t>
            </a:r>
          </a:p>
          <a:p>
            <a:pPr marL="800100" lvl="1" indent="-342900"/>
            <a:r>
              <a:rPr lang="en-US" sz="2000" dirty="0" smtClean="0"/>
              <a:t>New Risk Assessment Tool</a:t>
            </a:r>
          </a:p>
          <a:p>
            <a:pPr marL="800100" lvl="1" indent="-342900"/>
            <a:r>
              <a:rPr lang="en-US" sz="2000" dirty="0" smtClean="0"/>
              <a:t>Double FEMA Course Offerings</a:t>
            </a:r>
          </a:p>
          <a:p>
            <a:pPr marL="800100" lvl="1" indent="-342900"/>
            <a:r>
              <a:rPr lang="en-US" sz="2000" dirty="0" smtClean="0"/>
              <a:t>Develop Training Academy</a:t>
            </a:r>
          </a:p>
          <a:p>
            <a:pPr marL="800100" lvl="1" indent="-342900"/>
            <a:endParaRPr lang="en-US" sz="2000" dirty="0" smtClean="0"/>
          </a:p>
          <a:p>
            <a:pPr marL="800100" lvl="1" indent="-342900"/>
            <a:endParaRPr lang="en-US" sz="2000" dirty="0" smtClean="0"/>
          </a:p>
          <a:p>
            <a:pPr marL="800100" lvl="1" indent="-342900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4B58-B10C-4BE4-ACAB-85A3E0DE5080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4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2018-2020 Strategic Plan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1" t="8260" r="23216" b="6114"/>
          <a:stretch/>
        </p:blipFill>
        <p:spPr>
          <a:xfrm>
            <a:off x="6638925" y="1390143"/>
            <a:ext cx="5439751" cy="49016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D76B-4217-478D-A41A-A8EEFCB98026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506815"/>
            <a:ext cx="5800725" cy="486287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>
              <a:spcAft>
                <a:spcPts val="8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Franklin Gothic Book" panose="020B0503020102020204" pitchFamily="34" charset="0"/>
              </a:rPr>
              <a:t>Our Vision </a:t>
            </a:r>
          </a:p>
          <a:p>
            <a:pPr lvl="1">
              <a:spcAft>
                <a:spcPts val="800"/>
              </a:spcAft>
              <a:buClr>
                <a:srgbClr val="FFC000"/>
              </a:buClr>
            </a:pPr>
            <a:r>
              <a:rPr lang="en-US" dirty="0" smtClean="0">
                <a:latin typeface="Franklin Gothic Book" panose="020B0503020102020204" pitchFamily="34" charset="0"/>
              </a:rPr>
              <a:t>Be the world’s leading academic research institution in addressing sport safety and security risks and threats.</a:t>
            </a:r>
          </a:p>
          <a:p>
            <a:pPr marL="285750" indent="-285750">
              <a:spcAft>
                <a:spcPts val="8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Franklin Gothic Book" panose="020B0503020102020204" pitchFamily="34" charset="0"/>
              </a:rPr>
              <a:t>Our Mission</a:t>
            </a:r>
          </a:p>
          <a:p>
            <a:pPr lvl="1">
              <a:spcAft>
                <a:spcPts val="800"/>
              </a:spcAft>
              <a:buClr>
                <a:srgbClr val="FFC000"/>
              </a:buClr>
            </a:pPr>
            <a:r>
              <a:rPr lang="en-US" dirty="0" smtClean="0">
                <a:latin typeface="Franklin Gothic Book" panose="020B0503020102020204" pitchFamily="34" charset="0"/>
              </a:rPr>
              <a:t>Conduct </a:t>
            </a:r>
            <a:r>
              <a:rPr lang="en-US" dirty="0">
                <a:latin typeface="Franklin Gothic Book" panose="020B0503020102020204" pitchFamily="34" charset="0"/>
              </a:rPr>
              <a:t>innovative research, deliver quality training, enhance professional development, and assess security solutions thus, contributing to the standards and core competencies of the profession. </a:t>
            </a:r>
            <a:endParaRPr lang="en-US" dirty="0" smtClean="0">
              <a:latin typeface="Franklin Gothic Book" panose="020B0503020102020204" pitchFamily="34" charset="0"/>
            </a:endParaRPr>
          </a:p>
          <a:p>
            <a:pPr marL="285750" indent="-285750">
              <a:spcAft>
                <a:spcPts val="8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Franklin Gothic Book" panose="020B0503020102020204" pitchFamily="34" charset="0"/>
              </a:rPr>
              <a:t>Accomplishing the Mission</a:t>
            </a:r>
          </a:p>
          <a:p>
            <a:pPr marL="742950" lvl="1" indent="-285750">
              <a:spcAft>
                <a:spcPts val="8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Franklin Gothic Book" panose="020B0503020102020204" pitchFamily="34" charset="0"/>
              </a:rPr>
              <a:t>Four </a:t>
            </a:r>
            <a:r>
              <a:rPr lang="en-US" dirty="0">
                <a:latin typeface="Franklin Gothic Book" panose="020B0503020102020204" pitchFamily="34" charset="0"/>
              </a:rPr>
              <a:t>pillars – Applied Research, Professional Development, Training, and New </a:t>
            </a:r>
            <a:r>
              <a:rPr lang="en-US" dirty="0" smtClean="0">
                <a:latin typeface="Franklin Gothic Book" panose="020B0503020102020204" pitchFamily="34" charset="0"/>
              </a:rPr>
              <a:t>Knowledge</a:t>
            </a:r>
          </a:p>
          <a:p>
            <a:pPr marL="742950" lvl="1" indent="-285750">
              <a:spcAft>
                <a:spcPts val="8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Franklin Gothic Book" panose="020B0503020102020204" pitchFamily="34" charset="0"/>
              </a:rPr>
              <a:t>Collaborative </a:t>
            </a:r>
            <a:r>
              <a:rPr lang="en-US" dirty="0">
                <a:latin typeface="Franklin Gothic Book" panose="020B0503020102020204" pitchFamily="34" charset="0"/>
              </a:rPr>
              <a:t>efforts of scholars and practitioners in academia, industry and </a:t>
            </a:r>
            <a:r>
              <a:rPr lang="en-US" dirty="0" smtClean="0">
                <a:latin typeface="Franklin Gothic Book" panose="020B0503020102020204" pitchFamily="34" charset="0"/>
              </a:rPr>
              <a:t>government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15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2018 – 2020 Strategic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342900" indent="-342900"/>
            <a:r>
              <a:rPr lang="en-US" dirty="0" smtClean="0"/>
              <a:t>Prioritizes Applied Research</a:t>
            </a:r>
          </a:p>
          <a:p>
            <a:pPr marL="800100" lvl="1" indent="-342900"/>
            <a:r>
              <a:rPr lang="en-US" dirty="0" smtClean="0"/>
              <a:t>Research Fellows Program</a:t>
            </a:r>
          </a:p>
          <a:p>
            <a:pPr marL="800100" lvl="1" indent="-342900"/>
            <a:r>
              <a:rPr lang="en-US" dirty="0" smtClean="0"/>
              <a:t>NSSL Activities</a:t>
            </a:r>
          </a:p>
          <a:p>
            <a:pPr marL="800100" lvl="1" indent="-342900"/>
            <a:r>
              <a:rPr lang="en-US" dirty="0" smtClean="0"/>
              <a:t>New Industry Peer-Reviewed Journal</a:t>
            </a:r>
          </a:p>
          <a:p>
            <a:pPr marL="342900" indent="-342900"/>
            <a:r>
              <a:rPr lang="en-US" dirty="0" smtClean="0"/>
              <a:t>Increases Professional Development Programs</a:t>
            </a:r>
          </a:p>
          <a:p>
            <a:pPr marL="800100" lvl="1" indent="-342900"/>
            <a:r>
              <a:rPr lang="en-US" dirty="0" smtClean="0"/>
              <a:t>Venue Staff Supervisor Course</a:t>
            </a:r>
          </a:p>
          <a:p>
            <a:pPr marL="800100" lvl="1" indent="-342900"/>
            <a:r>
              <a:rPr lang="en-US" dirty="0" smtClean="0"/>
              <a:t>Manager-Level Sport Security Certificate Program</a:t>
            </a:r>
          </a:p>
          <a:p>
            <a:pPr marL="800100" lvl="1" indent="-342900"/>
            <a:r>
              <a:rPr lang="en-US" dirty="0" smtClean="0"/>
              <a:t>International Sport Security Professional Certificate Program</a:t>
            </a:r>
          </a:p>
          <a:p>
            <a:pPr marL="800100" lvl="1" indent="-342900"/>
            <a:r>
              <a:rPr lang="en-US" dirty="0" smtClean="0"/>
              <a:t>Continuing Education Units</a:t>
            </a:r>
            <a:br>
              <a:rPr lang="en-US" dirty="0" smtClean="0"/>
            </a:br>
            <a:endParaRPr lang="en-US" dirty="0" smtClean="0"/>
          </a:p>
          <a:p>
            <a:pPr marL="342900" indent="-342900"/>
            <a:r>
              <a:rPr lang="en-US" dirty="0" smtClean="0"/>
              <a:t>Increases Training Offerings</a:t>
            </a:r>
          </a:p>
          <a:p>
            <a:pPr marL="800100" lvl="1" indent="-342900"/>
            <a:r>
              <a:rPr lang="en-US" dirty="0" smtClean="0"/>
              <a:t>Double the FEMA Offerings</a:t>
            </a:r>
          </a:p>
          <a:p>
            <a:pPr marL="800100" lvl="1" indent="-342900"/>
            <a:r>
              <a:rPr lang="en-US" dirty="0" smtClean="0"/>
              <a:t>INTERPOL Courses for 192 Nations</a:t>
            </a:r>
          </a:p>
          <a:p>
            <a:pPr marL="800100" lvl="1" indent="-342900"/>
            <a:r>
              <a:rPr lang="en-US" dirty="0" smtClean="0"/>
              <a:t>Three New FEMA Courses</a:t>
            </a:r>
          </a:p>
          <a:p>
            <a:pPr marL="800100" lvl="1" indent="-342900"/>
            <a:r>
              <a:rPr lang="en-US" dirty="0" smtClean="0"/>
              <a:t>Four New INTERPOL Courses</a:t>
            </a:r>
          </a:p>
          <a:p>
            <a:pPr marL="342900" indent="-342900"/>
            <a:r>
              <a:rPr lang="en-US" dirty="0" smtClean="0"/>
              <a:t>Creates New Knowledge</a:t>
            </a:r>
          </a:p>
          <a:p>
            <a:pPr marL="800100" lvl="1" indent="-342900"/>
            <a:r>
              <a:rPr lang="en-US" dirty="0" smtClean="0"/>
              <a:t>Sports Security Risk Model</a:t>
            </a:r>
          </a:p>
          <a:p>
            <a:pPr marL="800100" lvl="1" indent="-342900"/>
            <a:r>
              <a:rPr lang="en-US" dirty="0" smtClean="0"/>
              <a:t>Venue Model</a:t>
            </a:r>
          </a:p>
          <a:p>
            <a:pPr marL="800100" lvl="1" indent="-342900"/>
            <a:r>
              <a:rPr lang="en-US" dirty="0" smtClean="0"/>
              <a:t>Validated Sports Security Competencies</a:t>
            </a:r>
          </a:p>
          <a:p>
            <a:pPr marL="800100" lvl="1" indent="-342900"/>
            <a:r>
              <a:rPr lang="en-US" dirty="0" smtClean="0"/>
              <a:t>Baseline International Sport Security Competencies</a:t>
            </a:r>
          </a:p>
          <a:p>
            <a:pPr marL="800100" lvl="1" indent="-342900"/>
            <a:r>
              <a:rPr lang="en-US" dirty="0" smtClean="0"/>
              <a:t>International Sports Safety and Security Best Practices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29BC-22EA-4DC4-BD91-6DCF2AB2265C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131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328" y="4584833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dirty="0" smtClean="0">
                <a:latin typeface="Franklin Gothic Book" panose="020B0503020102020204" pitchFamily="34" charset="0"/>
              </a:rPr>
              <a:t>INTERPOL – NCS4</a:t>
            </a:r>
          </a:p>
          <a:p>
            <a:pPr algn="ctr"/>
            <a:r>
              <a:rPr lang="en-US" dirty="0" smtClean="0">
                <a:latin typeface="Franklin Gothic Book" panose="020B0503020102020204" pitchFamily="34" charset="0"/>
              </a:rPr>
              <a:t>Countries Trained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4" r="12437"/>
          <a:stretch/>
        </p:blipFill>
        <p:spPr>
          <a:xfrm>
            <a:off x="1095856" y="5331082"/>
            <a:ext cx="1193075" cy="349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" y="5254840"/>
            <a:ext cx="548571" cy="50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86" y="4909794"/>
            <a:ext cx="268247" cy="2682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3686" y="4484914"/>
            <a:ext cx="2196337" cy="1436915"/>
          </a:xfrm>
          <a:prstGeom prst="rect">
            <a:avLst/>
          </a:prstGeom>
          <a:noFill/>
          <a:ln w="508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61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Ahead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25562"/>
          <a:ext cx="10515600" cy="516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E1C7-19F5-41FC-91D1-66E6F96A22CE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Center for Spectator Sports Safety and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B511-C1AE-4557-9B37-5F0F3BED3D53}" type="slidenum">
              <a:rPr lang="en-US" smtClean="0"/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92981" y="6010910"/>
            <a:ext cx="466090" cy="466090"/>
          </a:xfrm>
          <a:prstGeom prst="ellipse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Oval 8"/>
          <p:cNvSpPr/>
          <p:nvPr/>
        </p:nvSpPr>
        <p:spPr>
          <a:xfrm>
            <a:off x="8270240" y="6010910"/>
            <a:ext cx="466090" cy="466090"/>
          </a:xfrm>
          <a:prstGeom prst="ellipse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Oval 9"/>
          <p:cNvSpPr/>
          <p:nvPr/>
        </p:nvSpPr>
        <p:spPr>
          <a:xfrm>
            <a:off x="10247499" y="6010910"/>
            <a:ext cx="466090" cy="466090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6797171" y="609006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ranklin Gothic Book" panose="020B0503020102020204" pitchFamily="34" charset="0"/>
              </a:rPr>
              <a:t>In Development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9750" y="609006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ranklin Gothic Book" panose="020B0503020102020204" pitchFamily="34" charset="0"/>
              </a:rPr>
              <a:t>Planning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0" y="609006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ranklin Gothic Book" panose="020B0503020102020204" pitchFamily="34" charset="0"/>
              </a:rPr>
              <a:t>Long-Term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720098"/>
            <a:ext cx="74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Franklin Gothic Book" panose="020B0503020102020204" pitchFamily="34" charset="0"/>
              </a:rPr>
              <a:t>2018</a:t>
            </a:r>
            <a:endParaRPr lang="en-US" sz="1600" b="1" dirty="0">
              <a:latin typeface="Franklin Gothic Book" panose="020B0503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875" y="3720098"/>
            <a:ext cx="74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Franklin Gothic Book" panose="020B0503020102020204" pitchFamily="34" charset="0"/>
              </a:rPr>
              <a:t>2019</a:t>
            </a:r>
            <a:endParaRPr lang="en-US" sz="1600" b="1" dirty="0">
              <a:latin typeface="Franklin Gothic Book" panose="020B0503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1175" y="3720098"/>
            <a:ext cx="74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Franklin Gothic Book" panose="020B0503020102020204" pitchFamily="34" charset="0"/>
              </a:rPr>
              <a:t>2020</a:t>
            </a:r>
            <a:endParaRPr lang="en-US" sz="1600" b="1" dirty="0">
              <a:latin typeface="Franklin Gothic Book" panose="020B0503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53275" y="3720098"/>
            <a:ext cx="74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Franklin Gothic Book" panose="020B0503020102020204" pitchFamily="34" charset="0"/>
              </a:rPr>
              <a:t>2022</a:t>
            </a:r>
            <a:endParaRPr lang="en-US" sz="1600" b="1" dirty="0">
              <a:latin typeface="Franklin Gothic Book" panose="020B0503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72425" y="3720098"/>
            <a:ext cx="74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Franklin Gothic Book" panose="020B0503020102020204" pitchFamily="34" charset="0"/>
              </a:rPr>
              <a:t>2024</a:t>
            </a:r>
            <a:endParaRPr lang="en-US" sz="1600" b="1" dirty="0">
              <a:latin typeface="Franklin Gothic Book" panose="020B0503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34425" y="3720098"/>
            <a:ext cx="74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Franklin Gothic Book" panose="020B0503020102020204" pitchFamily="34" charset="0"/>
              </a:rPr>
              <a:t>2026</a:t>
            </a:r>
            <a:endParaRPr lang="en-US" sz="1600" b="1" dirty="0">
              <a:latin typeface="Franklin Gothic Book" panose="020B0503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63352" y="3720098"/>
            <a:ext cx="74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Franklin Gothic Book" panose="020B0503020102020204" pitchFamily="34" charset="0"/>
              </a:rPr>
              <a:t>2028</a:t>
            </a:r>
            <a:endParaRPr lang="en-US" sz="1600" b="1" dirty="0">
              <a:latin typeface="Franklin Gothic Book" panose="020B05030201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715375" y="3429000"/>
            <a:ext cx="1" cy="1584642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entagon 23"/>
          <p:cNvSpPr/>
          <p:nvPr/>
        </p:nvSpPr>
        <p:spPr>
          <a:xfrm rot="16200000">
            <a:off x="8128318" y="4999355"/>
            <a:ext cx="1174115" cy="533400"/>
          </a:xfrm>
          <a:prstGeom prst="homePlat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Stadium Twenty25</a:t>
            </a:r>
            <a:endParaRPr lang="en-US" sz="16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46900" y="1407546"/>
            <a:ext cx="4800600" cy="1200329"/>
          </a:xfrm>
          <a:prstGeom prst="rect">
            <a:avLst/>
          </a:prstGeom>
          <a:ln w="50800">
            <a:solidFill>
              <a:schemeClr val="tx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Franklin Gothic Book" panose="020B0503020102020204" pitchFamily="34" charset="0"/>
              </a:rPr>
              <a:t>Opportunities for Applied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Franklin Gothic Book" panose="020B0503020102020204" pitchFamily="34" charset="0"/>
              </a:rPr>
              <a:t>Research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Franklin Gothic Book" panose="020B0503020102020204" pitchFamily="34" charset="0"/>
              </a:rPr>
              <a:t>, Training, Professional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Franklin Gothic Book" panose="020B0503020102020204" pitchFamily="34" charset="0"/>
              </a:rPr>
              <a:t>Development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Franklin Gothic Book" panose="020B0503020102020204" pitchFamily="34" charset="0"/>
              </a:rPr>
              <a:t>,  and Creating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Franklin Gothic Book" panose="020B0503020102020204" pitchFamily="34" charset="0"/>
              </a:rPr>
              <a:t>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Franklin Gothic Book" panose="020B0503020102020204" pitchFamily="34" charset="0"/>
              </a:rPr>
              <a:t>Knowledge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4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9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772A525-A374-4E1C-82AF-3C2E3B6C365C}" vid="{1927DEFB-2EF6-4B3C-8440-5F3CE1A5A2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NCS4 New Exec 2018</Template>
  <TotalTime>2619</TotalTime>
  <Words>477</Words>
  <Application>Microsoft Office PowerPoint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Franklin Gothic Book</vt:lpstr>
      <vt:lpstr>Office Theme</vt:lpstr>
      <vt:lpstr>National Center for  Spectator Sports Safety and Security   Advisory Board Meeting</vt:lpstr>
      <vt:lpstr>Overview</vt:lpstr>
      <vt:lpstr>Introductions</vt:lpstr>
      <vt:lpstr>The National Center Since 2017</vt:lpstr>
      <vt:lpstr>The National Center Since 2017</vt:lpstr>
      <vt:lpstr>2018-2020 Strategic Plan</vt:lpstr>
      <vt:lpstr>2018 – 2020 Strategic Plan</vt:lpstr>
      <vt:lpstr>PowerPoint Presentation</vt:lpstr>
      <vt:lpstr>The Way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Center for  Spectator Sports Safety and Security  Executive Board</dc:title>
  <dc:creator>Christopher Kinnan</dc:creator>
  <cp:lastModifiedBy>Christopher Kinnan</cp:lastModifiedBy>
  <cp:revision>18</cp:revision>
  <dcterms:created xsi:type="dcterms:W3CDTF">2018-06-16T17:21:24Z</dcterms:created>
  <dcterms:modified xsi:type="dcterms:W3CDTF">2018-07-16T19:14:57Z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CAF9DDE0-8088-4F22-BE5D-9C89987BC915</vt:lpwstr>
  </property>
  <property fmtid="{D5CDD505-2E9C-101B-9397-08002B2CF9AE}" pid="3" name="ArticulatePath">
    <vt:lpwstr>Presentation3</vt:lpwstr>
  </property>
</Properties>
</file>