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53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FA50-F287-4197-9B4B-E966DFFD9C2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7F5E-8CFB-4CAA-A51A-239F012B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" b="99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62772" y="2771604"/>
            <a:ext cx="265705" cy="2702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02370">
            <a:off x="6705796" y="4396016"/>
            <a:ext cx="265705" cy="2702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63111" y="3266263"/>
            <a:ext cx="265703" cy="2702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14577">
            <a:off x="7289683" y="3282634"/>
            <a:ext cx="265705" cy="27020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72447" y="3925827"/>
            <a:ext cx="265705" cy="2702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167127" y="4959477"/>
            <a:ext cx="359695" cy="3657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17026">
            <a:off x="1927890" y="2731199"/>
            <a:ext cx="265705" cy="2702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92784" y="1685876"/>
            <a:ext cx="265705" cy="2702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540420" y="3172414"/>
            <a:ext cx="265705" cy="2702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98403" y="3925829"/>
            <a:ext cx="265703" cy="2702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64667" y="2246240"/>
            <a:ext cx="232179" cy="2361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954" y="2187743"/>
            <a:ext cx="292633" cy="28653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04" y="2457169"/>
            <a:ext cx="292633" cy="2865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308" y="2724496"/>
            <a:ext cx="292633" cy="2865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411" y="2679499"/>
            <a:ext cx="292633" cy="2865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06" y="2438155"/>
            <a:ext cx="292633" cy="2865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738" y="2356247"/>
            <a:ext cx="292633" cy="28653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35388" y="2060972"/>
            <a:ext cx="292633" cy="2865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066" y="2252154"/>
            <a:ext cx="286537" cy="29263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35" y="2153750"/>
            <a:ext cx="286537" cy="29263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244751" y="1664248"/>
            <a:ext cx="286537" cy="29263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0781" y="4297095"/>
            <a:ext cx="286537" cy="2926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13652">
            <a:off x="11889971" y="4816209"/>
            <a:ext cx="286537" cy="29263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574" y="3588406"/>
            <a:ext cx="286537" cy="2926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37390" y="2935040"/>
            <a:ext cx="286537" cy="2926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614" y="3451615"/>
            <a:ext cx="286537" cy="2926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675" y="2592700"/>
            <a:ext cx="286537" cy="29263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382643">
            <a:off x="7711716" y="2908976"/>
            <a:ext cx="286537" cy="2926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799427" y="2987132"/>
            <a:ext cx="286537" cy="29263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406" y="2655242"/>
            <a:ext cx="286537" cy="2926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757944" y="2032139"/>
            <a:ext cx="286537" cy="2926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874493" y="4276941"/>
            <a:ext cx="286537" cy="29263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696139" y="3039273"/>
            <a:ext cx="286537" cy="2926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355" y="3305298"/>
            <a:ext cx="286537" cy="29263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624827" y="2223098"/>
            <a:ext cx="286537" cy="29263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319" y="2692491"/>
            <a:ext cx="286537" cy="2926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006" y="2496467"/>
            <a:ext cx="286537" cy="29263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044357">
            <a:off x="6417591" y="4647198"/>
            <a:ext cx="286537" cy="29263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956423" y="1580353"/>
            <a:ext cx="286537" cy="2926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145199" y="3158981"/>
            <a:ext cx="286537" cy="29263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861362" y="4132426"/>
            <a:ext cx="286537" cy="29263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725" y="5114845"/>
            <a:ext cx="268247" cy="2682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328" y="4584833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dirty="0" smtClean="0">
                <a:latin typeface="Franklin Gothic Book" panose="020B0503020102020204" pitchFamily="34" charset="0"/>
              </a:rPr>
              <a:t>INTERPOL – NCS4</a:t>
            </a:r>
          </a:p>
          <a:p>
            <a:pPr algn="ctr"/>
            <a:r>
              <a:rPr lang="en-US" dirty="0" smtClean="0">
                <a:latin typeface="Franklin Gothic Book" panose="020B0503020102020204" pitchFamily="34" charset="0"/>
              </a:rPr>
              <a:t>Countries Trained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r="12437"/>
          <a:stretch/>
        </p:blipFill>
        <p:spPr>
          <a:xfrm>
            <a:off x="1095856" y="5331082"/>
            <a:ext cx="1193075" cy="34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5254840"/>
            <a:ext cx="548571" cy="50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86" y="4909794"/>
            <a:ext cx="268247" cy="2682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686" y="4484914"/>
            <a:ext cx="2196337" cy="1436915"/>
          </a:xfrm>
          <a:prstGeom prst="rect">
            <a:avLst/>
          </a:prstGeom>
          <a:noFill/>
          <a:ln w="508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712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Kinnan</dc:creator>
  <cp:lastModifiedBy>Christopher Kinnan</cp:lastModifiedBy>
  <cp:revision>11</cp:revision>
  <dcterms:created xsi:type="dcterms:W3CDTF">2018-06-29T14:41:37Z</dcterms:created>
  <dcterms:modified xsi:type="dcterms:W3CDTF">2018-07-16T19:07:15Z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2321F848-91DA-45F5-9EE3-BDDE85A9A584</vt:lpwstr>
  </property>
  <property fmtid="{D5CDD505-2E9C-101B-9397-08002B2CF9AE}" pid="3" name="ArticulatePath">
    <vt:lpwstr>Presentation6</vt:lpwstr>
  </property>
</Properties>
</file>