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C622-0AD7-4528-9E67-5C3084C2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B94B-7170-49BF-9182-E806600C3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64F8-771E-4945-BAC0-8CFBEDE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F5CB-2649-4FB4-859A-D54651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076F-F22E-4D22-9DE8-49F7BEF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864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278-7F39-4F3A-840D-5E85866E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169C7-38FB-41B9-BE66-196243158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B554-E322-4AC4-931B-A2E4BB7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FA08-CD20-4504-8833-1719DA82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4A3D-5371-475C-8957-4A2C1ED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82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2BB1C-B850-4402-ADFF-9E894097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B0C7-5D2C-4680-B72B-994471F0B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93BA-C338-47BC-8077-794FA820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77A4-4B12-44C0-BFC7-B9779CB3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52C3-E5A9-487D-A273-C29EF79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256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D067-741A-40A1-A3B6-ACD43CF4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8EE6-7630-4575-84E1-5349334A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8B4C-D804-48DC-9528-152DFFC2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DA3E-21F5-49CB-B237-563C75EF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8A2D-4727-41DE-9A34-B87A0899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61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B2D-8E62-4F89-85D7-600A0221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708E7-6D2C-4ED6-B011-1B667A3B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F544-65A5-4D40-8784-45408A5C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40DE-568B-424A-B2ED-B7819740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A669-CCE6-485C-88C4-BECC56CD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44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690-0ADA-4533-B013-17CFB157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EAEE-A72A-4DA7-8014-479645A45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5A59A-DBAE-4743-B15F-24CAF675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0379-8ED1-4F90-8095-932C5CBE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5DA87-23AA-4B66-9855-F1BE216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89A0C-E3C5-4B4E-83A2-CC5E7D2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7340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0E32-F84C-43AB-A5BD-2442CC2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C0CF9-5C11-46ED-8704-FB3239A2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2E0F-6995-4AEA-8DA4-F6A33520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0562C-211F-430D-8F53-86A4AF666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3C536-EEF1-4117-A1D2-47B5A6B1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F8180-DD5F-4C3D-8D86-C918607C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6D822-16E8-4304-BBBB-F35F5275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AECC8-C7A4-42DF-B9A5-E9258F67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901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1435-C7C1-4727-8E21-00F85319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171F-4516-4B9D-9D47-53D833B3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30430-5613-499B-8C4B-744BC05D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FBDF8-8761-4691-AC7F-CD23BEDC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6182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9F6BE-C1E2-4DBF-B9E1-3CFD3BDA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D1782-79FA-4856-B868-E062848A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B9B4B-6196-49EF-8CA3-7A9C3218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54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D5E0-DF47-4D79-8BBA-6900385C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2EFC-DCDF-4FD4-9656-B97716A4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51FB-BC5C-4094-B975-3436EBEF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DF10-161E-47E3-96AE-92FA69C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6053F-E085-453A-82FC-1C171CCA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D116-8A26-4B57-9C97-4C4E7B4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719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B641-EC63-4F8F-9842-A44A917E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595A5-E10E-4B64-919D-FE0F3CF72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D3A6-AB42-44FF-9D27-B105E1E1C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B6B79-0B62-422B-A68B-AA0D1D3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815C-AC92-471D-8E8F-25303B73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5799-2233-4746-9E52-DE83018A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674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76909-DCC8-41A3-81D1-FF5198B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4A42-8A37-48DB-9925-74D89088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3CC01-3F3F-4B55-A157-CF6FA769B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A19C-1A7E-486C-BEE5-7ADACE2D1FA4}" type="datetimeFigureOut">
              <a:rPr lang="en-SI" smtClean="0"/>
              <a:t>13/04/2022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B210-95D8-4D39-8BCF-317B0AA3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7BDF-2F93-4808-BCB7-0CCA638A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8A1B-854C-4A9E-88B6-9E5454713CF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6497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EAD0-6591-4506-9657-BA4E1839C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ABA40-7537-4B55-95D5-135332BEE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3682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 Sever</dc:creator>
  <cp:lastModifiedBy>Beni Sever</cp:lastModifiedBy>
  <cp:revision>1</cp:revision>
  <dcterms:created xsi:type="dcterms:W3CDTF">2022-04-13T14:12:41Z</dcterms:created>
  <dcterms:modified xsi:type="dcterms:W3CDTF">2022-04-13T14:13:09Z</dcterms:modified>
</cp:coreProperties>
</file>