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300" r:id="rId10"/>
    <p:sldId id="297" r:id="rId11"/>
    <p:sldId id="298" r:id="rId12"/>
    <p:sldId id="299" r:id="rId13"/>
    <p:sldId id="303" r:id="rId14"/>
    <p:sldId id="301" r:id="rId15"/>
    <p:sldId id="304" r:id="rId16"/>
    <p:sldId id="302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inger.com/tutorials/website/how-to-upload-your-website" TargetMode="External"/><Relationship Id="rId3" Type="http://schemas.openxmlformats.org/officeDocument/2006/relationships/hyperlink" Target="https://en.wikipedia.org/wiki/PHP" TargetMode="External"/><Relationship Id="rId7" Type="http://schemas.openxmlformats.org/officeDocument/2006/relationships/hyperlink" Target="https://websitesetup.org/choosing-best-domain-registrar/" TargetMode="External"/><Relationship Id="rId2" Type="http://schemas.openxmlformats.org/officeDocument/2006/relationships/hyperlink" Target="https://sl.wikipedia.org/wiki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hosting_service" TargetMode="External"/><Relationship Id="rId5" Type="http://schemas.openxmlformats.org/officeDocument/2006/relationships/hyperlink" Target="https://en.wikipedia.org/wiki/XAMPP" TargetMode="External"/><Relationship Id="rId4" Type="http://schemas.openxmlformats.org/officeDocument/2006/relationships/hyperlink" Target="https://en.wikipedia.org/wiki/MySQL" TargetMode="External"/><Relationship Id="rId9" Type="http://schemas.openxmlformats.org/officeDocument/2006/relationships/hyperlink" Target="https://www.daskeyboard.com/blog/typing-speed-explained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ingtyping.com/wpm-calculator/" TargetMode="External"/><Relationship Id="rId2" Type="http://schemas.openxmlformats.org/officeDocument/2006/relationships/hyperlink" Target="https://masteringtyping.com/tech/formula-measure-typing-speed-wp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</a:rPr>
              <a:t>SPLETNA STRAN ZA HITROSTNO TIPKANJE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77500" lnSpcReduction="20000"/>
          </a:bodyPr>
          <a:lstStyle/>
          <a:p>
            <a:r>
              <a:rPr lang="sl-SI" dirty="0">
                <a:solidFill>
                  <a:schemeClr val="tx1"/>
                </a:solidFill>
              </a:rPr>
              <a:t>AVTOR: Benjamin Sever</a:t>
            </a:r>
            <a:br>
              <a:rPr lang="sl-SI" dirty="0">
                <a:solidFill>
                  <a:schemeClr val="tx1"/>
                </a:solidFill>
              </a:rPr>
            </a:br>
            <a:r>
              <a:rPr lang="sl-SI" dirty="0">
                <a:solidFill>
                  <a:schemeClr val="tx1"/>
                </a:solidFill>
              </a:rPr>
              <a:t>MENTOR: Gregor Mede, univ. dipl. inž. rač in inf.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5D477-54B0-4110-9A69-0BFE603F3C8D}"/>
              </a:ext>
            </a:extLst>
          </p:cNvPr>
          <p:cNvSpPr txBox="1"/>
          <p:nvPr/>
        </p:nvSpPr>
        <p:spPr>
          <a:xfrm>
            <a:off x="4697036" y="6308814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Novo mesto, april 2022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55C-0333-47BA-95A4-E877F49E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TESTIRANJE HITROSTI TIPKANJA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D86D8-1D15-443C-81E4-3AE8EF12D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061" y="2103438"/>
            <a:ext cx="7947877" cy="3849687"/>
          </a:xfrm>
        </p:spPr>
      </p:pic>
    </p:spTree>
    <p:extLst>
      <p:ext uri="{BB962C8B-B14F-4D97-AF65-F5344CB8AC3E}">
        <p14:creationId xmlns:p14="http://schemas.microsoft.com/office/powerpoint/2010/main" val="207634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F126-297D-4C3E-B054-BAD4F6B6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STROŠKI ZA OBJAVO SPLETNE STRANI</a:t>
            </a:r>
            <a:endParaRPr lang="en-SI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B23CCE-E049-4785-9108-B5017576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Nakupi</a:t>
            </a:r>
            <a:r>
              <a:rPr lang="en-GB" dirty="0"/>
              <a:t>:</a:t>
            </a:r>
            <a:endParaRPr lang="sl-SI" dirty="0"/>
          </a:p>
          <a:p>
            <a:pPr lvl="1"/>
            <a:r>
              <a:rPr lang="en-GB" dirty="0"/>
              <a:t>DOMENA</a:t>
            </a:r>
            <a:r>
              <a:rPr lang="sl-SI" dirty="0"/>
              <a:t> (33€)</a:t>
            </a:r>
            <a:endParaRPr lang="en-GB" dirty="0"/>
          </a:p>
          <a:p>
            <a:pPr lvl="1"/>
            <a:r>
              <a:rPr lang="en-GB" dirty="0"/>
              <a:t>SPLETNI GOSTITE</a:t>
            </a:r>
            <a:r>
              <a:rPr lang="sl-SI" dirty="0"/>
              <a:t>LJ (48€)</a:t>
            </a:r>
          </a:p>
          <a:p>
            <a:r>
              <a:rPr lang="sl-SI" dirty="0"/>
              <a:t>Skupni strošek: 83€</a:t>
            </a:r>
            <a:endParaRPr lang="en-GB" dirty="0"/>
          </a:p>
          <a:p>
            <a:pPr lvl="1"/>
            <a:endParaRPr lang="sl-SI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6DE56A1-88B7-43E9-BF03-D6FBC1F4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87" y="2096720"/>
            <a:ext cx="3141980" cy="260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DA6963-756B-41DA-9CAE-B41B4D4A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9" y="5021943"/>
            <a:ext cx="8776038" cy="10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E4B-7251-429D-B4AD-62E74D82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ZAHVALA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99A9-C295-4757-AE36-AA2748DF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Profesorju Gregorju!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68369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02B-82F8-4D76-B424-6409CFD1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END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903A-CC9C-4AC8-80E4-F42186B9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Hvala</a:t>
            </a:r>
            <a:r>
              <a:rPr lang="en-GB" dirty="0"/>
              <a:t> za </a:t>
            </a:r>
            <a:r>
              <a:rPr lang="en-GB" dirty="0" err="1"/>
              <a:t>vašo</a:t>
            </a:r>
            <a:r>
              <a:rPr lang="en-GB" dirty="0"/>
              <a:t> </a:t>
            </a:r>
            <a:r>
              <a:rPr lang="en-GB" dirty="0" err="1"/>
              <a:t>pozornost</a:t>
            </a:r>
            <a:endParaRPr lang="sl-SI" dirty="0"/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086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9A89-B7A6-44A7-89AA-F5AF79E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180B-1A3E-4459-89B4-AB031654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1.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https://sl.wikipedia.org/wiki/JavaScript</a:t>
            </a:r>
            <a:endParaRPr lang="sl-SI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https://en.wikipedia.org/wiki/PHP</a:t>
            </a:r>
            <a:endParaRPr lang="sl-SI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3.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https://en.wikipedia.org/wiki/MySQL</a:t>
            </a:r>
            <a:endParaRPr lang="sl-SI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4.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https://en.wikipedia.org/wiki/XAMPP</a:t>
            </a:r>
            <a:endParaRPr lang="sl-SI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5.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https://en.wikipedia.org/wiki/Web_hosting_service</a:t>
            </a:r>
            <a:endParaRPr lang="sl-SI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6.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https://websitesetup.org/choosing-best-domain-registrar/</a:t>
            </a:r>
            <a:endParaRPr lang="sl-SI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7.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8"/>
              </a:rPr>
              <a:t>https://www.hostinger.com/tutorials/website/how-to-upload-your-website</a:t>
            </a:r>
            <a:endParaRPr lang="sl-SI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8.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9"/>
              </a:rPr>
              <a:t>https://www.daskeyboard.com/blog/typing-speed-explained/</a:t>
            </a:r>
            <a:endParaRPr lang="sl-SI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sl-SI"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F0F8-4E49-45AB-B890-04F309F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4FC0-0E9B-48DA-8296-6E4F2996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1800" dirty="0">
                <a:latin typeface="Arial" panose="020B0604020202020204" pitchFamily="34" charset="0"/>
              </a:rPr>
              <a:t>9.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https://masteringtyping.com/tech/formula-measure-typing-speed-wpm/index.html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sl-SI" sz="1800" dirty="0">
              <a:latin typeface="Arial" panose="020B060402020202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</a:rPr>
              <a:t>10.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https://www.typingtyping.com/wpm-calculator/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sl-SI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2208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A615-AF01-4EF7-9097-214C81F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HITROST TIPKANJA V WPM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C37F-184D-4DDB-886A-209777D1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Merjenje v besedah na minuto ( angl. Word pes minute ali WPM)</a:t>
            </a:r>
          </a:p>
          <a:p>
            <a:r>
              <a:rPr lang="sl-SI" dirty="0"/>
              <a:t>Primer:</a:t>
            </a:r>
          </a:p>
          <a:p>
            <a:pPr lvl="1"/>
            <a:r>
              <a:rPr lang="sl-SI" dirty="0"/>
              <a:t>#1 Pogosto pijem kavo.</a:t>
            </a:r>
          </a:p>
          <a:p>
            <a:pPr lvl="1"/>
            <a:r>
              <a:rPr lang="sl-SI" dirty="0"/>
              <a:t>#2 Sprejemam naključne dogodke</a:t>
            </a:r>
          </a:p>
          <a:p>
            <a:r>
              <a:rPr lang="sl-SI" dirty="0"/>
              <a:t>#1, 3 besede, 16 črk -&gt; 4 besede s 5 črkami</a:t>
            </a:r>
          </a:p>
          <a:p>
            <a:r>
              <a:rPr lang="sl-SI" dirty="0"/>
              <a:t>#2, 3 besede, 25 črk -&gt; 6 besed s 5 črkami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5594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EA5B-B16B-4D3C-9923-4DC10322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FORMULE ZA MERJENJE WPM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15B2-FB98-4DAB-ACB3-D47210E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Merijo:</a:t>
            </a:r>
          </a:p>
          <a:p>
            <a:pPr lvl="1"/>
            <a:r>
              <a:rPr lang="sl-SI" dirty="0"/>
              <a:t>Hitrost (WPM)</a:t>
            </a:r>
          </a:p>
          <a:p>
            <a:pPr lvl="1"/>
            <a:r>
              <a:rPr lang="sl-SI" dirty="0"/>
              <a:t>Napake </a:t>
            </a:r>
          </a:p>
          <a:p>
            <a:pPr marL="274320" lvl="1" indent="0">
              <a:buNone/>
            </a:pPr>
            <a:endParaRPr lang="sl-SI" dirty="0"/>
          </a:p>
          <a:p>
            <a:r>
              <a:rPr lang="sl-SI" dirty="0"/>
              <a:t>Poznamo:</a:t>
            </a:r>
          </a:p>
          <a:p>
            <a:pPr lvl="1"/>
            <a:r>
              <a:rPr lang="sl-SI" dirty="0"/>
              <a:t>BRUTO WPM</a:t>
            </a:r>
          </a:p>
          <a:p>
            <a:pPr lvl="1"/>
            <a:r>
              <a:rPr lang="sl-SI" dirty="0"/>
              <a:t>NETO WPM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34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8DC4-523C-4EB4-803B-5FA1B3AA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BRUTO WPM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9B75-C77D-4E3B-A58C-00308A09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Bruto WPM ali Surov WPM</a:t>
            </a:r>
          </a:p>
          <a:p>
            <a:r>
              <a:rPr lang="sl-SI" dirty="0"/>
              <a:t>Brez kazni za napake</a:t>
            </a:r>
            <a:endParaRPr lang="en-GB" dirty="0"/>
          </a:p>
          <a:p>
            <a:r>
              <a:rPr lang="en-GB" dirty="0"/>
              <a:t>Primer</a:t>
            </a:r>
            <a:r>
              <a:rPr lang="sl-SI" dirty="0"/>
              <a:t>:</a:t>
            </a:r>
            <a:endParaRPr lang="en-GB" dirty="0"/>
          </a:p>
          <a:p>
            <a:pPr lvl="1"/>
            <a:r>
              <a:rPr lang="en-GB" dirty="0"/>
              <a:t>“</a:t>
            </a:r>
            <a:r>
              <a:rPr lang="en-GB" dirty="0" err="1"/>
              <a:t>jaz</a:t>
            </a:r>
            <a:r>
              <a:rPr lang="en-GB" dirty="0"/>
              <a:t> </a:t>
            </a:r>
            <a:r>
              <a:rPr lang="en-GB" dirty="0" err="1"/>
              <a:t>obožujem</a:t>
            </a:r>
            <a:r>
              <a:rPr lang="en-GB" dirty="0"/>
              <a:t> </a:t>
            </a:r>
            <a:r>
              <a:rPr lang="en-GB" dirty="0" err="1"/>
              <a:t>svoj</a:t>
            </a:r>
            <a:r>
              <a:rPr lang="en-GB" dirty="0"/>
              <a:t> </a:t>
            </a:r>
            <a:r>
              <a:rPr lang="en-GB" dirty="0" err="1"/>
              <a:t>računalnik</a:t>
            </a:r>
            <a:r>
              <a:rPr lang="en-GB" dirty="0"/>
              <a:t>, 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?”</a:t>
            </a:r>
          </a:p>
          <a:p>
            <a:pPr lvl="2"/>
            <a:r>
              <a:rPr lang="sl-SI" dirty="0"/>
              <a:t>6 besed oz. 7 besed (35/5)</a:t>
            </a:r>
          </a:p>
          <a:p>
            <a:pPr lvl="1"/>
            <a:r>
              <a:rPr lang="sl-SI" dirty="0"/>
              <a:t> 1 minuta 200znakov (40 WPM)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DC4D014-BB5C-42C3-B423-AEABB5E0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795" y="2786507"/>
            <a:ext cx="3795187" cy="12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1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D1F9-5091-4F51-AC5F-890BCDF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9" y="595350"/>
            <a:ext cx="10058400" cy="1371600"/>
          </a:xfrm>
        </p:spPr>
        <p:txBody>
          <a:bodyPr/>
          <a:lstStyle/>
          <a:p>
            <a:r>
              <a:rPr lang="sl-SI" dirty="0"/>
              <a:t>NETO WPM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45EE-01A8-43D5-82D0-44F97DBD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Bolj uporabno in natančno</a:t>
            </a:r>
          </a:p>
          <a:p>
            <a:r>
              <a:rPr lang="sl-SI" dirty="0"/>
              <a:t>Napake se upoštevajo</a:t>
            </a:r>
          </a:p>
          <a:p>
            <a:r>
              <a:rPr lang="sl-SI" dirty="0"/>
              <a:t>-1 WPM ob vsaki napaki</a:t>
            </a:r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15F2C53A-3E98-4F09-B827-7F890F8A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17" y="1966950"/>
            <a:ext cx="5910262" cy="11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7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F5FC-7D7B-4686-974C-6E905D0B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OBJAVA SPLETNE STRANI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8DFA-B41B-46F4-AF46-951C7C6A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DOMENA</a:t>
            </a:r>
          </a:p>
          <a:p>
            <a:r>
              <a:rPr lang="sl-SI" dirty="0"/>
              <a:t>SPLETNI GOSTITELJ</a:t>
            </a:r>
          </a:p>
          <a:p>
            <a:r>
              <a:rPr lang="sl-SI" dirty="0"/>
              <a:t>OBJAVA DATOTEK</a:t>
            </a:r>
          </a:p>
          <a:p>
            <a:r>
              <a:rPr lang="sl-SI" dirty="0"/>
              <a:t>OBJAVA PODATKOVNE BAZE</a:t>
            </a:r>
          </a:p>
        </p:txBody>
      </p:sp>
    </p:spTree>
    <p:extLst>
      <p:ext uri="{BB962C8B-B14F-4D97-AF65-F5344CB8AC3E}">
        <p14:creationId xmlns:p14="http://schemas.microsoft.com/office/powerpoint/2010/main" val="378748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5F8-F71E-4571-8E08-46946393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STRAN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75708-DF9E-4C73-872B-46610D76C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19" y="2103438"/>
            <a:ext cx="8053561" cy="3849687"/>
          </a:xfrm>
        </p:spPr>
      </p:pic>
    </p:spTree>
    <p:extLst>
      <p:ext uri="{BB962C8B-B14F-4D97-AF65-F5344CB8AC3E}">
        <p14:creationId xmlns:p14="http://schemas.microsoft.com/office/powerpoint/2010/main" val="91387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B67A-A5EC-49AA-A723-625BFACD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REGISTRACIJA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993E3-33DF-47B3-9DFA-BAB43A635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42" y="2103438"/>
            <a:ext cx="7997116" cy="3849687"/>
          </a:xfrm>
        </p:spPr>
      </p:pic>
    </p:spTree>
    <p:extLst>
      <p:ext uri="{BB962C8B-B14F-4D97-AF65-F5344CB8AC3E}">
        <p14:creationId xmlns:p14="http://schemas.microsoft.com/office/powerpoint/2010/main" val="428503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601B-1863-4D57-9CFF-1A4DFBF9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PRIJAVA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98D0A-D211-45C7-83CB-754587543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103" y="2103438"/>
            <a:ext cx="8039793" cy="3849687"/>
          </a:xfrm>
        </p:spPr>
      </p:pic>
    </p:spTree>
    <p:extLst>
      <p:ext uri="{BB962C8B-B14F-4D97-AF65-F5344CB8AC3E}">
        <p14:creationId xmlns:p14="http://schemas.microsoft.com/office/powerpoint/2010/main" val="404812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{3BF53340-20EA-4995-93D7-CC8519A4CA2A}tf78829772_win32</Template>
  <TotalTime>548</TotalTime>
  <Words>350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Sagona Book</vt:lpstr>
      <vt:lpstr>Sagona ExtraLight</vt:lpstr>
      <vt:lpstr>SavonVTI</vt:lpstr>
      <vt:lpstr>SPLETNA STRAN ZA HITROSTNO TIPKANJE</vt:lpstr>
      <vt:lpstr>HITROST TIPKANJA V WPM</vt:lpstr>
      <vt:lpstr>FORMULE ZA MERJENJE WPM</vt:lpstr>
      <vt:lpstr>BRUTO WPM</vt:lpstr>
      <vt:lpstr>NETO WPM</vt:lpstr>
      <vt:lpstr>OBJAVA SPLETNE STRANI</vt:lpstr>
      <vt:lpstr>SPLETNA STRAN</vt:lpstr>
      <vt:lpstr>REGISTRACIJA</vt:lpstr>
      <vt:lpstr>PRIJAVA</vt:lpstr>
      <vt:lpstr>TESTIRANJE HITROSTI TIPKANJA</vt:lpstr>
      <vt:lpstr>STROŠKI ZA OBJAVO SPLETNE STRANI</vt:lpstr>
      <vt:lpstr>ZAHVALA</vt:lpstr>
      <vt:lpstr>THE END</vt:lpstr>
      <vt:lpstr>VIRI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Beni Sever</dc:creator>
  <cp:lastModifiedBy>Beni Sever</cp:lastModifiedBy>
  <cp:revision>22</cp:revision>
  <dcterms:created xsi:type="dcterms:W3CDTF">2022-04-18T15:47:15Z</dcterms:created>
  <dcterms:modified xsi:type="dcterms:W3CDTF">2022-04-24T17:44:14Z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