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lay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kmVbMX/C0xctOp8MN9BeMNuET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32c20b74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3732c20b74a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32c20b74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g3732c20b74a_0_2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Mockups">
  <p:cSld name="8_Mockup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/>
          <p:nvPr>
            <p:ph idx="2" type="pic"/>
          </p:nvPr>
        </p:nvSpPr>
        <p:spPr>
          <a:xfrm>
            <a:off x="400050" y="400050"/>
            <a:ext cx="3400425" cy="43529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9" name="Google Shape;49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350"/>
              <a:buNone/>
              <a:defRPr sz="135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6286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629150" y="1369218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8" name="Google Shape;68;p30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70" name="Google Shape;70;p3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2" name="Google Shape;82;p3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0" name="Google Shape;90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" type="body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/>
          <p:nvPr>
            <p:ph idx="2" type="pic"/>
          </p:nvPr>
        </p:nvSpPr>
        <p:spPr>
          <a:xfrm>
            <a:off x="402772" y="1065439"/>
            <a:ext cx="2624998" cy="367937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8"/>
          <p:cNvSpPr/>
          <p:nvPr>
            <p:ph idx="3" type="pic"/>
          </p:nvPr>
        </p:nvSpPr>
        <p:spPr>
          <a:xfrm>
            <a:off x="4389813" y="2981474"/>
            <a:ext cx="1763338" cy="176333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32c20b74a_0_13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3732c20b74a_0_134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g3732c20b74a_0_1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3732c20b74a_0_1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3732c20b74a_0_1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32c20b74a_0_140"/>
          <p:cNvSpPr/>
          <p:nvPr>
            <p:ph idx="2" type="pic"/>
          </p:nvPr>
        </p:nvSpPr>
        <p:spPr>
          <a:xfrm>
            <a:off x="402772" y="1065439"/>
            <a:ext cx="2625000" cy="3679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g3732c20b74a_0_140"/>
          <p:cNvSpPr/>
          <p:nvPr>
            <p:ph idx="3" type="pic"/>
          </p:nvPr>
        </p:nvSpPr>
        <p:spPr>
          <a:xfrm>
            <a:off x="4389813" y="2981474"/>
            <a:ext cx="1763400" cy="176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>
  <p:cSld name="Welcom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32c20b74a_0_143"/>
          <p:cNvSpPr/>
          <p:nvPr>
            <p:ph idx="2" type="pic"/>
          </p:nvPr>
        </p:nvSpPr>
        <p:spPr>
          <a:xfrm>
            <a:off x="723900" y="1393031"/>
            <a:ext cx="2448000" cy="303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">
  <p:cSld name="Table Of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32c20b74a_0_145"/>
          <p:cNvSpPr/>
          <p:nvPr>
            <p:ph idx="2" type="pic"/>
          </p:nvPr>
        </p:nvSpPr>
        <p:spPr>
          <a:xfrm>
            <a:off x="4895850" y="400050"/>
            <a:ext cx="3857700" cy="435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32c20b74a_0_1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3732c20b74a_0_1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3732c20b74a_0_1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">
  <p:cSld name="Produ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32c20b74a_0_151"/>
          <p:cNvSpPr/>
          <p:nvPr>
            <p:ph idx="2" type="pic"/>
          </p:nvPr>
        </p:nvSpPr>
        <p:spPr>
          <a:xfrm>
            <a:off x="3569493" y="1800576"/>
            <a:ext cx="1848000" cy="184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g3732c20b74a_0_151"/>
          <p:cNvSpPr/>
          <p:nvPr>
            <p:ph idx="3" type="pic"/>
          </p:nvPr>
        </p:nvSpPr>
        <p:spPr>
          <a:xfrm>
            <a:off x="1198959" y="1800576"/>
            <a:ext cx="1848000" cy="184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g3732c20b74a_0_151"/>
          <p:cNvSpPr/>
          <p:nvPr>
            <p:ph idx="4" type="pic"/>
          </p:nvPr>
        </p:nvSpPr>
        <p:spPr>
          <a:xfrm>
            <a:off x="5940027" y="1800576"/>
            <a:ext cx="1848000" cy="18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">
  <p:cSld name="Portfolio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32c20b74a_0_155"/>
          <p:cNvSpPr/>
          <p:nvPr>
            <p:ph idx="2" type="pic"/>
          </p:nvPr>
        </p:nvSpPr>
        <p:spPr>
          <a:xfrm>
            <a:off x="408046" y="1474599"/>
            <a:ext cx="4827900" cy="2869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s 23">
  <p:cSld name="Timelines 23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32c20b74a_0_157"/>
          <p:cNvSpPr/>
          <p:nvPr>
            <p:ph idx="2" type="pic"/>
          </p:nvPr>
        </p:nvSpPr>
        <p:spPr>
          <a:xfrm>
            <a:off x="610053" y="1571382"/>
            <a:ext cx="1608000" cy="2004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0" sx="109000" rotWithShape="0" algn="t" dir="5400000" dist="38100" sy="109000">
              <a:srgbClr val="000000">
                <a:alpha val="35690"/>
              </a:srgbClr>
            </a:outerShdw>
          </a:effectLst>
        </p:spPr>
      </p:sp>
      <p:sp>
        <p:nvSpPr>
          <p:cNvPr id="136" name="Google Shape;136;g3732c20b74a_0_157"/>
          <p:cNvSpPr/>
          <p:nvPr>
            <p:ph idx="3" type="pic"/>
          </p:nvPr>
        </p:nvSpPr>
        <p:spPr>
          <a:xfrm>
            <a:off x="2570763" y="1571382"/>
            <a:ext cx="1608000" cy="2004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0" sx="109000" rotWithShape="0" algn="t" dir="5400000" dist="38100" sy="109000">
              <a:srgbClr val="000000">
                <a:alpha val="35690"/>
              </a:srgbClr>
            </a:outerShdw>
          </a:effectLst>
        </p:spPr>
      </p:sp>
      <p:sp>
        <p:nvSpPr>
          <p:cNvPr id="137" name="Google Shape;137;g3732c20b74a_0_157"/>
          <p:cNvSpPr/>
          <p:nvPr>
            <p:ph idx="4" type="pic"/>
          </p:nvPr>
        </p:nvSpPr>
        <p:spPr>
          <a:xfrm>
            <a:off x="4531472" y="1571382"/>
            <a:ext cx="1608000" cy="2004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0" sx="109000" rotWithShape="0" algn="t" dir="5400000" dist="38100" sy="109000">
              <a:srgbClr val="000000">
                <a:alpha val="35690"/>
              </a:srgbClr>
            </a:outerShdw>
          </a:effectLst>
        </p:spPr>
      </p:sp>
      <p:sp>
        <p:nvSpPr>
          <p:cNvPr id="138" name="Google Shape;138;g3732c20b74a_0_157"/>
          <p:cNvSpPr/>
          <p:nvPr>
            <p:ph idx="5" type="pic"/>
          </p:nvPr>
        </p:nvSpPr>
        <p:spPr>
          <a:xfrm>
            <a:off x="6492182" y="1571382"/>
            <a:ext cx="1608000" cy="2004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0" sx="109000" rotWithShape="0" algn="t" dir="5400000" dist="38100" sy="109000">
              <a:srgbClr val="000000">
                <a:alpha val="35690"/>
              </a:srgbClr>
            </a:outerShdw>
          </a:effectLst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Mockups">
  <p:cSld name="8_Mockup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32c20b74a_0_163"/>
          <p:cNvSpPr/>
          <p:nvPr>
            <p:ph idx="2" type="pic"/>
          </p:nvPr>
        </p:nvSpPr>
        <p:spPr>
          <a:xfrm>
            <a:off x="400050" y="400050"/>
            <a:ext cx="3400500" cy="435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lcome">
  <p:cSld name="Welcom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/>
          <p:nvPr>
            <p:ph idx="2" type="pic"/>
          </p:nvPr>
        </p:nvSpPr>
        <p:spPr>
          <a:xfrm>
            <a:off x="723900" y="1393031"/>
            <a:ext cx="2447925" cy="303014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32c20b74a_0_16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3732c20b74a_0_165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5" name="Google Shape;145;g3732c20b74a_0_16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3732c20b74a_0_16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3732c20b74a_0_16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32c20b74a_0_171"/>
          <p:cNvSpPr txBox="1"/>
          <p:nvPr>
            <p:ph type="title"/>
          </p:nvPr>
        </p:nvSpPr>
        <p:spPr>
          <a:xfrm>
            <a:off x="623887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3732c20b74a_0_171"/>
          <p:cNvSpPr txBox="1"/>
          <p:nvPr>
            <p:ph idx="1" type="body"/>
          </p:nvPr>
        </p:nvSpPr>
        <p:spPr>
          <a:xfrm>
            <a:off x="623887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350"/>
              <a:buNone/>
              <a:defRPr sz="135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151" name="Google Shape;151;g3732c20b74a_0_17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g3732c20b74a_0_17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732c20b74a_0_17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32c20b74a_0_17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3732c20b74a_0_177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g3732c20b74a_0_177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g3732c20b74a_0_17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3732c20b74a_0_17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3732c20b74a_0_17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32c20b74a_0_18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3732c20b74a_0_184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4" name="Google Shape;164;g3732c20b74a_0_184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g3732c20b74a_0_18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6" name="Google Shape;166;g3732c20b74a_0_184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g3732c20b74a_0_18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3732c20b74a_0_18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3732c20b74a_0_18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32c20b74a_0_19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3732c20b74a_0_19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3732c20b74a_0_19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g3732c20b74a_0_19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32c20b74a_0_198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g3732c20b74a_0_198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8" name="Google Shape;178;g3732c20b74a_0_198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79" name="Google Shape;179;g3732c20b74a_0_19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3732c20b74a_0_19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3732c20b74a_0_19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32c20b74a_0_205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3732c20b74a_0_205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g3732c20b74a_0_205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86" name="Google Shape;186;g3732c20b74a_0_20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3732c20b74a_0_20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3732c20b74a_0_20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32c20b74a_0_2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3732c20b74a_0_212"/>
          <p:cNvSpPr txBox="1"/>
          <p:nvPr>
            <p:ph idx="1" type="body"/>
          </p:nvPr>
        </p:nvSpPr>
        <p:spPr>
          <a:xfrm rot="5400000">
            <a:off x="2940300" y="-942432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g3732c20b74a_0_2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3732c20b74a_0_2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g3732c20b74a_0_2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32c20b74a_0_218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g3732c20b74a_0_218"/>
          <p:cNvSpPr txBox="1"/>
          <p:nvPr>
            <p:ph idx="1" type="body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g3732c20b74a_0_2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3732c20b74a_0_2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g3732c20b74a_0_2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">
  <p:cSld name="Table Of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>
            <p:ph idx="2" type="pic"/>
          </p:nvPr>
        </p:nvSpPr>
        <p:spPr>
          <a:xfrm>
            <a:off x="4895850" y="400050"/>
            <a:ext cx="3857625" cy="43529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">
  <p:cSld name="Produ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/>
          <p:nvPr>
            <p:ph idx="2" type="pic"/>
          </p:nvPr>
        </p:nvSpPr>
        <p:spPr>
          <a:xfrm>
            <a:off x="3569493" y="1800576"/>
            <a:ext cx="1847850" cy="1847851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22"/>
          <p:cNvSpPr/>
          <p:nvPr>
            <p:ph idx="3" type="pic"/>
          </p:nvPr>
        </p:nvSpPr>
        <p:spPr>
          <a:xfrm>
            <a:off x="1198959" y="1800576"/>
            <a:ext cx="1847850" cy="1847851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2"/>
          <p:cNvSpPr/>
          <p:nvPr>
            <p:ph idx="4" type="pic"/>
          </p:nvPr>
        </p:nvSpPr>
        <p:spPr>
          <a:xfrm>
            <a:off x="5940027" y="1800576"/>
            <a:ext cx="1847850" cy="184785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folio">
  <p:cSld name="Portfoli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/>
          <p:nvPr>
            <p:ph idx="2" type="pic"/>
          </p:nvPr>
        </p:nvSpPr>
        <p:spPr>
          <a:xfrm>
            <a:off x="408046" y="1474599"/>
            <a:ext cx="4827983" cy="286921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s 23">
  <p:cSld name="Timelines 2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/>
          <p:nvPr>
            <p:ph idx="2" type="pic"/>
          </p:nvPr>
        </p:nvSpPr>
        <p:spPr>
          <a:xfrm>
            <a:off x="610053" y="1571382"/>
            <a:ext cx="1608103" cy="20041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0" sx="109000" rotWithShape="0" algn="t" dir="5400000" dist="38100" sy="109000">
              <a:srgbClr val="000000">
                <a:alpha val="35294"/>
              </a:srgbClr>
            </a:outerShdw>
          </a:effectLst>
        </p:spPr>
      </p:sp>
      <p:sp>
        <p:nvSpPr>
          <p:cNvPr id="40" name="Google Shape;40;p24"/>
          <p:cNvSpPr/>
          <p:nvPr>
            <p:ph idx="3" type="pic"/>
          </p:nvPr>
        </p:nvSpPr>
        <p:spPr>
          <a:xfrm>
            <a:off x="2570763" y="1571382"/>
            <a:ext cx="1608103" cy="20041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0" sx="109000" rotWithShape="0" algn="t" dir="5400000" dist="38100" sy="109000">
              <a:srgbClr val="000000">
                <a:alpha val="35294"/>
              </a:srgbClr>
            </a:outerShdw>
          </a:effectLst>
        </p:spPr>
      </p:sp>
      <p:sp>
        <p:nvSpPr>
          <p:cNvPr id="41" name="Google Shape;41;p24"/>
          <p:cNvSpPr/>
          <p:nvPr>
            <p:ph idx="4" type="pic"/>
          </p:nvPr>
        </p:nvSpPr>
        <p:spPr>
          <a:xfrm>
            <a:off x="4531472" y="1571382"/>
            <a:ext cx="1608103" cy="20041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0" sx="109000" rotWithShape="0" algn="t" dir="5400000" dist="38100" sy="109000">
              <a:srgbClr val="000000">
                <a:alpha val="35294"/>
              </a:srgbClr>
            </a:outerShdw>
          </a:effectLst>
        </p:spPr>
      </p:sp>
      <p:sp>
        <p:nvSpPr>
          <p:cNvPr id="42" name="Google Shape;42;p24"/>
          <p:cNvSpPr/>
          <p:nvPr>
            <p:ph idx="5" type="pic"/>
          </p:nvPr>
        </p:nvSpPr>
        <p:spPr>
          <a:xfrm>
            <a:off x="6492182" y="1571382"/>
            <a:ext cx="1608103" cy="200417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143000" sx="109000" rotWithShape="0" algn="t" dir="5400000" dist="38100" sy="109000">
              <a:srgbClr val="000000">
                <a:alpha val="35294"/>
              </a:srgbClr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32c20b74a_0_1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7" name="Google Shape;107;g3732c20b74a_0_128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g3732c20b74a_0_1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g3732c20b74a_0_1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g3732c20b74a_0_1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32c20b74a_0_112"/>
          <p:cNvSpPr/>
          <p:nvPr/>
        </p:nvSpPr>
        <p:spPr>
          <a:xfrm>
            <a:off x="401950" y="1062775"/>
            <a:ext cx="2654700" cy="367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732c20b74a_0_112"/>
          <p:cNvSpPr/>
          <p:nvPr/>
        </p:nvSpPr>
        <p:spPr>
          <a:xfrm>
            <a:off x="302318" y="252025"/>
            <a:ext cx="5327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9247"/>
                </a:solidFill>
                <a:latin typeface="Verdana"/>
                <a:ea typeface="Verdana"/>
                <a:cs typeface="Verdana"/>
                <a:sym typeface="Verdana"/>
              </a:rPr>
              <a:t>Organization’s name</a:t>
            </a:r>
            <a:endParaRPr sz="2500">
              <a:solidFill>
                <a:srgbClr val="0092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7" name="Google Shape;207;g3732c20b74a_0_112"/>
          <p:cNvCxnSpPr/>
          <p:nvPr/>
        </p:nvCxnSpPr>
        <p:spPr>
          <a:xfrm>
            <a:off x="3723077" y="1065213"/>
            <a:ext cx="0" cy="3679800"/>
          </a:xfrm>
          <a:prstGeom prst="straightConnector1">
            <a:avLst/>
          </a:prstGeom>
          <a:noFill/>
          <a:ln cap="flat" cmpd="sng" w="9525">
            <a:solidFill>
              <a:srgbClr val="B2D23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g3732c20b74a_0_112"/>
          <p:cNvSpPr txBox="1"/>
          <p:nvPr/>
        </p:nvSpPr>
        <p:spPr>
          <a:xfrm>
            <a:off x="4317472" y="1410454"/>
            <a:ext cx="21534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9247"/>
                </a:solidFill>
                <a:latin typeface="Verdana"/>
                <a:ea typeface="Verdana"/>
                <a:cs typeface="Verdana"/>
                <a:sym typeface="Verdana"/>
              </a:rPr>
              <a:t>Agromet bulletin</a:t>
            </a:r>
            <a:endParaRPr b="1" sz="1300">
              <a:solidFill>
                <a:srgbClr val="0092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" name="Google Shape;209;g3732c20b74a_0_112"/>
          <p:cNvSpPr txBox="1"/>
          <p:nvPr/>
        </p:nvSpPr>
        <p:spPr>
          <a:xfrm>
            <a:off x="4317472" y="1748769"/>
            <a:ext cx="412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rPr>
              <a:t>List 3 Items This Bulletin Provides</a:t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257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5849"/>
              </a:buClr>
              <a:buSzPts val="850"/>
              <a:buFont typeface="Verdana"/>
              <a:buChar char="●"/>
            </a:pPr>
            <a:r>
              <a:rPr lang="en-US"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rPr>
              <a:t>Bulletin info 1</a:t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257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5849"/>
              </a:buClr>
              <a:buSzPts val="850"/>
              <a:buFont typeface="Verdana"/>
              <a:buChar char="●"/>
            </a:pPr>
            <a:r>
              <a:rPr lang="en-US"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rPr>
              <a:t>Bulletin info 2</a:t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257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5849"/>
              </a:buClr>
              <a:buSzPts val="850"/>
              <a:buFont typeface="Verdana"/>
              <a:buChar char="●"/>
            </a:pPr>
            <a:r>
              <a:rPr lang="en-US"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rPr>
              <a:t>Bulletin info 3</a:t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g3732c20b74a_0_112"/>
          <p:cNvSpPr txBox="1"/>
          <p:nvPr/>
        </p:nvSpPr>
        <p:spPr>
          <a:xfrm>
            <a:off x="4317475" y="2713575"/>
            <a:ext cx="3891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rPr>
              <a:t>Any consideration of using AI tools in their services today</a:t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1" name="Google Shape;211;g3732c20b74a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4882" y="4557577"/>
            <a:ext cx="650997" cy="33469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732c20b74a_0_112"/>
          <p:cNvSpPr txBox="1"/>
          <p:nvPr/>
        </p:nvSpPr>
        <p:spPr>
          <a:xfrm>
            <a:off x="402000" y="2325475"/>
            <a:ext cx="265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Insert an example of an agromet bulletin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13" name="Google Shape;213;g3732c20b74a_0_112"/>
          <p:cNvSpPr txBox="1"/>
          <p:nvPr/>
        </p:nvSpPr>
        <p:spPr>
          <a:xfrm>
            <a:off x="4317472" y="1062779"/>
            <a:ext cx="21534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9247"/>
                </a:solidFill>
                <a:latin typeface="Verdana"/>
                <a:ea typeface="Verdana"/>
                <a:cs typeface="Verdana"/>
                <a:sym typeface="Verdana"/>
              </a:rPr>
              <a:t>Participants’ names</a:t>
            </a:r>
            <a:endParaRPr b="1" sz="1300">
              <a:solidFill>
                <a:srgbClr val="0092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g3732c20b74a_0_112"/>
          <p:cNvSpPr/>
          <p:nvPr/>
        </p:nvSpPr>
        <p:spPr>
          <a:xfrm>
            <a:off x="7275950" y="129450"/>
            <a:ext cx="1192200" cy="74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732c20b74a_0_112"/>
          <p:cNvSpPr txBox="1"/>
          <p:nvPr/>
        </p:nvSpPr>
        <p:spPr>
          <a:xfrm>
            <a:off x="7371225" y="142950"/>
            <a:ext cx="102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Org’s logo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6" name="Google Shape;216;g3732c20b74a_0_112"/>
          <p:cNvSpPr txBox="1"/>
          <p:nvPr/>
        </p:nvSpPr>
        <p:spPr>
          <a:xfrm>
            <a:off x="4317475" y="3187950"/>
            <a:ext cx="4075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9247"/>
                </a:solidFill>
                <a:latin typeface="Verdana"/>
                <a:ea typeface="Verdana"/>
                <a:cs typeface="Verdana"/>
                <a:sym typeface="Verdana"/>
              </a:rPr>
              <a:t>What they expect to learn from the training program</a:t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32c20b74a_0_233"/>
          <p:cNvSpPr/>
          <p:nvPr/>
        </p:nvSpPr>
        <p:spPr>
          <a:xfrm>
            <a:off x="302318" y="252025"/>
            <a:ext cx="5327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9247"/>
                </a:solidFill>
                <a:latin typeface="Verdana"/>
                <a:ea typeface="Verdana"/>
                <a:cs typeface="Verdana"/>
                <a:sym typeface="Verdana"/>
              </a:rPr>
              <a:t>CONOPS diagram</a:t>
            </a:r>
            <a:endParaRPr sz="2500">
              <a:solidFill>
                <a:srgbClr val="00924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2" name="Google Shape;222;g3732c20b74a_0_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4882" y="4557577"/>
            <a:ext cx="650997" cy="3346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732c20b74a_0_233"/>
          <p:cNvSpPr/>
          <p:nvPr/>
        </p:nvSpPr>
        <p:spPr>
          <a:xfrm>
            <a:off x="1441950" y="787750"/>
            <a:ext cx="6260100" cy="295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732c20b74a_0_233"/>
          <p:cNvSpPr txBox="1"/>
          <p:nvPr/>
        </p:nvSpPr>
        <p:spPr>
          <a:xfrm>
            <a:off x="3005550" y="2012200"/>
            <a:ext cx="313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Insert CONOPS diagram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25" name="Google Shape;225;g3732c20b74a_0_233"/>
          <p:cNvSpPr txBox="1"/>
          <p:nvPr/>
        </p:nvSpPr>
        <p:spPr>
          <a:xfrm>
            <a:off x="620772" y="3978994"/>
            <a:ext cx="4123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rPr>
              <a:t>places seen as an opportunity for intervention</a:t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257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5849"/>
              </a:buClr>
              <a:buSzPts val="850"/>
              <a:buFont typeface="Verdana"/>
              <a:buChar char="●"/>
            </a:pPr>
            <a:r>
              <a:rPr lang="en-US"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rPr>
              <a:t>Intervention 1</a:t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257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5849"/>
              </a:buClr>
              <a:buSzPts val="850"/>
              <a:buFont typeface="Verdana"/>
              <a:buChar char="●"/>
            </a:pPr>
            <a:r>
              <a:rPr lang="en-US"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rPr>
              <a:t>Intervention 2</a:t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2575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5849"/>
              </a:buClr>
              <a:buSzPts val="850"/>
              <a:buFont typeface="Verdana"/>
              <a:buChar char="●"/>
            </a:pPr>
            <a:r>
              <a:rPr lang="en-US" sz="850">
                <a:solidFill>
                  <a:srgbClr val="005849"/>
                </a:solidFill>
                <a:latin typeface="Verdana"/>
                <a:ea typeface="Verdana"/>
                <a:cs typeface="Verdana"/>
                <a:sym typeface="Verdana"/>
              </a:rPr>
              <a:t>Intervention 3</a:t>
            </a:r>
            <a:endParaRPr sz="850">
              <a:solidFill>
                <a:srgbClr val="00584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2024-10-25T05:55:59Z</dcterms:created>
  <dc:creator>Manal Hamed</dc:creator>
</cp:coreProperties>
</file>