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qQ61poB6NgvKNLfQYM2Am4plY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ockups">
  <p:cSld name="8_Mockup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>
            <p:ph idx="2" type="pic"/>
          </p:nvPr>
        </p:nvSpPr>
        <p:spPr>
          <a:xfrm>
            <a:off x="400050" y="400050"/>
            <a:ext cx="3400425" cy="435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>
            <p:ph idx="2" type="pic"/>
          </p:nvPr>
        </p:nvSpPr>
        <p:spPr>
          <a:xfrm>
            <a:off x="402772" y="1065439"/>
            <a:ext cx="2624998" cy="367937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8"/>
          <p:cNvSpPr/>
          <p:nvPr>
            <p:ph idx="3" type="pic"/>
          </p:nvPr>
        </p:nvSpPr>
        <p:spPr>
          <a:xfrm>
            <a:off x="4389813" y="2981474"/>
            <a:ext cx="1763338" cy="17633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723900" y="1393031"/>
            <a:ext cx="2447925" cy="30301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">
  <p:cSld name="Table Of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>
            <p:ph idx="2" type="pic"/>
          </p:nvPr>
        </p:nvSpPr>
        <p:spPr>
          <a:xfrm>
            <a:off x="4895850" y="400050"/>
            <a:ext cx="3857625" cy="435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Produ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>
            <p:ph idx="2" type="pic"/>
          </p:nvPr>
        </p:nvSpPr>
        <p:spPr>
          <a:xfrm>
            <a:off x="3569493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2"/>
          <p:cNvSpPr/>
          <p:nvPr>
            <p:ph idx="3" type="pic"/>
          </p:nvPr>
        </p:nvSpPr>
        <p:spPr>
          <a:xfrm>
            <a:off x="1198959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/>
          <p:nvPr>
            <p:ph idx="4" type="pic"/>
          </p:nvPr>
        </p:nvSpPr>
        <p:spPr>
          <a:xfrm>
            <a:off x="5940027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">
  <p:cSld name="Portfoli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>
            <p:ph idx="2" type="pic"/>
          </p:nvPr>
        </p:nvSpPr>
        <p:spPr>
          <a:xfrm>
            <a:off x="408046" y="1474599"/>
            <a:ext cx="4827983" cy="286921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s 23">
  <p:cSld name="Timelines 2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>
            <p:ph idx="2" type="pic"/>
          </p:nvPr>
        </p:nvSpPr>
        <p:spPr>
          <a:xfrm>
            <a:off x="610053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86"/>
              </a:srgbClr>
            </a:outerShdw>
          </a:effectLst>
        </p:spPr>
      </p:sp>
      <p:sp>
        <p:nvSpPr>
          <p:cNvPr id="40" name="Google Shape;40;p24"/>
          <p:cNvSpPr/>
          <p:nvPr>
            <p:ph idx="3" type="pic"/>
          </p:nvPr>
        </p:nvSpPr>
        <p:spPr>
          <a:xfrm>
            <a:off x="2570763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86"/>
              </a:srgbClr>
            </a:outerShdw>
          </a:effectLst>
        </p:spPr>
      </p:sp>
      <p:sp>
        <p:nvSpPr>
          <p:cNvPr id="41" name="Google Shape;41;p24"/>
          <p:cNvSpPr/>
          <p:nvPr>
            <p:ph idx="4" type="pic"/>
          </p:nvPr>
        </p:nvSpPr>
        <p:spPr>
          <a:xfrm>
            <a:off x="4531472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86"/>
              </a:srgbClr>
            </a:outerShdw>
          </a:effectLst>
        </p:spPr>
      </p:sp>
      <p:sp>
        <p:nvSpPr>
          <p:cNvPr id="42" name="Google Shape;42;p24"/>
          <p:cNvSpPr/>
          <p:nvPr>
            <p:ph idx="5" type="pic"/>
          </p:nvPr>
        </p:nvSpPr>
        <p:spPr>
          <a:xfrm>
            <a:off x="6492182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86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401950" y="1062775"/>
            <a:ext cx="2654700" cy="36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302318" y="252025"/>
            <a:ext cx="532695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Organization’s name</a:t>
            </a:r>
            <a:endParaRPr sz="25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3723077" y="1065213"/>
            <a:ext cx="0" cy="3679825"/>
          </a:xfrm>
          <a:prstGeom prst="straightConnector1">
            <a:avLst/>
          </a:prstGeom>
          <a:noFill/>
          <a:ln cap="flat" cmpd="sng" w="9525">
            <a:solidFill>
              <a:srgbClr val="B2D2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"/>
          <p:cNvSpPr txBox="1"/>
          <p:nvPr/>
        </p:nvSpPr>
        <p:spPr>
          <a:xfrm>
            <a:off x="4317472" y="1410454"/>
            <a:ext cx="2153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Models</a:t>
            </a:r>
            <a:endParaRPr b="1" sz="13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4317472" y="1748769"/>
            <a:ext cx="41232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Current models used for medium-range forecasts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Current models used for subseasonal to seasonal forecasts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Experience with AI Models at Organization (low/med/high)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4317474" y="2550600"/>
            <a:ext cx="2475000" cy="1079600"/>
            <a:chOff x="7929401" y="3962585"/>
            <a:chExt cx="3300000" cy="1439466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7929402" y="3962585"/>
              <a:ext cx="2954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009247"/>
                  </a:solidFill>
                  <a:latin typeface="Verdana"/>
                  <a:ea typeface="Verdana"/>
                  <a:cs typeface="Verdana"/>
                  <a:sym typeface="Verdana"/>
                </a:rPr>
                <a:t>Agro-climatic bulletin</a:t>
              </a:r>
              <a:endParaRPr b="1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7929401" y="4402751"/>
              <a:ext cx="3300000" cy="9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50" spcFirstLastPara="1" rIns="68550" wrap="square" tIns="34275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50">
                  <a:solidFill>
                    <a:srgbClr val="005849"/>
                  </a:solidFill>
                  <a:latin typeface="Verdana"/>
                  <a:ea typeface="Verdana"/>
                  <a:cs typeface="Verdana"/>
                  <a:sym typeface="Verdana"/>
                </a:rPr>
                <a:t>List 3 Items This Bulletin Provides</a:t>
              </a:r>
              <a:endParaRPr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2575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849"/>
                </a:buClr>
                <a:buSzPts val="850"/>
                <a:buFont typeface="Verdana"/>
                <a:buChar char="●"/>
              </a:pPr>
              <a:r>
                <a:rPr lang="en-US" sz="850">
                  <a:solidFill>
                    <a:srgbClr val="005849"/>
                  </a:solidFill>
                  <a:latin typeface="Verdana"/>
                  <a:ea typeface="Verdana"/>
                  <a:cs typeface="Verdana"/>
                  <a:sym typeface="Verdana"/>
                </a:rPr>
                <a:t>Forecast Info 1</a:t>
              </a:r>
              <a:endParaRPr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2575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849"/>
                </a:buClr>
                <a:buSzPts val="850"/>
                <a:buFont typeface="Verdana"/>
                <a:buChar char="●"/>
              </a:pPr>
              <a:r>
                <a:rPr lang="en-US" sz="850">
                  <a:solidFill>
                    <a:srgbClr val="005849"/>
                  </a:solidFill>
                  <a:latin typeface="Verdana"/>
                  <a:ea typeface="Verdana"/>
                  <a:cs typeface="Verdana"/>
                  <a:sym typeface="Verdana"/>
                </a:rPr>
                <a:t>Forecast Info 2</a:t>
              </a:r>
              <a:endParaRPr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282575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849"/>
                </a:buClr>
                <a:buSzPts val="850"/>
                <a:buFont typeface="Verdana"/>
                <a:buChar char="●"/>
              </a:pPr>
              <a:r>
                <a:rPr lang="en-US" sz="850">
                  <a:solidFill>
                    <a:srgbClr val="005849"/>
                  </a:solidFill>
                  <a:latin typeface="Verdana"/>
                  <a:ea typeface="Verdana"/>
                  <a:cs typeface="Verdana"/>
                  <a:sym typeface="Verdana"/>
                </a:rPr>
                <a:t>Forecast Info 3</a:t>
              </a:r>
              <a:endParaRPr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882" y="4557577"/>
            <a:ext cx="650996" cy="33469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402000" y="2325475"/>
            <a:ext cx="2654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Insert an example of an agro-climatic bulletin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4317472" y="1062779"/>
            <a:ext cx="2153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Participants’ names</a:t>
            </a:r>
            <a:endParaRPr b="1" sz="13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75950" y="129450"/>
            <a:ext cx="1192200" cy="7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371225" y="142950"/>
            <a:ext cx="10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Org’s logo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2024-10-25T05:55:59Z</dcterms:created>
  <dc:creator>Manal Hamed</dc:creator>
</cp:coreProperties>
</file>