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98649-1B11-45DE-8E2D-A088F8A1C41F}" v="9" dt="2023-09-18T19:30:59.903"/>
    <p1510:client id="{5F7053B1-5F85-4D67-BB9B-F04B2B49AB1C}" v="4" dt="2023-09-18T19:54:46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ytullah SÖYLEV" userId="5a825522-7ed5-47ed-9449-ee221b1cb749" providerId="ADAL" clId="{5F7053B1-5F85-4D67-BB9B-F04B2B49AB1C}"/>
    <pc:docChg chg="undo custSel modSld">
      <pc:chgData name="Beytullah SÖYLEV" userId="5a825522-7ed5-47ed-9449-ee221b1cb749" providerId="ADAL" clId="{5F7053B1-5F85-4D67-BB9B-F04B2B49AB1C}" dt="2023-09-18T19:57:13.856" v="49" actId="14100"/>
      <pc:docMkLst>
        <pc:docMk/>
      </pc:docMkLst>
      <pc:sldChg chg="modSp mod">
        <pc:chgData name="Beytullah SÖYLEV" userId="5a825522-7ed5-47ed-9449-ee221b1cb749" providerId="ADAL" clId="{5F7053B1-5F85-4D67-BB9B-F04B2B49AB1C}" dt="2023-09-18T19:46:21.919" v="7" actId="20577"/>
        <pc:sldMkLst>
          <pc:docMk/>
          <pc:sldMk cId="1492306933" sldId="256"/>
        </pc:sldMkLst>
        <pc:spChg chg="mod">
          <ac:chgData name="Beytullah SÖYLEV" userId="5a825522-7ed5-47ed-9449-ee221b1cb749" providerId="ADAL" clId="{5F7053B1-5F85-4D67-BB9B-F04B2B49AB1C}" dt="2023-09-18T19:46:21.919" v="7" actId="20577"/>
          <ac:spMkLst>
            <pc:docMk/>
            <pc:sldMk cId="1492306933" sldId="256"/>
            <ac:spMk id="3" creationId="{7730DC87-B7BC-1B7B-AB86-8B0F1FACBC23}"/>
          </ac:spMkLst>
        </pc:spChg>
      </pc:sldChg>
      <pc:sldChg chg="addSp delSp modSp mod">
        <pc:chgData name="Beytullah SÖYLEV" userId="5a825522-7ed5-47ed-9449-ee221b1cb749" providerId="ADAL" clId="{5F7053B1-5F85-4D67-BB9B-F04B2B49AB1C}" dt="2023-09-18T19:57:13.856" v="49" actId="14100"/>
        <pc:sldMkLst>
          <pc:docMk/>
          <pc:sldMk cId="1911081705" sldId="257"/>
        </pc:sldMkLst>
        <pc:spChg chg="mod">
          <ac:chgData name="Beytullah SÖYLEV" userId="5a825522-7ed5-47ed-9449-ee221b1cb749" providerId="ADAL" clId="{5F7053B1-5F85-4D67-BB9B-F04B2B49AB1C}" dt="2023-09-18T19:55:19.465" v="34" actId="26606"/>
          <ac:spMkLst>
            <pc:docMk/>
            <pc:sldMk cId="1911081705" sldId="257"/>
            <ac:spMk id="2" creationId="{7BDADD12-D653-7463-3EAD-70846DE1F2CC}"/>
          </ac:spMkLst>
        </pc:spChg>
        <pc:spChg chg="add del mod">
          <ac:chgData name="Beytullah SÖYLEV" userId="5a825522-7ed5-47ed-9449-ee221b1cb749" providerId="ADAL" clId="{5F7053B1-5F85-4D67-BB9B-F04B2B49AB1C}" dt="2023-09-18T19:56:36.537" v="39" actId="478"/>
          <ac:spMkLst>
            <pc:docMk/>
            <pc:sldMk cId="1911081705" sldId="257"/>
            <ac:spMk id="12" creationId="{D7E47D18-2BB3-8EDB-37D1-14D81277965D}"/>
          </ac:spMkLst>
        </pc:spChg>
        <pc:spChg chg="mod">
          <ac:chgData name="Beytullah SÖYLEV" userId="5a825522-7ed5-47ed-9449-ee221b1cb749" providerId="ADAL" clId="{5F7053B1-5F85-4D67-BB9B-F04B2B49AB1C}" dt="2023-09-18T19:55:19.465" v="34" actId="26606"/>
          <ac:spMkLst>
            <pc:docMk/>
            <pc:sldMk cId="1911081705" sldId="257"/>
            <ac:spMk id="19" creationId="{ECF54ABC-0E0E-8DDC-2AC7-DFC18659A525}"/>
          </ac:spMkLst>
        </pc:spChg>
        <pc:spChg chg="del mod">
          <ac:chgData name="Beytullah SÖYLEV" userId="5a825522-7ed5-47ed-9449-ee221b1cb749" providerId="ADAL" clId="{5F7053B1-5F85-4D67-BB9B-F04B2B49AB1C}" dt="2023-09-18T19:54:42.181" v="29"/>
          <ac:spMkLst>
            <pc:docMk/>
            <pc:sldMk cId="1911081705" sldId="257"/>
            <ac:spMk id="29" creationId="{C172D6E6-FA74-599C-65A8-4D5BE41FA6C4}"/>
          </ac:spMkLst>
        </pc:spChg>
        <pc:spChg chg="add del">
          <ac:chgData name="Beytullah SÖYLEV" userId="5a825522-7ed5-47ed-9449-ee221b1cb749" providerId="ADAL" clId="{5F7053B1-5F85-4D67-BB9B-F04B2B49AB1C}" dt="2023-09-18T19:55:19.465" v="34" actId="26606"/>
          <ac:spMkLst>
            <pc:docMk/>
            <pc:sldMk cId="1911081705" sldId="257"/>
            <ac:spMk id="41" creationId="{16D30A2A-8B01-F5A6-7F3F-4E1A46815C07}"/>
          </ac:spMkLst>
        </pc:spChg>
        <pc:spChg chg="add del">
          <ac:chgData name="Beytullah SÖYLEV" userId="5a825522-7ed5-47ed-9449-ee221b1cb749" providerId="ADAL" clId="{5F7053B1-5F85-4D67-BB9B-F04B2B49AB1C}" dt="2023-09-18T19:55:19.465" v="34" actId="26606"/>
          <ac:spMkLst>
            <pc:docMk/>
            <pc:sldMk cId="1911081705" sldId="257"/>
            <ac:spMk id="44" creationId="{1575FCDF-9379-4936-90E8-B54AEF4833C9}"/>
          </ac:spMkLst>
        </pc:spChg>
        <pc:spChg chg="add del">
          <ac:chgData name="Beytullah SÖYLEV" userId="5a825522-7ed5-47ed-9449-ee221b1cb749" providerId="ADAL" clId="{5F7053B1-5F85-4D67-BB9B-F04B2B49AB1C}" dt="2023-09-18T19:55:19.465" v="34" actId="26606"/>
          <ac:spMkLst>
            <pc:docMk/>
            <pc:sldMk cId="1911081705" sldId="257"/>
            <ac:spMk id="46" creationId="{5C88C0A4-98F7-318B-4605-6A13155890F7}"/>
          </ac:spMkLst>
        </pc:spChg>
        <pc:grpChg chg="add del">
          <ac:chgData name="Beytullah SÖYLEV" userId="5a825522-7ed5-47ed-9449-ee221b1cb749" providerId="ADAL" clId="{5F7053B1-5F85-4D67-BB9B-F04B2B49AB1C}" dt="2023-09-18T19:55:19.465" v="34" actId="26606"/>
          <ac:grpSpMkLst>
            <pc:docMk/>
            <pc:sldMk cId="1911081705" sldId="257"/>
            <ac:grpSpMk id="34" creationId="{D0B504DB-2CA0-0008-B756-CDCA1713F8A7}"/>
          </ac:grpSpMkLst>
        </pc:grpChg>
        <pc:picChg chg="add del mod">
          <ac:chgData name="Beytullah SÖYLEV" userId="5a825522-7ed5-47ed-9449-ee221b1cb749" providerId="ADAL" clId="{5F7053B1-5F85-4D67-BB9B-F04B2B49AB1C}" dt="2023-09-18T19:55:54.536" v="36" actId="478"/>
          <ac:picMkLst>
            <pc:docMk/>
            <pc:sldMk cId="1911081705" sldId="257"/>
            <ac:picMk id="4" creationId="{953CE626-AE0B-D0FC-B86C-0FC160DFAE16}"/>
          </ac:picMkLst>
        </pc:picChg>
        <pc:picChg chg="add mod ord">
          <ac:chgData name="Beytullah SÖYLEV" userId="5a825522-7ed5-47ed-9449-ee221b1cb749" providerId="ADAL" clId="{5F7053B1-5F85-4D67-BB9B-F04B2B49AB1C}" dt="2023-09-18T19:57:11.548" v="48" actId="14100"/>
          <ac:picMkLst>
            <pc:docMk/>
            <pc:sldMk cId="1911081705" sldId="257"/>
            <ac:picMk id="6" creationId="{249DE550-1C82-B8E7-8EA9-645EA4A684E3}"/>
          </ac:picMkLst>
        </pc:picChg>
        <pc:picChg chg="add mod ord">
          <ac:chgData name="Beytullah SÖYLEV" userId="5a825522-7ed5-47ed-9449-ee221b1cb749" providerId="ADAL" clId="{5F7053B1-5F85-4D67-BB9B-F04B2B49AB1C}" dt="2023-09-18T19:57:13.856" v="49" actId="14100"/>
          <ac:picMkLst>
            <pc:docMk/>
            <pc:sldMk cId="1911081705" sldId="257"/>
            <ac:picMk id="8" creationId="{979B6815-A58E-0295-77A5-A34413409788}"/>
          </ac:picMkLst>
        </pc:picChg>
        <pc:picChg chg="del">
          <ac:chgData name="Beytullah SÖYLEV" userId="5a825522-7ed5-47ed-9449-ee221b1cb749" providerId="ADAL" clId="{5F7053B1-5F85-4D67-BB9B-F04B2B49AB1C}" dt="2023-09-18T19:50:33.762" v="28" actId="478"/>
          <ac:picMkLst>
            <pc:docMk/>
            <pc:sldMk cId="1911081705" sldId="257"/>
            <ac:picMk id="9" creationId="{D70F5329-8024-BD5F-DE82-BF4A6E71902B}"/>
          </ac:picMkLst>
        </pc:picChg>
        <pc:picChg chg="del">
          <ac:chgData name="Beytullah SÖYLEV" userId="5a825522-7ed5-47ed-9449-ee221b1cb749" providerId="ADAL" clId="{5F7053B1-5F85-4D67-BB9B-F04B2B49AB1C}" dt="2023-09-18T19:50:32.999" v="27" actId="478"/>
          <ac:picMkLst>
            <pc:docMk/>
            <pc:sldMk cId="1911081705" sldId="257"/>
            <ac:picMk id="11" creationId="{00705ADF-FD73-794E-B0E4-C8F8310A4A0F}"/>
          </ac:picMkLst>
        </pc:picChg>
      </pc:sldChg>
    </pc:docChg>
  </pc:docChgLst>
  <pc:docChgLst>
    <pc:chgData name="Beytullah SÖYLEV" userId="5a825522-7ed5-47ed-9449-ee221b1cb749" providerId="ADAL" clId="{16698649-1B11-45DE-8E2D-A088F8A1C41F}"/>
    <pc:docChg chg="undo redo custSel addSld delSld modSld">
      <pc:chgData name="Beytullah SÖYLEV" userId="5a825522-7ed5-47ed-9449-ee221b1cb749" providerId="ADAL" clId="{16698649-1B11-45DE-8E2D-A088F8A1C41F}" dt="2023-09-18T19:27:32.927" v="225" actId="478"/>
      <pc:docMkLst>
        <pc:docMk/>
      </pc:docMkLst>
      <pc:sldChg chg="addSp delSp modSp add del mod setBg">
        <pc:chgData name="Beytullah SÖYLEV" userId="5a825522-7ed5-47ed-9449-ee221b1cb749" providerId="ADAL" clId="{16698649-1B11-45DE-8E2D-A088F8A1C41F}" dt="2023-09-18T19:27:32.927" v="225" actId="478"/>
        <pc:sldMkLst>
          <pc:docMk/>
          <pc:sldMk cId="1492306933" sldId="256"/>
        </pc:sldMkLst>
        <pc:spChg chg="mod">
          <ac:chgData name="Beytullah SÖYLEV" userId="5a825522-7ed5-47ed-9449-ee221b1cb749" providerId="ADAL" clId="{16698649-1B11-45DE-8E2D-A088F8A1C41F}" dt="2023-09-18T19:16:04.581" v="180" actId="122"/>
          <ac:spMkLst>
            <pc:docMk/>
            <pc:sldMk cId="1492306933" sldId="256"/>
            <ac:spMk id="2" creationId="{EE0BCD4D-82A1-5AD0-053C-2CF73DA5B647}"/>
          </ac:spMkLst>
        </pc:spChg>
        <pc:spChg chg="mod">
          <ac:chgData name="Beytullah SÖYLEV" userId="5a825522-7ed5-47ed-9449-ee221b1cb749" providerId="ADAL" clId="{16698649-1B11-45DE-8E2D-A088F8A1C41F}" dt="2023-09-18T19:16:10.619" v="181" actId="1076"/>
          <ac:spMkLst>
            <pc:docMk/>
            <pc:sldMk cId="1492306933" sldId="256"/>
            <ac:spMk id="3" creationId="{7730DC87-B7BC-1B7B-AB86-8B0F1FACBC23}"/>
          </ac:spMkLst>
        </pc:spChg>
        <pc:spChg chg="add del">
          <ac:chgData name="Beytullah SÖYLEV" userId="5a825522-7ed5-47ed-9449-ee221b1cb749" providerId="ADAL" clId="{16698649-1B11-45DE-8E2D-A088F8A1C41F}" dt="2023-09-18T18:57:57.177" v="2" actId="26606"/>
          <ac:spMkLst>
            <pc:docMk/>
            <pc:sldMk cId="1492306933" sldId="256"/>
            <ac:spMk id="10" creationId="{F8446B12-7391-4711-8B31-112A0B896C76}"/>
          </ac:spMkLst>
        </pc:spChg>
        <pc:spChg chg="add del">
          <ac:chgData name="Beytullah SÖYLEV" userId="5a825522-7ed5-47ed-9449-ee221b1cb749" providerId="ADAL" clId="{16698649-1B11-45DE-8E2D-A088F8A1C41F}" dt="2023-09-18T18:58:04.665" v="4" actId="26606"/>
          <ac:spMkLst>
            <pc:docMk/>
            <pc:sldMk cId="1492306933" sldId="256"/>
            <ac:spMk id="21" creationId="{94714483-7072-431F-9DBE-87F44E4D44BC}"/>
          </ac:spMkLst>
        </pc:spChg>
        <pc:spChg chg="add del">
          <ac:chgData name="Beytullah SÖYLEV" userId="5a825522-7ed5-47ed-9449-ee221b1cb749" providerId="ADAL" clId="{16698649-1B11-45DE-8E2D-A088F8A1C41F}" dt="2023-09-18T18:58:04.665" v="4" actId="26606"/>
          <ac:spMkLst>
            <pc:docMk/>
            <pc:sldMk cId="1492306933" sldId="256"/>
            <ac:spMk id="22" creationId="{E2683E3F-F855-4549-84F8-42064EC0F247}"/>
          </ac:spMkLst>
        </pc:spChg>
        <pc:spChg chg="add del">
          <ac:chgData name="Beytullah SÖYLEV" userId="5a825522-7ed5-47ed-9449-ee221b1cb749" providerId="ADAL" clId="{16698649-1B11-45DE-8E2D-A088F8A1C41F}" dt="2023-09-18T18:58:04.665" v="4" actId="26606"/>
          <ac:spMkLst>
            <pc:docMk/>
            <pc:sldMk cId="1492306933" sldId="256"/>
            <ac:spMk id="23" creationId="{495892E1-F4A5-4991-AC52-4F417B14A2A2}"/>
          </ac:spMkLst>
        </pc:spChg>
        <pc:spChg chg="add del">
          <ac:chgData name="Beytullah SÖYLEV" userId="5a825522-7ed5-47ed-9449-ee221b1cb749" providerId="ADAL" clId="{16698649-1B11-45DE-8E2D-A088F8A1C41F}" dt="2023-09-18T18:58:04.665" v="4" actId="26606"/>
          <ac:spMkLst>
            <pc:docMk/>
            <pc:sldMk cId="1492306933" sldId="256"/>
            <ac:spMk id="30" creationId="{832F3179-0CD5-40C8-9939-D8355006F7BA}"/>
          </ac:spMkLst>
        </pc:spChg>
        <pc:spChg chg="add del">
          <ac:chgData name="Beytullah SÖYLEV" userId="5a825522-7ed5-47ed-9449-ee221b1cb749" providerId="ADAL" clId="{16698649-1B11-45DE-8E2D-A088F8A1C41F}" dt="2023-09-18T19:01:08.830" v="11" actId="26606"/>
          <ac:spMkLst>
            <pc:docMk/>
            <pc:sldMk cId="1492306933" sldId="256"/>
            <ac:spMk id="38" creationId="{5BF4DF2C-F028-4921-9C23-41303F650A62}"/>
          </ac:spMkLst>
        </pc:spChg>
        <pc:spChg chg="add del">
          <ac:chgData name="Beytullah SÖYLEV" userId="5a825522-7ed5-47ed-9449-ee221b1cb749" providerId="ADAL" clId="{16698649-1B11-45DE-8E2D-A088F8A1C41F}" dt="2023-09-18T19:01:08.830" v="11" actId="26606"/>
          <ac:spMkLst>
            <pc:docMk/>
            <pc:sldMk cId="1492306933" sldId="256"/>
            <ac:spMk id="39" creationId="{158B3569-73B2-4D05-8E95-886A6EE17F1F}"/>
          </ac:spMkLst>
        </pc:spChg>
        <pc:grpChg chg="add del">
          <ac:chgData name="Beytullah SÖYLEV" userId="5a825522-7ed5-47ed-9449-ee221b1cb749" providerId="ADAL" clId="{16698649-1B11-45DE-8E2D-A088F8A1C41F}" dt="2023-09-18T18:57:57.177" v="2" actId="26606"/>
          <ac:grpSpMkLst>
            <pc:docMk/>
            <pc:sldMk cId="1492306933" sldId="256"/>
            <ac:grpSpMk id="12" creationId="{4252769E-B9F0-4068-A645-5BBEF16E9C28}"/>
          </ac:grpSpMkLst>
        </pc:grpChg>
        <pc:grpChg chg="add del">
          <ac:chgData name="Beytullah SÖYLEV" userId="5a825522-7ed5-47ed-9449-ee221b1cb749" providerId="ADAL" clId="{16698649-1B11-45DE-8E2D-A088F8A1C41F}" dt="2023-09-18T18:58:04.665" v="4" actId="26606"/>
          <ac:grpSpMkLst>
            <pc:docMk/>
            <pc:sldMk cId="1492306933" sldId="256"/>
            <ac:grpSpMk id="24" creationId="{8FC90B1E-0223-4440-AF22-8F32F6F0C7D2}"/>
          </ac:grpSpMkLst>
        </pc:grpChg>
        <pc:grpChg chg="add del">
          <ac:chgData name="Beytullah SÖYLEV" userId="5a825522-7ed5-47ed-9449-ee221b1cb749" providerId="ADAL" clId="{16698649-1B11-45DE-8E2D-A088F8A1C41F}" dt="2023-09-18T18:58:04.665" v="4" actId="26606"/>
          <ac:grpSpMkLst>
            <pc:docMk/>
            <pc:sldMk cId="1492306933" sldId="256"/>
            <ac:grpSpMk id="29" creationId="{ACF597F8-76AA-44FA-8E6A-06223B66C0DD}"/>
          </ac:grpSpMkLst>
        </pc:grpChg>
        <pc:grpChg chg="add del">
          <ac:chgData name="Beytullah SÖYLEV" userId="5a825522-7ed5-47ed-9449-ee221b1cb749" providerId="ADAL" clId="{16698649-1B11-45DE-8E2D-A088F8A1C41F}" dt="2023-09-18T18:58:04.665" v="4" actId="26606"/>
          <ac:grpSpMkLst>
            <pc:docMk/>
            <pc:sldMk cId="1492306933" sldId="256"/>
            <ac:grpSpMk id="32" creationId="{11CE155D-684B-4F5E-B835-C52765E310E7}"/>
          </ac:grpSpMkLst>
        </pc:grpChg>
        <pc:grpChg chg="add del">
          <ac:chgData name="Beytullah SÖYLEV" userId="5a825522-7ed5-47ed-9449-ee221b1cb749" providerId="ADAL" clId="{16698649-1B11-45DE-8E2D-A088F8A1C41F}" dt="2023-09-18T19:01:08.830" v="11" actId="26606"/>
          <ac:grpSpMkLst>
            <pc:docMk/>
            <pc:sldMk cId="1492306933" sldId="256"/>
            <ac:grpSpMk id="40" creationId="{892B7B61-D701-474B-AE8F-EA238B550A78}"/>
          </ac:grpSpMkLst>
        </pc:grpChg>
        <pc:picChg chg="add mod ord">
          <ac:chgData name="Beytullah SÖYLEV" userId="5a825522-7ed5-47ed-9449-ee221b1cb749" providerId="ADAL" clId="{16698649-1B11-45DE-8E2D-A088F8A1C41F}" dt="2023-09-18T19:01:08.830" v="11" actId="26606"/>
          <ac:picMkLst>
            <pc:docMk/>
            <pc:sldMk cId="1492306933" sldId="256"/>
            <ac:picMk id="5" creationId="{B8E5517E-FE89-92A4-BE33-236510130833}"/>
          </ac:picMkLst>
        </pc:picChg>
        <pc:picChg chg="add del mod">
          <ac:chgData name="Beytullah SÖYLEV" userId="5a825522-7ed5-47ed-9449-ee221b1cb749" providerId="ADAL" clId="{16698649-1B11-45DE-8E2D-A088F8A1C41F}" dt="2023-09-18T19:27:32.927" v="225" actId="478"/>
          <ac:picMkLst>
            <pc:docMk/>
            <pc:sldMk cId="1492306933" sldId="256"/>
            <ac:picMk id="6" creationId="{A0035A1C-4FF0-449C-F1E4-3FC380659653}"/>
          </ac:picMkLst>
        </pc:picChg>
        <pc:cxnChg chg="add del">
          <ac:chgData name="Beytullah SÖYLEV" userId="5a825522-7ed5-47ed-9449-ee221b1cb749" providerId="ADAL" clId="{16698649-1B11-45DE-8E2D-A088F8A1C41F}" dt="2023-09-18T19:01:08.830" v="11" actId="26606"/>
          <ac:cxnSpMkLst>
            <pc:docMk/>
            <pc:sldMk cId="1492306933" sldId="256"/>
            <ac:cxnSpMk id="14" creationId="{56020367-4FD5-4596-8E10-C5F095CD8DBF}"/>
          </ac:cxnSpMkLst>
        </pc:cxnChg>
      </pc:sldChg>
      <pc:sldChg chg="addSp delSp modSp mod setBg">
        <pc:chgData name="Beytullah SÖYLEV" userId="5a825522-7ed5-47ed-9449-ee221b1cb749" providerId="ADAL" clId="{16698649-1B11-45DE-8E2D-A088F8A1C41F}" dt="2023-09-18T19:26:13.943" v="220" actId="14100"/>
        <pc:sldMkLst>
          <pc:docMk/>
          <pc:sldMk cId="1911081705" sldId="257"/>
        </pc:sldMkLst>
        <pc:spChg chg="mod">
          <ac:chgData name="Beytullah SÖYLEV" userId="5a825522-7ed5-47ed-9449-ee221b1cb749" providerId="ADAL" clId="{16698649-1B11-45DE-8E2D-A088F8A1C41F}" dt="2023-09-18T19:14:22.484" v="121" actId="255"/>
          <ac:spMkLst>
            <pc:docMk/>
            <pc:sldMk cId="1911081705" sldId="257"/>
            <ac:spMk id="2" creationId="{7BDADD12-D653-7463-3EAD-70846DE1F2CC}"/>
          </ac:spMkLst>
        </pc:spChg>
        <pc:spChg chg="del">
          <ac:chgData name="Beytullah SÖYLEV" userId="5a825522-7ed5-47ed-9449-ee221b1cb749" providerId="ADAL" clId="{16698649-1B11-45DE-8E2D-A088F8A1C41F}" dt="2023-09-18T19:06:28.325" v="43"/>
          <ac:spMkLst>
            <pc:docMk/>
            <pc:sldMk cId="1911081705" sldId="257"/>
            <ac:spMk id="3" creationId="{4B7DE7AA-9B0B-5A8C-C9D3-A89360AA97ED}"/>
          </ac:spMkLst>
        </pc:spChg>
        <pc:spChg chg="add del mod">
          <ac:chgData name="Beytullah SÖYLEV" userId="5a825522-7ed5-47ed-9449-ee221b1cb749" providerId="ADAL" clId="{16698649-1B11-45DE-8E2D-A088F8A1C41F}" dt="2023-09-18T19:07:17.088" v="45"/>
          <ac:spMkLst>
            <pc:docMk/>
            <pc:sldMk cId="1911081705" sldId="257"/>
            <ac:spMk id="7" creationId="{1AE57485-41D0-64E9-B989-423903B550D0}"/>
          </ac:spMkLst>
        </pc:spChg>
        <pc:spChg chg="add del">
          <ac:chgData name="Beytullah SÖYLEV" userId="5a825522-7ed5-47ed-9449-ee221b1cb749" providerId="ADAL" clId="{16698649-1B11-45DE-8E2D-A088F8A1C41F}" dt="2023-09-18T19:18:59.482" v="199" actId="478"/>
          <ac:spMkLst>
            <pc:docMk/>
            <pc:sldMk cId="1911081705" sldId="257"/>
            <ac:spMk id="12" creationId="{642B2132-E2F5-8486-81EA-6092164EB70A}"/>
          </ac:spMkLst>
        </pc:spChg>
        <pc:spChg chg="add del">
          <ac:chgData name="Beytullah SÖYLEV" userId="5a825522-7ed5-47ed-9449-ee221b1cb749" providerId="ADAL" clId="{16698649-1B11-45DE-8E2D-A088F8A1C41F}" dt="2023-09-18T19:07:46.602" v="51" actId="26606"/>
          <ac:spMkLst>
            <pc:docMk/>
            <pc:sldMk cId="1911081705" sldId="257"/>
            <ac:spMk id="15" creationId="{02BC26A3-44BB-9681-A000-DFA9E5126AA9}"/>
          </ac:spMkLst>
        </pc:spChg>
        <pc:spChg chg="add del">
          <ac:chgData name="Beytullah SÖYLEV" userId="5a825522-7ed5-47ed-9449-ee221b1cb749" providerId="ADAL" clId="{16698649-1B11-45DE-8E2D-A088F8A1C41F}" dt="2023-09-18T19:07:52.490" v="53" actId="26606"/>
          <ac:spMkLst>
            <pc:docMk/>
            <pc:sldMk cId="1911081705" sldId="257"/>
            <ac:spMk id="16" creationId="{78BA5F19-D5E1-4ECC-BEC2-DF7AEDFD7C50}"/>
          </ac:spMkLst>
        </pc:spChg>
        <pc:spChg chg="add del">
          <ac:chgData name="Beytullah SÖYLEV" userId="5a825522-7ed5-47ed-9449-ee221b1cb749" providerId="ADAL" clId="{16698649-1B11-45DE-8E2D-A088F8A1C41F}" dt="2023-09-18T19:07:46.602" v="51" actId="26606"/>
          <ac:spMkLst>
            <pc:docMk/>
            <pc:sldMk cId="1911081705" sldId="257"/>
            <ac:spMk id="18" creationId="{D2B783EE-0239-4717-BBEA-8C9EAC61C824}"/>
          </ac:spMkLst>
        </pc:spChg>
        <pc:spChg chg="add del">
          <ac:chgData name="Beytullah SÖYLEV" userId="5a825522-7ed5-47ed-9449-ee221b1cb749" providerId="ADAL" clId="{16698649-1B11-45DE-8E2D-A088F8A1C41F}" dt="2023-09-18T19:07:46.602" v="51" actId="26606"/>
          <ac:spMkLst>
            <pc:docMk/>
            <pc:sldMk cId="1911081705" sldId="257"/>
            <ac:spMk id="20" creationId="{A7B99495-F43F-4D80-A44F-2CB4764EB90B}"/>
          </ac:spMkLst>
        </pc:spChg>
        <pc:spChg chg="add del">
          <ac:chgData name="Beytullah SÖYLEV" userId="5a825522-7ed5-47ed-9449-ee221b1cb749" providerId="ADAL" clId="{16698649-1B11-45DE-8E2D-A088F8A1C41F}" dt="2023-09-18T19:07:46.602" v="51" actId="26606"/>
          <ac:spMkLst>
            <pc:docMk/>
            <pc:sldMk cId="1911081705" sldId="257"/>
            <ac:spMk id="22" creationId="{70BEB1E7-2F88-40BC-B73D-42E5B6F80BFC}"/>
          </ac:spMkLst>
        </pc:spChg>
        <pc:spChg chg="add del">
          <ac:chgData name="Beytullah SÖYLEV" userId="5a825522-7ed5-47ed-9449-ee221b1cb749" providerId="ADAL" clId="{16698649-1B11-45DE-8E2D-A088F8A1C41F}" dt="2023-09-18T19:07:52.490" v="53" actId="26606"/>
          <ac:spMkLst>
            <pc:docMk/>
            <pc:sldMk cId="1911081705" sldId="257"/>
            <ac:spMk id="24" creationId="{50CC88A9-A661-4C48-866E-8734E51140B1}"/>
          </ac:spMkLst>
        </pc:spChg>
        <pc:spChg chg="add del">
          <ac:chgData name="Beytullah SÖYLEV" userId="5a825522-7ed5-47ed-9449-ee221b1cb749" providerId="ADAL" clId="{16698649-1B11-45DE-8E2D-A088F8A1C41F}" dt="2023-09-18T19:07:52.490" v="53" actId="26606"/>
          <ac:spMkLst>
            <pc:docMk/>
            <pc:sldMk cId="1911081705" sldId="257"/>
            <ac:spMk id="25" creationId="{CFDF195F-784B-4D00-8C92-6FC1B0499EA1}"/>
          </ac:spMkLst>
        </pc:spChg>
        <pc:spChg chg="add del">
          <ac:chgData name="Beytullah SÖYLEV" userId="5a825522-7ed5-47ed-9449-ee221b1cb749" providerId="ADAL" clId="{16698649-1B11-45DE-8E2D-A088F8A1C41F}" dt="2023-09-18T19:08:32.705" v="56" actId="26606"/>
          <ac:spMkLst>
            <pc:docMk/>
            <pc:sldMk cId="1911081705" sldId="257"/>
            <ac:spMk id="27" creationId="{AC1DE9E0-67EC-4D54-808F-5601F5D5A937}"/>
          </ac:spMkLst>
        </pc:spChg>
        <pc:spChg chg="add del">
          <ac:chgData name="Beytullah SÖYLEV" userId="5a825522-7ed5-47ed-9449-ee221b1cb749" providerId="ADAL" clId="{16698649-1B11-45DE-8E2D-A088F8A1C41F}" dt="2023-09-18T19:08:32.705" v="56" actId="26606"/>
          <ac:spMkLst>
            <pc:docMk/>
            <pc:sldMk cId="1911081705" sldId="257"/>
            <ac:spMk id="28" creationId="{EBBC9B49-BD2F-9734-23B4-8E330906561A}"/>
          </ac:spMkLst>
        </pc:spChg>
        <pc:spChg chg="add mod">
          <ac:chgData name="Beytullah SÖYLEV" userId="5a825522-7ed5-47ed-9449-ee221b1cb749" providerId="ADAL" clId="{16698649-1B11-45DE-8E2D-A088F8A1C41F}" dt="2023-09-18T19:26:13.943" v="220" actId="14100"/>
          <ac:spMkLst>
            <pc:docMk/>
            <pc:sldMk cId="1911081705" sldId="257"/>
            <ac:spMk id="29" creationId="{C172D6E6-FA74-599C-65A8-4D5BE41FA6C4}"/>
          </ac:spMkLst>
        </pc:spChg>
        <pc:grpChg chg="add">
          <ac:chgData name="Beytullah SÖYLEV" userId="5a825522-7ed5-47ed-9449-ee221b1cb749" providerId="ADAL" clId="{16698649-1B11-45DE-8E2D-A088F8A1C41F}" dt="2023-09-18T19:08:32.705" v="56" actId="26606"/>
          <ac:grpSpMkLst>
            <pc:docMk/>
            <pc:sldMk cId="1911081705" sldId="257"/>
            <ac:grpSpMk id="34" creationId="{D0B504DB-2CA0-0008-B756-CDCA1713F8A7}"/>
          </ac:grpSpMkLst>
        </pc:grpChg>
        <pc:picChg chg="add del mod">
          <ac:chgData name="Beytullah SÖYLEV" userId="5a825522-7ed5-47ed-9449-ee221b1cb749" providerId="ADAL" clId="{16698649-1B11-45DE-8E2D-A088F8A1C41F}" dt="2023-09-18T19:07:06.661" v="44" actId="478"/>
          <ac:picMkLst>
            <pc:docMk/>
            <pc:sldMk cId="1911081705" sldId="257"/>
            <ac:picMk id="5" creationId="{0E4543FE-BADF-3C8D-2F2E-D0B26A646760}"/>
          </ac:picMkLst>
        </pc:picChg>
        <pc:picChg chg="add mod ord">
          <ac:chgData name="Beytullah SÖYLEV" userId="5a825522-7ed5-47ed-9449-ee221b1cb749" providerId="ADAL" clId="{16698649-1B11-45DE-8E2D-A088F8A1C41F}" dt="2023-09-18T19:21:28.214" v="216" actId="1076"/>
          <ac:picMkLst>
            <pc:docMk/>
            <pc:sldMk cId="1911081705" sldId="257"/>
            <ac:picMk id="9" creationId="{D70F5329-8024-BD5F-DE82-BF4A6E71902B}"/>
          </ac:picMkLst>
        </pc:picChg>
        <pc:picChg chg="add mod">
          <ac:chgData name="Beytullah SÖYLEV" userId="5a825522-7ed5-47ed-9449-ee221b1cb749" providerId="ADAL" clId="{16698649-1B11-45DE-8E2D-A088F8A1C41F}" dt="2023-09-18T19:08:51.724" v="58" actId="14100"/>
          <ac:picMkLst>
            <pc:docMk/>
            <pc:sldMk cId="1911081705" sldId="257"/>
            <ac:picMk id="11" creationId="{00705ADF-FD73-794E-B0E4-C8F8310A4A0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476C54CC-0022-44CB-CB31-966DA3E53C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SOLELY FOR PURPOSES OF FORAGE WORK EXPERIENCE</a:t>
            </a:r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EBE904E-5A50-705C-D007-59AEB1CAA1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30BD6-5CF5-408A-B1A2-C2D27DA97D40}" type="datetime1">
              <a:rPr lang="tr-TR" smtClean="0"/>
              <a:t>18.09.2023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214D042-15D3-6C86-CB8F-F593915F7E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AC15B1D-6A09-F602-20CA-BC9A8031EA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DCCD8-9BD0-4E04-84F3-C23A391812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22992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SOLELY FOR PURPOSES OF FORAGE WORK EXPERIENCE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1733C-5713-4D27-9823-71D13890FD42}" type="datetime1">
              <a:rPr lang="tr-TR" smtClean="0"/>
              <a:t>18.09.2023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45D38-3894-456A-9D1A-5C078F5193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86308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18/09/2023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18/09/2023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18/09/2023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18/09/2023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18/09/2023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18/09/2023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18/09/2023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18/09/2023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18/09/2023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18/09/2023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18/09/2023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18/09/2023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SOLELY FOR PURPOSES OF FORAGE WORK EXPERIENCE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9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anchor="t">
            <a:normAutofit/>
          </a:bodyPr>
          <a:lstStyle/>
          <a:p>
            <a:r>
              <a:rPr lang="tr-TR" sz="8000" dirty="0">
                <a:solidFill>
                  <a:srgbClr val="FFFFFF"/>
                </a:solidFill>
              </a:rPr>
              <a:t>BRITISH AIRWAYS</a:t>
            </a:r>
            <a:endParaRPr lang="en-GB" sz="8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958123"/>
            <a:ext cx="4412417" cy="1031537"/>
          </a:xfrm>
        </p:spPr>
        <p:txBody>
          <a:bodyPr>
            <a:noAutofit/>
          </a:bodyPr>
          <a:lstStyle/>
          <a:p>
            <a:r>
              <a:rPr lang="en-US" sz="4000" b="1" i="0" dirty="0">
                <a:solidFill>
                  <a:schemeClr val="bg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Predicting </a:t>
            </a:r>
            <a:r>
              <a:rPr lang="tr-TR" sz="4000" b="1" i="0" dirty="0">
                <a:solidFill>
                  <a:schemeClr val="bg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4000" b="1" i="0" dirty="0" err="1">
                <a:solidFill>
                  <a:schemeClr val="bg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ustomer</a:t>
            </a:r>
            <a:r>
              <a:rPr lang="en-US" sz="4000" b="1" i="0" dirty="0">
                <a:solidFill>
                  <a:schemeClr val="bg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tr-TR" sz="4000" b="1" i="0" dirty="0">
                <a:solidFill>
                  <a:schemeClr val="bg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US" sz="4000" b="1" i="0" dirty="0" err="1">
                <a:solidFill>
                  <a:schemeClr val="bg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uying</a:t>
            </a:r>
            <a:r>
              <a:rPr lang="en-US" sz="4000" b="1" i="0" dirty="0">
                <a:solidFill>
                  <a:schemeClr val="bg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tr-TR" sz="4000" b="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US" sz="4000" b="1" i="0" dirty="0" err="1">
                <a:solidFill>
                  <a:schemeClr val="bg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ehaviou</a:t>
            </a:r>
            <a:r>
              <a:rPr lang="tr-TR" sz="4000" b="1" i="0" dirty="0">
                <a:solidFill>
                  <a:schemeClr val="bg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endParaRPr lang="en-GB" sz="4000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esim 4" descr="metin, ekran görüntüsü, logo, yazı tipi içeren bir resim&#10;&#10;Açıklama otomatik olarak oluşturuldu">
            <a:extLst>
              <a:ext uri="{FF2B5EF4-FFF2-40B4-BE49-F238E27FC236}">
                <a16:creationId xmlns:a16="http://schemas.microsoft.com/office/drawing/2014/main" id="{B8E5517E-FE89-92A4-BE33-236510130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925" y="2372166"/>
            <a:ext cx="5664133" cy="3171914"/>
          </a:xfrm>
          <a:prstGeom prst="rect">
            <a:avLst/>
          </a:prstGeom>
        </p:spPr>
      </p:pic>
      <p:grpSp>
        <p:nvGrpSpPr>
          <p:cNvPr id="40" name="Group 15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41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D0B504DB-2CA0-0008-B756-CDCA1713F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48E256A-4AB9-7FA1-6480-C4C71EC72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7A330FB-EFE5-07CB-6D4F-CA8A2D33B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4363FB0-F6C5-4382-BAE0-D6D74E58D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 fontScale="90000"/>
          </a:bodyPr>
          <a:lstStyle/>
          <a:p>
            <a:r>
              <a:rPr lang="tr-TR" sz="4000">
                <a:solidFill>
                  <a:srgbClr val="FFFFFF"/>
                </a:solidFill>
              </a:rPr>
              <a:t>P</a:t>
            </a:r>
            <a:r>
              <a:rPr lang="en-US" sz="4000">
                <a:solidFill>
                  <a:srgbClr val="FFFFFF"/>
                </a:solidFill>
              </a:rPr>
              <a:t>redictive </a:t>
            </a:r>
            <a:r>
              <a:rPr lang="tr-TR" sz="4000">
                <a:solidFill>
                  <a:srgbClr val="FFFFFF"/>
                </a:solidFill>
              </a:rPr>
              <a:t>M</a:t>
            </a:r>
            <a:r>
              <a:rPr lang="en-US" sz="4000">
                <a:solidFill>
                  <a:srgbClr val="FFFFFF"/>
                </a:solidFill>
              </a:rPr>
              <a:t>odel to </a:t>
            </a:r>
            <a:r>
              <a:rPr lang="tr-TR" sz="4000">
                <a:solidFill>
                  <a:srgbClr val="FFFFFF"/>
                </a:solidFill>
              </a:rPr>
              <a:t>U</a:t>
            </a:r>
            <a:r>
              <a:rPr lang="en-US" sz="4000">
                <a:solidFill>
                  <a:srgbClr val="FFFFFF"/>
                </a:solidFill>
              </a:rPr>
              <a:t>nderstand </a:t>
            </a:r>
            <a:r>
              <a:rPr lang="tr-TR" sz="4000">
                <a:solidFill>
                  <a:srgbClr val="FFFFFF"/>
                </a:solidFill>
              </a:rPr>
              <a:t>F</a:t>
            </a:r>
            <a:r>
              <a:rPr lang="en-US" sz="4000">
                <a:solidFill>
                  <a:srgbClr val="FFFFFF"/>
                </a:solidFill>
              </a:rPr>
              <a:t>actors </a:t>
            </a:r>
            <a:r>
              <a:rPr lang="tr-TR" sz="4000">
                <a:solidFill>
                  <a:srgbClr val="FFFFFF"/>
                </a:solidFill>
              </a:rPr>
              <a:t>T</a:t>
            </a:r>
            <a:r>
              <a:rPr lang="en-US" sz="4000">
                <a:solidFill>
                  <a:srgbClr val="FFFFFF"/>
                </a:solidFill>
              </a:rPr>
              <a:t>hat </a:t>
            </a:r>
            <a:r>
              <a:rPr lang="tr-TR" sz="4000">
                <a:solidFill>
                  <a:srgbClr val="FFFFFF"/>
                </a:solidFill>
              </a:rPr>
              <a:t>I</a:t>
            </a:r>
            <a:r>
              <a:rPr lang="en-US" sz="4000">
                <a:solidFill>
                  <a:srgbClr val="FFFFFF"/>
                </a:solidFill>
              </a:rPr>
              <a:t>nfluence </a:t>
            </a:r>
            <a:r>
              <a:rPr lang="tr-TR" sz="4000">
                <a:solidFill>
                  <a:srgbClr val="FFFFFF"/>
                </a:solidFill>
              </a:rPr>
              <a:t>B</a:t>
            </a:r>
            <a:r>
              <a:rPr lang="en-US" sz="4000">
                <a:solidFill>
                  <a:srgbClr val="FFFFFF"/>
                </a:solidFill>
              </a:rPr>
              <a:t>uying </a:t>
            </a:r>
            <a:r>
              <a:rPr lang="tr-TR" sz="4000">
                <a:solidFill>
                  <a:srgbClr val="FFFFFF"/>
                </a:solidFill>
              </a:rPr>
              <a:t>B</a:t>
            </a:r>
            <a:r>
              <a:rPr lang="en-US" sz="4000">
                <a:solidFill>
                  <a:srgbClr val="FFFFFF"/>
                </a:solidFill>
              </a:rPr>
              <a:t>ehaviour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9" name="Alt Bilgi Yer Tutucusu 18">
            <a:extLst>
              <a:ext uri="{FF2B5EF4-FFF2-40B4-BE49-F238E27FC236}">
                <a16:creationId xmlns:a16="http://schemas.microsoft.com/office/drawing/2014/main" id="{ECF54ABC-0E0E-8DDC-2AC7-DFC18659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SOLELY FOR PURPOSES OF FORAGE WORK EXPERIENCE</a:t>
            </a:r>
            <a:endParaRPr lang="en-GB"/>
          </a:p>
        </p:txBody>
      </p:sp>
      <p:pic>
        <p:nvPicPr>
          <p:cNvPr id="6" name="Resim 5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249DE550-1C82-B8E7-8EA9-645EA4A68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53" y="1808965"/>
            <a:ext cx="5971705" cy="4178816"/>
          </a:xfrm>
          <a:prstGeom prst="rect">
            <a:avLst/>
          </a:prstGeom>
        </p:spPr>
      </p:pic>
      <p:pic>
        <p:nvPicPr>
          <p:cNvPr id="8" name="Resim 7" descr="metin, çizgi, öykü gelişim çizgisi; kumpas; grafiğini çıkarm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79B6815-A58E-0295-77A5-A34413409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1839595"/>
            <a:ext cx="5291767" cy="41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34</Words>
  <Application>Microsoft Office PowerPoint</Application>
  <PresentationFormat>Geniş ekran</PresentationFormat>
  <Paragraphs>4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</vt:lpstr>
      <vt:lpstr>Predictive Model to Understand Factors That Influence Buying Behaviour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Beytullah SÖYLEV</cp:lastModifiedBy>
  <cp:revision>1</cp:revision>
  <dcterms:created xsi:type="dcterms:W3CDTF">2022-12-06T11:13:27Z</dcterms:created>
  <dcterms:modified xsi:type="dcterms:W3CDTF">2023-09-18T19:57:22Z</dcterms:modified>
</cp:coreProperties>
</file>