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98649-1B11-45DE-8E2D-A088F8A1C41F}" v="9" dt="2023-09-18T19:30:59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ytullah SÖYLEV" userId="5a825522-7ed5-47ed-9449-ee221b1cb749" providerId="ADAL" clId="{16698649-1B11-45DE-8E2D-A088F8A1C41F}"/>
    <pc:docChg chg="undo redo custSel addSld delSld modSld">
      <pc:chgData name="Beytullah SÖYLEV" userId="5a825522-7ed5-47ed-9449-ee221b1cb749" providerId="ADAL" clId="{16698649-1B11-45DE-8E2D-A088F8A1C41F}" dt="2023-09-18T19:27:32.927" v="225" actId="478"/>
      <pc:docMkLst>
        <pc:docMk/>
      </pc:docMkLst>
      <pc:sldChg chg="addSp delSp modSp add del mod setBg">
        <pc:chgData name="Beytullah SÖYLEV" userId="5a825522-7ed5-47ed-9449-ee221b1cb749" providerId="ADAL" clId="{16698649-1B11-45DE-8E2D-A088F8A1C41F}" dt="2023-09-18T19:27:32.927" v="225" actId="478"/>
        <pc:sldMkLst>
          <pc:docMk/>
          <pc:sldMk cId="1492306933" sldId="256"/>
        </pc:sldMkLst>
        <pc:spChg chg="mod">
          <ac:chgData name="Beytullah SÖYLEV" userId="5a825522-7ed5-47ed-9449-ee221b1cb749" providerId="ADAL" clId="{16698649-1B11-45DE-8E2D-A088F8A1C41F}" dt="2023-09-18T19:16:04.581" v="180" actId="122"/>
          <ac:spMkLst>
            <pc:docMk/>
            <pc:sldMk cId="1492306933" sldId="256"/>
            <ac:spMk id="2" creationId="{EE0BCD4D-82A1-5AD0-053C-2CF73DA5B647}"/>
          </ac:spMkLst>
        </pc:spChg>
        <pc:spChg chg="mod">
          <ac:chgData name="Beytullah SÖYLEV" userId="5a825522-7ed5-47ed-9449-ee221b1cb749" providerId="ADAL" clId="{16698649-1B11-45DE-8E2D-A088F8A1C41F}" dt="2023-09-18T19:16:10.619" v="181" actId="1076"/>
          <ac:spMkLst>
            <pc:docMk/>
            <pc:sldMk cId="1492306933" sldId="256"/>
            <ac:spMk id="3" creationId="{7730DC87-B7BC-1B7B-AB86-8B0F1FACBC23}"/>
          </ac:spMkLst>
        </pc:spChg>
        <pc:spChg chg="add del">
          <ac:chgData name="Beytullah SÖYLEV" userId="5a825522-7ed5-47ed-9449-ee221b1cb749" providerId="ADAL" clId="{16698649-1B11-45DE-8E2D-A088F8A1C41F}" dt="2023-09-18T18:57:57.177" v="2" actId="26606"/>
          <ac:spMkLst>
            <pc:docMk/>
            <pc:sldMk cId="1492306933" sldId="256"/>
            <ac:spMk id="10" creationId="{F8446B12-7391-4711-8B31-112A0B896C76}"/>
          </ac:spMkLst>
        </pc:spChg>
        <pc:spChg chg="add del">
          <ac:chgData name="Beytullah SÖYLEV" userId="5a825522-7ed5-47ed-9449-ee221b1cb749" providerId="ADAL" clId="{16698649-1B11-45DE-8E2D-A088F8A1C41F}" dt="2023-09-18T18:58:04.665" v="4" actId="26606"/>
          <ac:spMkLst>
            <pc:docMk/>
            <pc:sldMk cId="1492306933" sldId="256"/>
            <ac:spMk id="21" creationId="{94714483-7072-431F-9DBE-87F44E4D44BC}"/>
          </ac:spMkLst>
        </pc:spChg>
        <pc:spChg chg="add del">
          <ac:chgData name="Beytullah SÖYLEV" userId="5a825522-7ed5-47ed-9449-ee221b1cb749" providerId="ADAL" clId="{16698649-1B11-45DE-8E2D-A088F8A1C41F}" dt="2023-09-18T18:58:04.665" v="4" actId="26606"/>
          <ac:spMkLst>
            <pc:docMk/>
            <pc:sldMk cId="1492306933" sldId="256"/>
            <ac:spMk id="22" creationId="{E2683E3F-F855-4549-84F8-42064EC0F247}"/>
          </ac:spMkLst>
        </pc:spChg>
        <pc:spChg chg="add del">
          <ac:chgData name="Beytullah SÖYLEV" userId="5a825522-7ed5-47ed-9449-ee221b1cb749" providerId="ADAL" clId="{16698649-1B11-45DE-8E2D-A088F8A1C41F}" dt="2023-09-18T18:58:04.665" v="4" actId="26606"/>
          <ac:spMkLst>
            <pc:docMk/>
            <pc:sldMk cId="1492306933" sldId="256"/>
            <ac:spMk id="23" creationId="{495892E1-F4A5-4991-AC52-4F417B14A2A2}"/>
          </ac:spMkLst>
        </pc:spChg>
        <pc:spChg chg="add del">
          <ac:chgData name="Beytullah SÖYLEV" userId="5a825522-7ed5-47ed-9449-ee221b1cb749" providerId="ADAL" clId="{16698649-1B11-45DE-8E2D-A088F8A1C41F}" dt="2023-09-18T18:58:04.665" v="4" actId="26606"/>
          <ac:spMkLst>
            <pc:docMk/>
            <pc:sldMk cId="1492306933" sldId="256"/>
            <ac:spMk id="30" creationId="{832F3179-0CD5-40C8-9939-D8355006F7BA}"/>
          </ac:spMkLst>
        </pc:spChg>
        <pc:spChg chg="add del">
          <ac:chgData name="Beytullah SÖYLEV" userId="5a825522-7ed5-47ed-9449-ee221b1cb749" providerId="ADAL" clId="{16698649-1B11-45DE-8E2D-A088F8A1C41F}" dt="2023-09-18T19:01:08.830" v="11" actId="26606"/>
          <ac:spMkLst>
            <pc:docMk/>
            <pc:sldMk cId="1492306933" sldId="256"/>
            <ac:spMk id="38" creationId="{5BF4DF2C-F028-4921-9C23-41303F650A62}"/>
          </ac:spMkLst>
        </pc:spChg>
        <pc:spChg chg="add del">
          <ac:chgData name="Beytullah SÖYLEV" userId="5a825522-7ed5-47ed-9449-ee221b1cb749" providerId="ADAL" clId="{16698649-1B11-45DE-8E2D-A088F8A1C41F}" dt="2023-09-18T19:01:08.830" v="11" actId="26606"/>
          <ac:spMkLst>
            <pc:docMk/>
            <pc:sldMk cId="1492306933" sldId="256"/>
            <ac:spMk id="39" creationId="{158B3569-73B2-4D05-8E95-886A6EE17F1F}"/>
          </ac:spMkLst>
        </pc:spChg>
        <pc:grpChg chg="add del">
          <ac:chgData name="Beytullah SÖYLEV" userId="5a825522-7ed5-47ed-9449-ee221b1cb749" providerId="ADAL" clId="{16698649-1B11-45DE-8E2D-A088F8A1C41F}" dt="2023-09-18T18:57:57.177" v="2" actId="26606"/>
          <ac:grpSpMkLst>
            <pc:docMk/>
            <pc:sldMk cId="1492306933" sldId="256"/>
            <ac:grpSpMk id="12" creationId="{4252769E-B9F0-4068-A645-5BBEF16E9C28}"/>
          </ac:grpSpMkLst>
        </pc:grpChg>
        <pc:grpChg chg="add del">
          <ac:chgData name="Beytullah SÖYLEV" userId="5a825522-7ed5-47ed-9449-ee221b1cb749" providerId="ADAL" clId="{16698649-1B11-45DE-8E2D-A088F8A1C41F}" dt="2023-09-18T18:58:04.665" v="4" actId="26606"/>
          <ac:grpSpMkLst>
            <pc:docMk/>
            <pc:sldMk cId="1492306933" sldId="256"/>
            <ac:grpSpMk id="24" creationId="{8FC90B1E-0223-4440-AF22-8F32F6F0C7D2}"/>
          </ac:grpSpMkLst>
        </pc:grpChg>
        <pc:grpChg chg="add del">
          <ac:chgData name="Beytullah SÖYLEV" userId="5a825522-7ed5-47ed-9449-ee221b1cb749" providerId="ADAL" clId="{16698649-1B11-45DE-8E2D-A088F8A1C41F}" dt="2023-09-18T18:58:04.665" v="4" actId="26606"/>
          <ac:grpSpMkLst>
            <pc:docMk/>
            <pc:sldMk cId="1492306933" sldId="256"/>
            <ac:grpSpMk id="29" creationId="{ACF597F8-76AA-44FA-8E6A-06223B66C0DD}"/>
          </ac:grpSpMkLst>
        </pc:grpChg>
        <pc:grpChg chg="add del">
          <ac:chgData name="Beytullah SÖYLEV" userId="5a825522-7ed5-47ed-9449-ee221b1cb749" providerId="ADAL" clId="{16698649-1B11-45DE-8E2D-A088F8A1C41F}" dt="2023-09-18T18:58:04.665" v="4" actId="26606"/>
          <ac:grpSpMkLst>
            <pc:docMk/>
            <pc:sldMk cId="1492306933" sldId="256"/>
            <ac:grpSpMk id="32" creationId="{11CE155D-684B-4F5E-B835-C52765E310E7}"/>
          </ac:grpSpMkLst>
        </pc:grpChg>
        <pc:grpChg chg="add del">
          <ac:chgData name="Beytullah SÖYLEV" userId="5a825522-7ed5-47ed-9449-ee221b1cb749" providerId="ADAL" clId="{16698649-1B11-45DE-8E2D-A088F8A1C41F}" dt="2023-09-18T19:01:08.830" v="11" actId="26606"/>
          <ac:grpSpMkLst>
            <pc:docMk/>
            <pc:sldMk cId="1492306933" sldId="256"/>
            <ac:grpSpMk id="40" creationId="{892B7B61-D701-474B-AE8F-EA238B550A78}"/>
          </ac:grpSpMkLst>
        </pc:grpChg>
        <pc:picChg chg="add mod ord">
          <ac:chgData name="Beytullah SÖYLEV" userId="5a825522-7ed5-47ed-9449-ee221b1cb749" providerId="ADAL" clId="{16698649-1B11-45DE-8E2D-A088F8A1C41F}" dt="2023-09-18T19:01:08.830" v="11" actId="26606"/>
          <ac:picMkLst>
            <pc:docMk/>
            <pc:sldMk cId="1492306933" sldId="256"/>
            <ac:picMk id="5" creationId="{B8E5517E-FE89-92A4-BE33-236510130833}"/>
          </ac:picMkLst>
        </pc:picChg>
        <pc:picChg chg="add del mod">
          <ac:chgData name="Beytullah SÖYLEV" userId="5a825522-7ed5-47ed-9449-ee221b1cb749" providerId="ADAL" clId="{16698649-1B11-45DE-8E2D-A088F8A1C41F}" dt="2023-09-18T19:27:32.927" v="225" actId="478"/>
          <ac:picMkLst>
            <pc:docMk/>
            <pc:sldMk cId="1492306933" sldId="256"/>
            <ac:picMk id="6" creationId="{A0035A1C-4FF0-449C-F1E4-3FC380659653}"/>
          </ac:picMkLst>
        </pc:picChg>
        <pc:cxnChg chg="add del">
          <ac:chgData name="Beytullah SÖYLEV" userId="5a825522-7ed5-47ed-9449-ee221b1cb749" providerId="ADAL" clId="{16698649-1B11-45DE-8E2D-A088F8A1C41F}" dt="2023-09-18T19:01:08.830" v="11" actId="26606"/>
          <ac:cxnSpMkLst>
            <pc:docMk/>
            <pc:sldMk cId="1492306933" sldId="256"/>
            <ac:cxnSpMk id="14" creationId="{56020367-4FD5-4596-8E10-C5F095CD8DBF}"/>
          </ac:cxnSpMkLst>
        </pc:cxnChg>
      </pc:sldChg>
      <pc:sldChg chg="addSp delSp modSp mod setBg">
        <pc:chgData name="Beytullah SÖYLEV" userId="5a825522-7ed5-47ed-9449-ee221b1cb749" providerId="ADAL" clId="{16698649-1B11-45DE-8E2D-A088F8A1C41F}" dt="2023-09-18T19:26:13.943" v="220" actId="14100"/>
        <pc:sldMkLst>
          <pc:docMk/>
          <pc:sldMk cId="1911081705" sldId="257"/>
        </pc:sldMkLst>
        <pc:spChg chg="mod">
          <ac:chgData name="Beytullah SÖYLEV" userId="5a825522-7ed5-47ed-9449-ee221b1cb749" providerId="ADAL" clId="{16698649-1B11-45DE-8E2D-A088F8A1C41F}" dt="2023-09-18T19:14:22.484" v="121" actId="255"/>
          <ac:spMkLst>
            <pc:docMk/>
            <pc:sldMk cId="1911081705" sldId="257"/>
            <ac:spMk id="2" creationId="{7BDADD12-D653-7463-3EAD-70846DE1F2CC}"/>
          </ac:spMkLst>
        </pc:spChg>
        <pc:spChg chg="del">
          <ac:chgData name="Beytullah SÖYLEV" userId="5a825522-7ed5-47ed-9449-ee221b1cb749" providerId="ADAL" clId="{16698649-1B11-45DE-8E2D-A088F8A1C41F}" dt="2023-09-18T19:06:28.325" v="43"/>
          <ac:spMkLst>
            <pc:docMk/>
            <pc:sldMk cId="1911081705" sldId="257"/>
            <ac:spMk id="3" creationId="{4B7DE7AA-9B0B-5A8C-C9D3-A89360AA97ED}"/>
          </ac:spMkLst>
        </pc:spChg>
        <pc:spChg chg="add del mod">
          <ac:chgData name="Beytullah SÖYLEV" userId="5a825522-7ed5-47ed-9449-ee221b1cb749" providerId="ADAL" clId="{16698649-1B11-45DE-8E2D-A088F8A1C41F}" dt="2023-09-18T19:07:17.088" v="45"/>
          <ac:spMkLst>
            <pc:docMk/>
            <pc:sldMk cId="1911081705" sldId="257"/>
            <ac:spMk id="7" creationId="{1AE57485-41D0-64E9-B989-423903B550D0}"/>
          </ac:spMkLst>
        </pc:spChg>
        <pc:spChg chg="add del">
          <ac:chgData name="Beytullah SÖYLEV" userId="5a825522-7ed5-47ed-9449-ee221b1cb749" providerId="ADAL" clId="{16698649-1B11-45DE-8E2D-A088F8A1C41F}" dt="2023-09-18T19:18:59.482" v="199" actId="478"/>
          <ac:spMkLst>
            <pc:docMk/>
            <pc:sldMk cId="1911081705" sldId="257"/>
            <ac:spMk id="12" creationId="{642B2132-E2F5-8486-81EA-6092164EB70A}"/>
          </ac:spMkLst>
        </pc:spChg>
        <pc:spChg chg="add del">
          <ac:chgData name="Beytullah SÖYLEV" userId="5a825522-7ed5-47ed-9449-ee221b1cb749" providerId="ADAL" clId="{16698649-1B11-45DE-8E2D-A088F8A1C41F}" dt="2023-09-18T19:07:46.602" v="51" actId="26606"/>
          <ac:spMkLst>
            <pc:docMk/>
            <pc:sldMk cId="1911081705" sldId="257"/>
            <ac:spMk id="15" creationId="{02BC26A3-44BB-9681-A000-DFA9E5126AA9}"/>
          </ac:spMkLst>
        </pc:spChg>
        <pc:spChg chg="add del">
          <ac:chgData name="Beytullah SÖYLEV" userId="5a825522-7ed5-47ed-9449-ee221b1cb749" providerId="ADAL" clId="{16698649-1B11-45DE-8E2D-A088F8A1C41F}" dt="2023-09-18T19:07:52.490" v="53" actId="26606"/>
          <ac:spMkLst>
            <pc:docMk/>
            <pc:sldMk cId="1911081705" sldId="257"/>
            <ac:spMk id="16" creationId="{78BA5F19-D5E1-4ECC-BEC2-DF7AEDFD7C50}"/>
          </ac:spMkLst>
        </pc:spChg>
        <pc:spChg chg="add del">
          <ac:chgData name="Beytullah SÖYLEV" userId="5a825522-7ed5-47ed-9449-ee221b1cb749" providerId="ADAL" clId="{16698649-1B11-45DE-8E2D-A088F8A1C41F}" dt="2023-09-18T19:07:46.602" v="51" actId="26606"/>
          <ac:spMkLst>
            <pc:docMk/>
            <pc:sldMk cId="1911081705" sldId="257"/>
            <ac:spMk id="18" creationId="{D2B783EE-0239-4717-BBEA-8C9EAC61C824}"/>
          </ac:spMkLst>
        </pc:spChg>
        <pc:spChg chg="add del">
          <ac:chgData name="Beytullah SÖYLEV" userId="5a825522-7ed5-47ed-9449-ee221b1cb749" providerId="ADAL" clId="{16698649-1B11-45DE-8E2D-A088F8A1C41F}" dt="2023-09-18T19:07:46.602" v="51" actId="26606"/>
          <ac:spMkLst>
            <pc:docMk/>
            <pc:sldMk cId="1911081705" sldId="257"/>
            <ac:spMk id="20" creationId="{A7B99495-F43F-4D80-A44F-2CB4764EB90B}"/>
          </ac:spMkLst>
        </pc:spChg>
        <pc:spChg chg="add del">
          <ac:chgData name="Beytullah SÖYLEV" userId="5a825522-7ed5-47ed-9449-ee221b1cb749" providerId="ADAL" clId="{16698649-1B11-45DE-8E2D-A088F8A1C41F}" dt="2023-09-18T19:07:46.602" v="51" actId="26606"/>
          <ac:spMkLst>
            <pc:docMk/>
            <pc:sldMk cId="1911081705" sldId="257"/>
            <ac:spMk id="22" creationId="{70BEB1E7-2F88-40BC-B73D-42E5B6F80BFC}"/>
          </ac:spMkLst>
        </pc:spChg>
        <pc:spChg chg="add del">
          <ac:chgData name="Beytullah SÖYLEV" userId="5a825522-7ed5-47ed-9449-ee221b1cb749" providerId="ADAL" clId="{16698649-1B11-45DE-8E2D-A088F8A1C41F}" dt="2023-09-18T19:07:52.490" v="53" actId="26606"/>
          <ac:spMkLst>
            <pc:docMk/>
            <pc:sldMk cId="1911081705" sldId="257"/>
            <ac:spMk id="24" creationId="{50CC88A9-A661-4C48-866E-8734E51140B1}"/>
          </ac:spMkLst>
        </pc:spChg>
        <pc:spChg chg="add del">
          <ac:chgData name="Beytullah SÖYLEV" userId="5a825522-7ed5-47ed-9449-ee221b1cb749" providerId="ADAL" clId="{16698649-1B11-45DE-8E2D-A088F8A1C41F}" dt="2023-09-18T19:07:52.490" v="53" actId="26606"/>
          <ac:spMkLst>
            <pc:docMk/>
            <pc:sldMk cId="1911081705" sldId="257"/>
            <ac:spMk id="25" creationId="{CFDF195F-784B-4D00-8C92-6FC1B0499EA1}"/>
          </ac:spMkLst>
        </pc:spChg>
        <pc:spChg chg="add del">
          <ac:chgData name="Beytullah SÖYLEV" userId="5a825522-7ed5-47ed-9449-ee221b1cb749" providerId="ADAL" clId="{16698649-1B11-45DE-8E2D-A088F8A1C41F}" dt="2023-09-18T19:08:32.705" v="56" actId="26606"/>
          <ac:spMkLst>
            <pc:docMk/>
            <pc:sldMk cId="1911081705" sldId="257"/>
            <ac:spMk id="27" creationId="{AC1DE9E0-67EC-4D54-808F-5601F5D5A937}"/>
          </ac:spMkLst>
        </pc:spChg>
        <pc:spChg chg="add del">
          <ac:chgData name="Beytullah SÖYLEV" userId="5a825522-7ed5-47ed-9449-ee221b1cb749" providerId="ADAL" clId="{16698649-1B11-45DE-8E2D-A088F8A1C41F}" dt="2023-09-18T19:08:32.705" v="56" actId="26606"/>
          <ac:spMkLst>
            <pc:docMk/>
            <pc:sldMk cId="1911081705" sldId="257"/>
            <ac:spMk id="28" creationId="{EBBC9B49-BD2F-9734-23B4-8E330906561A}"/>
          </ac:spMkLst>
        </pc:spChg>
        <pc:spChg chg="add mod">
          <ac:chgData name="Beytullah SÖYLEV" userId="5a825522-7ed5-47ed-9449-ee221b1cb749" providerId="ADAL" clId="{16698649-1B11-45DE-8E2D-A088F8A1C41F}" dt="2023-09-18T19:26:13.943" v="220" actId="14100"/>
          <ac:spMkLst>
            <pc:docMk/>
            <pc:sldMk cId="1911081705" sldId="257"/>
            <ac:spMk id="29" creationId="{C172D6E6-FA74-599C-65A8-4D5BE41FA6C4}"/>
          </ac:spMkLst>
        </pc:spChg>
        <pc:grpChg chg="add">
          <ac:chgData name="Beytullah SÖYLEV" userId="5a825522-7ed5-47ed-9449-ee221b1cb749" providerId="ADAL" clId="{16698649-1B11-45DE-8E2D-A088F8A1C41F}" dt="2023-09-18T19:08:32.705" v="56" actId="26606"/>
          <ac:grpSpMkLst>
            <pc:docMk/>
            <pc:sldMk cId="1911081705" sldId="257"/>
            <ac:grpSpMk id="34" creationId="{D0B504DB-2CA0-0008-B756-CDCA1713F8A7}"/>
          </ac:grpSpMkLst>
        </pc:grpChg>
        <pc:picChg chg="add del mod">
          <ac:chgData name="Beytullah SÖYLEV" userId="5a825522-7ed5-47ed-9449-ee221b1cb749" providerId="ADAL" clId="{16698649-1B11-45DE-8E2D-A088F8A1C41F}" dt="2023-09-18T19:07:06.661" v="44" actId="478"/>
          <ac:picMkLst>
            <pc:docMk/>
            <pc:sldMk cId="1911081705" sldId="257"/>
            <ac:picMk id="5" creationId="{0E4543FE-BADF-3C8D-2F2E-D0B26A646760}"/>
          </ac:picMkLst>
        </pc:picChg>
        <pc:picChg chg="add mod ord">
          <ac:chgData name="Beytullah SÖYLEV" userId="5a825522-7ed5-47ed-9449-ee221b1cb749" providerId="ADAL" clId="{16698649-1B11-45DE-8E2D-A088F8A1C41F}" dt="2023-09-18T19:21:28.214" v="216" actId="1076"/>
          <ac:picMkLst>
            <pc:docMk/>
            <pc:sldMk cId="1911081705" sldId="257"/>
            <ac:picMk id="9" creationId="{D70F5329-8024-BD5F-DE82-BF4A6E71902B}"/>
          </ac:picMkLst>
        </pc:picChg>
        <pc:picChg chg="add mod">
          <ac:chgData name="Beytullah SÖYLEV" userId="5a825522-7ed5-47ed-9449-ee221b1cb749" providerId="ADAL" clId="{16698649-1B11-45DE-8E2D-A088F8A1C41F}" dt="2023-09-18T19:08:51.724" v="58" actId="14100"/>
          <ac:picMkLst>
            <pc:docMk/>
            <pc:sldMk cId="1911081705" sldId="257"/>
            <ac:picMk id="11" creationId="{00705ADF-FD73-794E-B0E4-C8F8310A4A0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476C54CC-0022-44CB-CB31-966DA3E53C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SOLELY FOR PURPOSES OF FORAGE WORK EXPERIENCE</a:t>
            </a:r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EBE904E-5A50-705C-D007-59AEB1CAA1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30BD6-5CF5-408A-B1A2-C2D27DA97D40}" type="datetime1">
              <a:rPr lang="tr-TR" smtClean="0"/>
              <a:t>18.09.2023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214D042-15D3-6C86-CB8F-F593915F7E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AC15B1D-6A09-F602-20CA-BC9A8031EA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DCCD8-9BD0-4E04-84F3-C23A391812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2299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SOLELY FOR PURPOSES OF FORAGE WORK EXPERIENCE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1733C-5713-4D27-9823-71D13890FD42}" type="datetime1">
              <a:rPr lang="tr-TR" smtClean="0"/>
              <a:t>18.09.2023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45D38-3894-456A-9D1A-5C078F5193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6308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18/09/2023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r>
              <a:rPr lang="tr-TR" sz="8000" dirty="0">
                <a:solidFill>
                  <a:srgbClr val="FFFFFF"/>
                </a:solidFill>
              </a:rPr>
              <a:t>BRITISH AIRWAYS</a:t>
            </a:r>
            <a:endParaRPr lang="en-GB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958123"/>
            <a:ext cx="4412417" cy="1031537"/>
          </a:xfrm>
        </p:spPr>
        <p:txBody>
          <a:bodyPr>
            <a:noAutofit/>
          </a:bodyPr>
          <a:lstStyle/>
          <a:p>
            <a:r>
              <a:rPr lang="en-US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Web </a:t>
            </a:r>
            <a:r>
              <a:rPr lang="tr-TR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US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craping to </a:t>
            </a:r>
            <a:r>
              <a:rPr lang="tr-TR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r>
              <a:rPr lang="en-US" sz="40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ain</a:t>
            </a:r>
            <a:r>
              <a:rPr lang="en-US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tr-TR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40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ompany</a:t>
            </a:r>
            <a:r>
              <a:rPr lang="en-US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tr-TR" sz="4000" b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40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nsights</a:t>
            </a:r>
            <a:endParaRPr lang="en-GB" sz="40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 descr="metin, ekran görüntüsü, logo, yazı tipi içeren bir resim&#10;&#10;Açıklama otomatik olarak oluşturuldu">
            <a:extLst>
              <a:ext uri="{FF2B5EF4-FFF2-40B4-BE49-F238E27FC236}">
                <a16:creationId xmlns:a16="http://schemas.microsoft.com/office/drawing/2014/main" id="{B8E5517E-FE89-92A4-BE33-236510130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25" y="2372166"/>
            <a:ext cx="5664133" cy="3171914"/>
          </a:xfrm>
          <a:prstGeom prst="rect">
            <a:avLst/>
          </a:prstGeom>
        </p:spPr>
      </p:pic>
      <p:grpSp>
        <p:nvGrpSpPr>
          <p:cNvPr id="40" name="Group 15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41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0B504DB-2CA0-0008-B756-CDCA1713F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48E256A-4AB9-7FA1-6480-C4C71EC72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A330FB-EFE5-07CB-6D4F-CA8A2D33B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4363FB0-F6C5-4382-BAE0-D6D74E58D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INSIGHTS FROM CUSTOMER REVIEWS</a:t>
            </a:r>
          </a:p>
        </p:txBody>
      </p: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C172D6E6-FA74-599C-65A8-4D5BE41F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3" y="2202287"/>
            <a:ext cx="4882676" cy="36400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latin typeface="+mj-lt"/>
              </a:rPr>
              <a:t>From </a:t>
            </a:r>
            <a:r>
              <a:rPr lang="tr-TR" dirty="0">
                <a:latin typeface="+mj-lt"/>
              </a:rPr>
              <a:t>2</a:t>
            </a:r>
            <a:r>
              <a:rPr lang="en-GB" dirty="0">
                <a:latin typeface="+mj-lt"/>
              </a:rPr>
              <a:t>00 reviews given by the customers</a:t>
            </a:r>
            <a:r>
              <a:rPr lang="tr-TR" dirty="0">
                <a:latin typeface="+mj-lt"/>
              </a:rPr>
              <a:t>, </a:t>
            </a:r>
            <a:r>
              <a:rPr lang="en-GB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Positive Reviews </a:t>
            </a:r>
            <a:r>
              <a:rPr lang="tr-TR" dirty="0">
                <a:latin typeface="+mj-lt"/>
              </a:rPr>
              <a:t>  :</a:t>
            </a:r>
            <a:r>
              <a:rPr lang="en-US" dirty="0">
                <a:latin typeface="+mj-lt"/>
              </a:rPr>
              <a:t> </a:t>
            </a:r>
            <a:r>
              <a:rPr lang="tr-TR" dirty="0">
                <a:latin typeface="+mj-lt"/>
              </a:rPr>
              <a:t>126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Negative Reviews </a:t>
            </a:r>
            <a:r>
              <a:rPr lang="tr-TR" dirty="0">
                <a:latin typeface="+mj-lt"/>
              </a:rPr>
              <a:t>:</a:t>
            </a:r>
            <a:r>
              <a:rPr lang="en-US" dirty="0">
                <a:latin typeface="+mj-lt"/>
              </a:rPr>
              <a:t> </a:t>
            </a:r>
            <a:r>
              <a:rPr lang="tr-TR" dirty="0">
                <a:latin typeface="+mj-lt"/>
              </a:rPr>
              <a:t>74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1" name="Resim 10" descr="metin, yazı tipi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00705ADF-FD73-794E-B0E4-C8F8310A4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6" r="5226"/>
          <a:stretch/>
        </p:blipFill>
        <p:spPr>
          <a:xfrm>
            <a:off x="5296374" y="2202288"/>
            <a:ext cx="3116106" cy="3642664"/>
          </a:xfrm>
          <a:prstGeom prst="rect">
            <a:avLst/>
          </a:prstGeom>
        </p:spPr>
      </p:pic>
      <p:pic>
        <p:nvPicPr>
          <p:cNvPr id="9" name="İçerik Yer Tutucusu 8" descr="metin, ekran görüntüsü, daire, yazı tipi içeren bir resim&#10;&#10;Açıklama otomatik olarak oluşturuldu">
            <a:extLst>
              <a:ext uri="{FF2B5EF4-FFF2-40B4-BE49-F238E27FC236}">
                <a16:creationId xmlns:a16="http://schemas.microsoft.com/office/drawing/2014/main" id="{D70F5329-8024-BD5F-DE82-BF4A6E7190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" r="5938" b="-4"/>
          <a:stretch/>
        </p:blipFill>
        <p:spPr>
          <a:xfrm>
            <a:off x="8640821" y="2199677"/>
            <a:ext cx="3014859" cy="3642663"/>
          </a:xfrm>
          <a:prstGeom prst="rect">
            <a:avLst/>
          </a:prstGeom>
        </p:spPr>
      </p:pic>
      <p:sp>
        <p:nvSpPr>
          <p:cNvPr id="17" name="Veri Yer Tutucusu 16">
            <a:extLst>
              <a:ext uri="{FF2B5EF4-FFF2-40B4-BE49-F238E27FC236}">
                <a16:creationId xmlns:a16="http://schemas.microsoft.com/office/drawing/2014/main" id="{54071975-B26E-4775-6B31-8AC55FD4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/>
          </a:p>
        </p:txBody>
      </p:sp>
      <p:sp>
        <p:nvSpPr>
          <p:cNvPr id="19" name="Alt Bilgi Yer Tutucusu 18">
            <a:extLst>
              <a:ext uri="{FF2B5EF4-FFF2-40B4-BE49-F238E27FC236}">
                <a16:creationId xmlns:a16="http://schemas.microsoft.com/office/drawing/2014/main" id="{ECF54ABC-0E0E-8DDC-2AC7-DFC1865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41</Words>
  <Application>Microsoft Office PowerPoint</Application>
  <PresentationFormat>Geniş ekran</PresentationFormat>
  <Paragraphs>8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Beytullah SÖYLEV</cp:lastModifiedBy>
  <cp:revision>1</cp:revision>
  <dcterms:created xsi:type="dcterms:W3CDTF">2022-12-06T11:13:27Z</dcterms:created>
  <dcterms:modified xsi:type="dcterms:W3CDTF">2023-09-18T19:31:06Z</dcterms:modified>
</cp:coreProperties>
</file>