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on Patterson" initials="BP" lastIdx="1" clrIdx="0">
    <p:extLst>
      <p:ext uri="{19B8F6BF-5375-455C-9EA6-DF929625EA0E}">
        <p15:presenceInfo xmlns:p15="http://schemas.microsoft.com/office/powerpoint/2012/main" userId="Brandon Patter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7T18:05:00.042" idx="1">
    <p:pos x="1585" y="3932"/>
    <p:text>I feel obligated to add this caviate somewhere to avoid misinformation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7T18:05:00.042" idx="1">
    <p:pos x="1585" y="3932"/>
    <p:text>I feel obligated to add this caviate somewhere to avoid misinformation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6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8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4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8E32-A6D8-4C4C-A4E8-8ACDFA7F43A9}" type="datetimeFigureOut">
              <a:rPr lang="en-US" smtClean="0"/>
              <a:t>2016-02-17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4A81-A937-4F5D-A193-A092779C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0439" y="3140440"/>
            <a:ext cx="3252866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Diagnostic ultrasound may torque the lungs and cause hemorrhage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1230776"/>
            <a:ext cx="2626992" cy="975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Ultrasound is the safest form of medical imaging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9725" y="442211"/>
            <a:ext cx="3607266" cy="690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Lung hemorrhage is only side effect in mammals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91406" y="271989"/>
            <a:ext cx="3248293" cy="6759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Sound waves may torque fluid interfaces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1407" y="1819208"/>
            <a:ext cx="1929984" cy="1003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Shock waves torque fluid interfaces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80860" y="1037321"/>
            <a:ext cx="2534713" cy="6579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Lung has multiple fluids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222" y="2304566"/>
            <a:ext cx="2608977" cy="1263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Misaligned pressure/density gradients cause torque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99103" y="1724229"/>
            <a:ext cx="2644897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Safe development of US requires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5222" y="3664574"/>
            <a:ext cx="2374600" cy="1077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Ultrasound lung hemorrhage is not understood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89739" y="5721275"/>
            <a:ext cx="3052699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 lung hemorrhage can’t be seen experimentally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55770" y="5278590"/>
            <a:ext cx="2033969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Problem can be simulated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82546" y="4648442"/>
            <a:ext cx="2459892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Supercomputers for fluid sims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11419" y="742772"/>
            <a:ext cx="2602145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a medical problem, but cools physics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013358" y="4410447"/>
            <a:ext cx="2895759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dependence of ultrasound isn’t studied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88711" y="1999681"/>
            <a:ext cx="1853073" cy="1034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Lung US is increasingly routine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5697" y="2700423"/>
            <a:ext cx="2602145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Mathematical models of Circulation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909117" y="4166366"/>
            <a:ext cx="1811506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Lungs are viscoelastic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167" y="4839032"/>
            <a:ext cx="2087097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Navier</a:t>
            </a:r>
            <a:r>
              <a:rPr lang="en-US" dirty="0" smtClean="0">
                <a:solidFill>
                  <a:schemeClr val="tx1"/>
                </a:solidFill>
              </a:rPr>
              <a:t>-Stokes equations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09725" y="6200421"/>
            <a:ext cx="1602297" cy="566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 and figures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36295" y="5374598"/>
            <a:ext cx="1134075" cy="9175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Tb’s of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44080" y="3713872"/>
            <a:ext cx="2453761" cy="825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Bubbles don’t worsen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86668" y="6242741"/>
            <a:ext cx="1770077" cy="60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Vorticity 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17565" y="6292120"/>
            <a:ext cx="2175740" cy="60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Simulations reveal physics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83407" y="60639"/>
            <a:ext cx="1811506" cy="5734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 is growing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5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0439" y="3140440"/>
            <a:ext cx="3252866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Diagnostic ultrasound may torque the lungs and cause hemorrhage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1230776"/>
            <a:ext cx="2626992" cy="9755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Ultrasound is the safest form of medical imaging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9725" y="442211"/>
            <a:ext cx="3607266" cy="690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Lung hemorrhage is only side effect in mammals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991406" y="271989"/>
            <a:ext cx="3248293" cy="6759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Sound waves may torque fluid interfaces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5222" y="3664574"/>
            <a:ext cx="2374600" cy="1077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Ultrasound lung hemorrhage is not understood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89739" y="5721275"/>
            <a:ext cx="3052699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 lung hemorrhage can’t be seen experimentally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55770" y="5278590"/>
            <a:ext cx="2033969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Problem can be simulated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11419" y="742772"/>
            <a:ext cx="2602145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a medical problem, but cools physics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86668" y="6242741"/>
            <a:ext cx="1770077" cy="60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Vorticity generation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17565" y="6292120"/>
            <a:ext cx="2175740" cy="60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Simulations reveal physics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83407" y="60639"/>
            <a:ext cx="1811506" cy="5734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 is growing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99103" y="1724229"/>
            <a:ext cx="2644897" cy="9641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Safe development of US requires understanding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3052" y="3006216"/>
            <a:ext cx="2715077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Diagnostic ultrasound may torque the lungs and cause hemorrhage*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269453" y="2549950"/>
            <a:ext cx="3607266" cy="7863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Lung hemorrhage is only side effect in mammals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8846" y="3226343"/>
            <a:ext cx="2454640" cy="10775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Ultrasound lung hemorrhage is not understood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204" y="4116987"/>
            <a:ext cx="3052699" cy="9641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can’t be seen experimentally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-529618" y="6045289"/>
            <a:ext cx="3700656" cy="9641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*Not a medical problem, but cools physics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7203" y="1966949"/>
            <a:ext cx="3052699" cy="360334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3948" y="0"/>
            <a:ext cx="3532745" cy="1410425"/>
            <a:chOff x="260058" y="0"/>
            <a:chExt cx="3532745" cy="1410425"/>
          </a:xfrm>
        </p:grpSpPr>
        <p:sp>
          <p:nvSpPr>
            <p:cNvPr id="5" name="Oval 4"/>
            <p:cNvSpPr/>
            <p:nvPr/>
          </p:nvSpPr>
          <p:spPr>
            <a:xfrm>
              <a:off x="260058" y="249318"/>
              <a:ext cx="2626992" cy="97552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Ultrasound is the safest form of medical imaging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981297" y="330505"/>
              <a:ext cx="1811506" cy="57345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 is growing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27171" y="0"/>
              <a:ext cx="3120704" cy="14104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98129" y="611799"/>
            <a:ext cx="3248293" cy="3129093"/>
            <a:chOff x="5821055" y="3112316"/>
            <a:chExt cx="3248293" cy="3129093"/>
          </a:xfrm>
        </p:grpSpPr>
        <p:sp>
          <p:nvSpPr>
            <p:cNvPr id="7" name="Oval 6"/>
            <p:cNvSpPr/>
            <p:nvPr/>
          </p:nvSpPr>
          <p:spPr>
            <a:xfrm>
              <a:off x="5821055" y="3624629"/>
              <a:ext cx="3248293" cy="67596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Sound waves may torque fluid interfaces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98129" y="3112316"/>
              <a:ext cx="2776755" cy="3129093"/>
              <a:chOff x="5998129" y="3112316"/>
              <a:chExt cx="2776755" cy="312909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393305" y="4126326"/>
                <a:ext cx="2033969" cy="964151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Problem can be simulated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57332" y="4899548"/>
                <a:ext cx="2175740" cy="6099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Simulations reveal physics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998129" y="3112316"/>
                <a:ext cx="2776755" cy="3129093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286500" y="4692219"/>
            <a:ext cx="2644897" cy="1536816"/>
            <a:chOff x="2776481" y="4385812"/>
            <a:chExt cx="2644897" cy="1536816"/>
          </a:xfrm>
        </p:grpSpPr>
        <p:sp>
          <p:nvSpPr>
            <p:cNvPr id="19" name="Oval 18"/>
            <p:cNvSpPr/>
            <p:nvPr/>
          </p:nvSpPr>
          <p:spPr>
            <a:xfrm>
              <a:off x="2776481" y="4671648"/>
              <a:ext cx="2644897" cy="96415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Safe development of US requires understanding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43398" y="4385812"/>
              <a:ext cx="2268091" cy="153681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11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3052" y="3006216"/>
            <a:ext cx="2715077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Diagnostic ultrasound may torque the lungs and cause hemorrhage*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269453" y="2549950"/>
            <a:ext cx="3607266" cy="7863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Lung hemorrhage is only side effect in mammals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8846" y="3226343"/>
            <a:ext cx="2454640" cy="10775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Ultrasound lung hemorrhage is not understood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204" y="4116987"/>
            <a:ext cx="3052699" cy="9641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can’t be seen experimentally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-529618" y="6045289"/>
            <a:ext cx="3700656" cy="9641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*Not a medical problem, but cools physics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7203" y="1966949"/>
            <a:ext cx="3052699" cy="360334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43948" y="0"/>
            <a:ext cx="3532745" cy="1410425"/>
            <a:chOff x="260058" y="0"/>
            <a:chExt cx="3532745" cy="1410425"/>
          </a:xfrm>
        </p:grpSpPr>
        <p:sp>
          <p:nvSpPr>
            <p:cNvPr id="5" name="Oval 4"/>
            <p:cNvSpPr/>
            <p:nvPr/>
          </p:nvSpPr>
          <p:spPr>
            <a:xfrm>
              <a:off x="260058" y="249318"/>
              <a:ext cx="2626992" cy="97552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Ultrasound is the safest form of medical imaging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981297" y="330505"/>
              <a:ext cx="1811506" cy="57345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 is growing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327171" y="0"/>
              <a:ext cx="3120704" cy="14104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85065" y="207248"/>
            <a:ext cx="3196206" cy="3223849"/>
            <a:chOff x="5821055" y="3112316"/>
            <a:chExt cx="3248293" cy="3129093"/>
          </a:xfrm>
        </p:grpSpPr>
        <p:sp>
          <p:nvSpPr>
            <p:cNvPr id="7" name="Oval 6"/>
            <p:cNvSpPr/>
            <p:nvPr/>
          </p:nvSpPr>
          <p:spPr>
            <a:xfrm>
              <a:off x="5821055" y="3624629"/>
              <a:ext cx="3248293" cy="67596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Sound waves may torque fluid interfaces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98129" y="3112316"/>
              <a:ext cx="2776755" cy="3129093"/>
              <a:chOff x="5998129" y="3112316"/>
              <a:chExt cx="2776755" cy="312909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393305" y="4126326"/>
                <a:ext cx="2033969" cy="964151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Problem can be simulated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57332" y="4899548"/>
                <a:ext cx="2175740" cy="60995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Simulations reveal physics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998129" y="3112316"/>
                <a:ext cx="2776755" cy="3129093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286500" y="4692219"/>
            <a:ext cx="2644897" cy="1536816"/>
            <a:chOff x="2776481" y="4385812"/>
            <a:chExt cx="2644897" cy="1536816"/>
          </a:xfrm>
        </p:grpSpPr>
        <p:sp>
          <p:nvSpPr>
            <p:cNvPr id="19" name="Oval 18"/>
            <p:cNvSpPr/>
            <p:nvPr/>
          </p:nvSpPr>
          <p:spPr>
            <a:xfrm>
              <a:off x="2776481" y="4671648"/>
              <a:ext cx="2644897" cy="96415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Safe development of US requires understanding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943398" y="4385812"/>
              <a:ext cx="2268091" cy="1536816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40822" y="249317"/>
            <a:ext cx="216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Ultrasound is great and getting better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97439" y="1679455"/>
            <a:ext cx="216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it may cause lung hemorrhage we don’t understand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47608" y="5942206"/>
            <a:ext cx="249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understand danger to progress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32494" y="3363693"/>
            <a:ext cx="216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Scientists have an idea and a way to 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2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528" y="1776581"/>
            <a:ext cx="6883333" cy="3299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931" y="2602785"/>
            <a:ext cx="216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Ultrasound is great and getting better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9233" y="4061929"/>
            <a:ext cx="225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it may cause lung hemorrhage we don’t understand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9792" y="5187196"/>
            <a:ext cx="249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understand danger to progress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51940" y="3793373"/>
            <a:ext cx="245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Scientists have an idea and a way to test 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7228" y="1019608"/>
            <a:ext cx="245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prevails!  Ultrasound is awesome!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395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Patterson</dc:creator>
  <cp:lastModifiedBy>Brandon Patterson</cp:lastModifiedBy>
  <cp:revision>12</cp:revision>
  <dcterms:created xsi:type="dcterms:W3CDTF">2016-02-17T22:24:58Z</dcterms:created>
  <dcterms:modified xsi:type="dcterms:W3CDTF">2016-02-17T23:14:51Z</dcterms:modified>
</cp:coreProperties>
</file>