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A5398A84.xml" ContentType="application/vnd.ms-powerpoint.comments+xml"/>
  <Override PartName="/ppt/comments/modernComment_103_A52D6A5D.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7"/>
  </p:handout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CB2C83-4B3B-0A79-2685-60486FD729AA}" name="John Yoo" initials="JY" userId="S::John.Yoo@gov.ab.ca::9e001195-822b-4745-851d-52d1b2136f37" providerId="AD"/>
  <p188:author id="{258A81BC-41FC-A3CA-DAD6-99E06073CFAF}" name="John Business" initials="JB" userId="12d006d7decc076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FEC"/>
    <a:srgbClr val="20655F"/>
    <a:srgbClr val="F8AA27"/>
    <a:srgbClr val="FFF8B6"/>
    <a:srgbClr val="FAC5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EA9CA-D348-47D5-9215-307513A3BFE8}" v="99" dt="2025-06-19T21:26:38.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2" d="100"/>
          <a:sy n="72" d="100"/>
        </p:scale>
        <p:origin x="720" y="60"/>
      </p:cViewPr>
      <p:guideLst/>
    </p:cSldViewPr>
  </p:slid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Yoo" userId="9e001195-822b-4745-851d-52d1b2136f37" providerId="ADAL" clId="{105EA9CA-D348-47D5-9215-307513A3BFE8}"/>
    <pc:docChg chg="undo custSel addSld delSld modSld sldOrd">
      <pc:chgData name="John Yoo" userId="9e001195-822b-4745-851d-52d1b2136f37" providerId="ADAL" clId="{105EA9CA-D348-47D5-9215-307513A3BFE8}" dt="2025-06-19T21:33:12.660" v="4142" actId="1076"/>
      <pc:docMkLst>
        <pc:docMk/>
      </pc:docMkLst>
      <pc:sldChg chg="del">
        <pc:chgData name="John Yoo" userId="9e001195-822b-4745-851d-52d1b2136f37" providerId="ADAL" clId="{105EA9CA-D348-47D5-9215-307513A3BFE8}" dt="2025-06-19T17:43:45.243" v="1674" actId="47"/>
        <pc:sldMkLst>
          <pc:docMk/>
          <pc:sldMk cId="1912756950" sldId="256"/>
        </pc:sldMkLst>
      </pc:sldChg>
      <pc:sldChg chg="addSp delSp modSp mod modCm">
        <pc:chgData name="John Yoo" userId="9e001195-822b-4745-851d-52d1b2136f37" providerId="ADAL" clId="{105EA9CA-D348-47D5-9215-307513A3BFE8}" dt="2025-06-19T21:33:12.660" v="4142" actId="1076"/>
        <pc:sldMkLst>
          <pc:docMk/>
          <pc:sldMk cId="2772011652" sldId="257"/>
        </pc:sldMkLst>
        <pc:spChg chg="mod">
          <ac:chgData name="John Yoo" userId="9e001195-822b-4745-851d-52d1b2136f37" providerId="ADAL" clId="{105EA9CA-D348-47D5-9215-307513A3BFE8}" dt="2025-06-19T21:19:24.625" v="3770" actId="20577"/>
          <ac:spMkLst>
            <pc:docMk/>
            <pc:sldMk cId="2772011652" sldId="257"/>
            <ac:spMk id="2" creationId="{65EDE4BA-32EE-56D8-83F2-92C2CE2A6621}"/>
          </ac:spMkLst>
        </pc:spChg>
        <pc:spChg chg="mod ord">
          <ac:chgData name="John Yoo" userId="9e001195-822b-4745-851d-52d1b2136f37" providerId="ADAL" clId="{105EA9CA-D348-47D5-9215-307513A3BFE8}" dt="2025-06-19T20:27:45.557" v="2547" actId="1076"/>
          <ac:spMkLst>
            <pc:docMk/>
            <pc:sldMk cId="2772011652" sldId="257"/>
            <ac:spMk id="3" creationId="{34264FB9-A3E5-FD9B-7C45-3F31B6E37BB4}"/>
          </ac:spMkLst>
        </pc:spChg>
        <pc:spChg chg="add del mod">
          <ac:chgData name="John Yoo" userId="9e001195-822b-4745-851d-52d1b2136f37" providerId="ADAL" clId="{105EA9CA-D348-47D5-9215-307513A3BFE8}" dt="2025-06-19T19:37:42.358" v="1865" actId="478"/>
          <ac:spMkLst>
            <pc:docMk/>
            <pc:sldMk cId="2772011652" sldId="257"/>
            <ac:spMk id="4" creationId="{DBB3AFEC-2400-3D5C-6230-39D1F5EA37E2}"/>
          </ac:spMkLst>
        </pc:spChg>
        <pc:spChg chg="add del mod">
          <ac:chgData name="John Yoo" userId="9e001195-822b-4745-851d-52d1b2136f37" providerId="ADAL" clId="{105EA9CA-D348-47D5-9215-307513A3BFE8}" dt="2025-06-19T19:40:16.698" v="1882" actId="478"/>
          <ac:spMkLst>
            <pc:docMk/>
            <pc:sldMk cId="2772011652" sldId="257"/>
            <ac:spMk id="6" creationId="{21771C1D-C9D8-9FE2-198B-C6428C05107E}"/>
          </ac:spMkLst>
        </pc:spChg>
        <pc:spChg chg="add mod">
          <ac:chgData name="John Yoo" userId="9e001195-822b-4745-851d-52d1b2136f37" providerId="ADAL" clId="{105EA9CA-D348-47D5-9215-307513A3BFE8}" dt="2025-06-19T19:40:07.555" v="1880" actId="14100"/>
          <ac:spMkLst>
            <pc:docMk/>
            <pc:sldMk cId="2772011652" sldId="257"/>
            <ac:spMk id="7" creationId="{6F6E7F29-F4DA-EE9A-102A-08E6E0270739}"/>
          </ac:spMkLst>
        </pc:spChg>
        <pc:spChg chg="add mod">
          <ac:chgData name="John Yoo" userId="9e001195-822b-4745-851d-52d1b2136f37" providerId="ADAL" clId="{105EA9CA-D348-47D5-9215-307513A3BFE8}" dt="2025-06-19T19:40:22.660" v="1884" actId="1076"/>
          <ac:spMkLst>
            <pc:docMk/>
            <pc:sldMk cId="2772011652" sldId="257"/>
            <ac:spMk id="8" creationId="{3186978A-D2CC-5BF4-7000-06706431E353}"/>
          </ac:spMkLst>
        </pc:spChg>
        <pc:spChg chg="add mod">
          <ac:chgData name="John Yoo" userId="9e001195-822b-4745-851d-52d1b2136f37" providerId="ADAL" clId="{105EA9CA-D348-47D5-9215-307513A3BFE8}" dt="2025-06-19T20:20:47.176" v="2364" actId="767"/>
          <ac:spMkLst>
            <pc:docMk/>
            <pc:sldMk cId="2772011652" sldId="257"/>
            <ac:spMk id="9" creationId="{EAABE73C-1774-0E2C-96F0-B240B125EBBE}"/>
          </ac:spMkLst>
        </pc:spChg>
        <pc:spChg chg="add del mod">
          <ac:chgData name="John Yoo" userId="9e001195-822b-4745-851d-52d1b2136f37" providerId="ADAL" clId="{105EA9CA-D348-47D5-9215-307513A3BFE8}" dt="2025-06-19T20:39:32.354" v="2695" actId="478"/>
          <ac:spMkLst>
            <pc:docMk/>
            <pc:sldMk cId="2772011652" sldId="257"/>
            <ac:spMk id="10" creationId="{50B79A20-001E-2F22-4CEF-DEADF3BBB2D5}"/>
          </ac:spMkLst>
        </pc:spChg>
        <pc:spChg chg="add mod">
          <ac:chgData name="John Yoo" userId="9e001195-822b-4745-851d-52d1b2136f37" providerId="ADAL" clId="{105EA9CA-D348-47D5-9215-307513A3BFE8}" dt="2025-06-19T21:26:23.583" v="4051" actId="20577"/>
          <ac:spMkLst>
            <pc:docMk/>
            <pc:sldMk cId="2772011652" sldId="257"/>
            <ac:spMk id="11" creationId="{13E85540-2B68-2607-0061-F53B30F32744}"/>
          </ac:spMkLst>
        </pc:spChg>
        <pc:spChg chg="add mod">
          <ac:chgData name="John Yoo" userId="9e001195-822b-4745-851d-52d1b2136f37" providerId="ADAL" clId="{105EA9CA-D348-47D5-9215-307513A3BFE8}" dt="2025-06-19T21:33:12.660" v="4142" actId="1076"/>
          <ac:spMkLst>
            <pc:docMk/>
            <pc:sldMk cId="2772011652" sldId="257"/>
            <ac:spMk id="13" creationId="{B64946D8-43F5-9777-E4E6-713D2BF93956}"/>
          </ac:spMkLst>
        </pc:spChg>
        <pc:picChg chg="mod ord">
          <ac:chgData name="John Yoo" userId="9e001195-822b-4745-851d-52d1b2136f37" providerId="ADAL" clId="{105EA9CA-D348-47D5-9215-307513A3BFE8}" dt="2025-06-19T21:25:25.543" v="4038" actId="14100"/>
          <ac:picMkLst>
            <pc:docMk/>
            <pc:sldMk cId="2772011652" sldId="257"/>
            <ac:picMk id="5" creationId="{C6E64F16-29E5-44CD-F261-66DB4794AA36}"/>
          </ac:picMkLst>
        </pc:picChg>
        <pc:extLst>
          <p:ext xmlns:p="http://schemas.openxmlformats.org/presentationml/2006/main" uri="{D6D511B9-2390-475A-947B-AFAB55BFBCF1}">
            <pc226:cmChg xmlns:pc226="http://schemas.microsoft.com/office/powerpoint/2022/06/main/command" chg="mod">
              <pc226:chgData name="John Yoo" userId="9e001195-822b-4745-851d-52d1b2136f37" providerId="ADAL" clId="{105EA9CA-D348-47D5-9215-307513A3BFE8}" dt="2025-06-19T21:19:24.625" v="3770" actId="20577"/>
              <pc2:cmMkLst xmlns:pc2="http://schemas.microsoft.com/office/powerpoint/2019/9/main/command">
                <pc:docMk/>
                <pc:sldMk cId="2772011652" sldId="257"/>
                <pc2:cmMk id="{BBA14974-2A2E-4A4B-B7AA-3D3CA016E2F3}"/>
              </pc2:cmMkLst>
            </pc226:cmChg>
          </p:ext>
        </pc:extLst>
      </pc:sldChg>
      <pc:sldChg chg="addSp delSp modSp mod modAnim">
        <pc:chgData name="John Yoo" userId="9e001195-822b-4745-851d-52d1b2136f37" providerId="ADAL" clId="{105EA9CA-D348-47D5-9215-307513A3BFE8}" dt="2025-06-19T21:26:28.759" v="4053"/>
        <pc:sldMkLst>
          <pc:docMk/>
          <pc:sldMk cId="2554310661" sldId="258"/>
        </pc:sldMkLst>
        <pc:spChg chg="del mod">
          <ac:chgData name="John Yoo" userId="9e001195-822b-4745-851d-52d1b2136f37" providerId="ADAL" clId="{105EA9CA-D348-47D5-9215-307513A3BFE8}" dt="2025-06-19T19:41:47.866" v="1902" actId="478"/>
          <ac:spMkLst>
            <pc:docMk/>
            <pc:sldMk cId="2554310661" sldId="258"/>
            <ac:spMk id="2" creationId="{65EDE4BA-32EE-56D8-83F2-92C2CE2A6621}"/>
          </ac:spMkLst>
        </pc:spChg>
        <pc:spChg chg="del">
          <ac:chgData name="John Yoo" userId="9e001195-822b-4745-851d-52d1b2136f37" providerId="ADAL" clId="{105EA9CA-D348-47D5-9215-307513A3BFE8}" dt="2025-06-19T19:41:00.345" v="1891" actId="478"/>
          <ac:spMkLst>
            <pc:docMk/>
            <pc:sldMk cId="2554310661" sldId="258"/>
            <ac:spMk id="3" creationId="{34264FB9-A3E5-FD9B-7C45-3F31B6E37BB4}"/>
          </ac:spMkLst>
        </pc:spChg>
        <pc:spChg chg="mod">
          <ac:chgData name="John Yoo" userId="9e001195-822b-4745-851d-52d1b2136f37" providerId="ADAL" clId="{105EA9CA-D348-47D5-9215-307513A3BFE8}" dt="2025-06-19T20:39:57.394" v="2751" actId="1035"/>
          <ac:spMkLst>
            <pc:docMk/>
            <pc:sldMk cId="2554310661" sldId="258"/>
            <ac:spMk id="4" creationId="{8AC6E0E0-388A-156F-8279-C9A09A97974E}"/>
          </ac:spMkLst>
        </pc:spChg>
        <pc:spChg chg="add mod">
          <ac:chgData name="John Yoo" userId="9e001195-822b-4745-851d-52d1b2136f37" providerId="ADAL" clId="{105EA9CA-D348-47D5-9215-307513A3BFE8}" dt="2025-06-19T21:22:53.906" v="4005" actId="207"/>
          <ac:spMkLst>
            <pc:docMk/>
            <pc:sldMk cId="2554310661" sldId="258"/>
            <ac:spMk id="5" creationId="{847AE60D-F68E-8E6B-3B7D-CA1290F9AA48}"/>
          </ac:spMkLst>
        </pc:spChg>
        <pc:spChg chg="add mod">
          <ac:chgData name="John Yoo" userId="9e001195-822b-4745-851d-52d1b2136f37" providerId="ADAL" clId="{105EA9CA-D348-47D5-9215-307513A3BFE8}" dt="2025-06-19T19:41:04.675" v="1892"/>
          <ac:spMkLst>
            <pc:docMk/>
            <pc:sldMk cId="2554310661" sldId="258"/>
            <ac:spMk id="6" creationId="{D1FE5E11-9245-9CEE-4936-D8C357AEA3E8}"/>
          </ac:spMkLst>
        </pc:spChg>
        <pc:spChg chg="add mod">
          <ac:chgData name="John Yoo" userId="9e001195-822b-4745-851d-52d1b2136f37" providerId="ADAL" clId="{105EA9CA-D348-47D5-9215-307513A3BFE8}" dt="2025-06-19T19:41:04.675" v="1892"/>
          <ac:spMkLst>
            <pc:docMk/>
            <pc:sldMk cId="2554310661" sldId="258"/>
            <ac:spMk id="7" creationId="{276EB631-D1A8-B2A5-175B-B99E089F4E97}"/>
          </ac:spMkLst>
        </pc:spChg>
        <pc:spChg chg="add mod">
          <ac:chgData name="John Yoo" userId="9e001195-822b-4745-851d-52d1b2136f37" providerId="ADAL" clId="{105EA9CA-D348-47D5-9215-307513A3BFE8}" dt="2025-06-19T19:42:05.658" v="1915" actId="1076"/>
          <ac:spMkLst>
            <pc:docMk/>
            <pc:sldMk cId="2554310661" sldId="258"/>
            <ac:spMk id="8" creationId="{C9B75242-16E4-B627-5A08-02027314EB0F}"/>
          </ac:spMkLst>
        </pc:spChg>
        <pc:spChg chg="add mod ord">
          <ac:chgData name="John Yoo" userId="9e001195-822b-4745-851d-52d1b2136f37" providerId="ADAL" clId="{105EA9CA-D348-47D5-9215-307513A3BFE8}" dt="2025-06-19T20:39:57.394" v="2751" actId="1035"/>
          <ac:spMkLst>
            <pc:docMk/>
            <pc:sldMk cId="2554310661" sldId="258"/>
            <ac:spMk id="9" creationId="{903D2F17-6EDA-26D6-40C0-DBC150D4F9D1}"/>
          </ac:spMkLst>
        </pc:spChg>
        <pc:spChg chg="add mod">
          <ac:chgData name="John Yoo" userId="9e001195-822b-4745-851d-52d1b2136f37" providerId="ADAL" clId="{105EA9CA-D348-47D5-9215-307513A3BFE8}" dt="2025-06-19T21:26:28.759" v="4053"/>
          <ac:spMkLst>
            <pc:docMk/>
            <pc:sldMk cId="2554310661" sldId="258"/>
            <ac:spMk id="12" creationId="{25FCE1A4-9A6D-D8E3-6933-1545B38FB017}"/>
          </ac:spMkLst>
        </pc:spChg>
        <pc:picChg chg="add del mod">
          <ac:chgData name="John Yoo" userId="9e001195-822b-4745-851d-52d1b2136f37" providerId="ADAL" clId="{105EA9CA-D348-47D5-9215-307513A3BFE8}" dt="2025-06-19T21:26:28.590" v="4052" actId="478"/>
          <ac:picMkLst>
            <pc:docMk/>
            <pc:sldMk cId="2554310661" sldId="258"/>
            <ac:picMk id="10" creationId="{E566D23C-7ACD-E5D8-5E39-4CFD72D06A83}"/>
          </ac:picMkLst>
        </pc:picChg>
        <pc:picChg chg="add mod">
          <ac:chgData name="John Yoo" userId="9e001195-822b-4745-851d-52d1b2136f37" providerId="ADAL" clId="{105EA9CA-D348-47D5-9215-307513A3BFE8}" dt="2025-06-19T21:26:28.759" v="4053"/>
          <ac:picMkLst>
            <pc:docMk/>
            <pc:sldMk cId="2554310661" sldId="258"/>
            <ac:picMk id="11" creationId="{A10E2750-8082-2AE9-FB88-FBC6C9FCE69E}"/>
          </ac:picMkLst>
        </pc:picChg>
      </pc:sldChg>
      <pc:sldChg chg="addSp delSp modSp mod modAnim modCm">
        <pc:chgData name="John Yoo" userId="9e001195-822b-4745-851d-52d1b2136f37" providerId="ADAL" clId="{105EA9CA-D348-47D5-9215-307513A3BFE8}" dt="2025-06-19T21:26:33.594" v="4055"/>
        <pc:sldMkLst>
          <pc:docMk/>
          <pc:sldMk cId="2771216989" sldId="259"/>
        </pc:sldMkLst>
        <pc:spChg chg="mod ord">
          <ac:chgData name="John Yoo" userId="9e001195-822b-4745-851d-52d1b2136f37" providerId="ADAL" clId="{105EA9CA-D348-47D5-9215-307513A3BFE8}" dt="2025-06-19T21:21:52.950" v="3989" actId="403"/>
          <ac:spMkLst>
            <pc:docMk/>
            <pc:sldMk cId="2771216989" sldId="259"/>
            <ac:spMk id="2" creationId="{65EDE4BA-32EE-56D8-83F2-92C2CE2A6621}"/>
          </ac:spMkLst>
        </pc:spChg>
        <pc:spChg chg="add mod">
          <ac:chgData name="John Yoo" userId="9e001195-822b-4745-851d-52d1b2136f37" providerId="ADAL" clId="{105EA9CA-D348-47D5-9215-307513A3BFE8}" dt="2025-06-19T19:41:05.858" v="1893"/>
          <ac:spMkLst>
            <pc:docMk/>
            <pc:sldMk cId="2771216989" sldId="259"/>
            <ac:spMk id="3" creationId="{E0F5093F-FA11-7A13-E2B4-3FDEE95D45E2}"/>
          </ac:spMkLst>
        </pc:spChg>
        <pc:spChg chg="mod">
          <ac:chgData name="John Yoo" userId="9e001195-822b-4745-851d-52d1b2136f37" providerId="ADAL" clId="{105EA9CA-D348-47D5-9215-307513A3BFE8}" dt="2025-06-19T20:40:07.576" v="2784" actId="1036"/>
          <ac:spMkLst>
            <pc:docMk/>
            <pc:sldMk cId="2771216989" sldId="259"/>
            <ac:spMk id="4" creationId="{8AC6E0E0-388A-156F-8279-C9A09A97974E}"/>
          </ac:spMkLst>
        </pc:spChg>
        <pc:spChg chg="add mod">
          <ac:chgData name="John Yoo" userId="9e001195-822b-4745-851d-52d1b2136f37" providerId="ADAL" clId="{105EA9CA-D348-47D5-9215-307513A3BFE8}" dt="2025-06-19T19:41:05.858" v="1893"/>
          <ac:spMkLst>
            <pc:docMk/>
            <pc:sldMk cId="2771216989" sldId="259"/>
            <ac:spMk id="5" creationId="{72DA441E-77F0-5440-918B-EE1503C5AF59}"/>
          </ac:spMkLst>
        </pc:spChg>
        <pc:spChg chg="add mod">
          <ac:chgData name="John Yoo" userId="9e001195-822b-4745-851d-52d1b2136f37" providerId="ADAL" clId="{105EA9CA-D348-47D5-9215-307513A3BFE8}" dt="2025-06-19T20:40:07.576" v="2784" actId="1036"/>
          <ac:spMkLst>
            <pc:docMk/>
            <pc:sldMk cId="2771216989" sldId="259"/>
            <ac:spMk id="6" creationId="{BF94B30B-5B49-976C-49FB-BE64A98B38B4}"/>
          </ac:spMkLst>
        </pc:spChg>
        <pc:spChg chg="add mod">
          <ac:chgData name="John Yoo" userId="9e001195-822b-4745-851d-52d1b2136f37" providerId="ADAL" clId="{105EA9CA-D348-47D5-9215-307513A3BFE8}" dt="2025-06-19T21:23:01.878" v="4008" actId="207"/>
          <ac:spMkLst>
            <pc:docMk/>
            <pc:sldMk cId="2771216989" sldId="259"/>
            <ac:spMk id="7" creationId="{8AF48625-D148-76A8-BAD5-CB7B1A90C03D}"/>
          </ac:spMkLst>
        </pc:spChg>
        <pc:spChg chg="add mod">
          <ac:chgData name="John Yoo" userId="9e001195-822b-4745-851d-52d1b2136f37" providerId="ADAL" clId="{105EA9CA-D348-47D5-9215-307513A3BFE8}" dt="2025-06-19T19:53:51.895" v="2180" actId="1076"/>
          <ac:spMkLst>
            <pc:docMk/>
            <pc:sldMk cId="2771216989" sldId="259"/>
            <ac:spMk id="8" creationId="{BCDC2E23-A090-D2D0-BE2F-3CBF247B1E05}"/>
          </ac:spMkLst>
        </pc:spChg>
        <pc:spChg chg="add mod">
          <ac:chgData name="John Yoo" userId="9e001195-822b-4745-851d-52d1b2136f37" providerId="ADAL" clId="{105EA9CA-D348-47D5-9215-307513A3BFE8}" dt="2025-06-19T19:54:20.612" v="2280" actId="20577"/>
          <ac:spMkLst>
            <pc:docMk/>
            <pc:sldMk cId="2771216989" sldId="259"/>
            <ac:spMk id="9" creationId="{0FABD975-0429-1B1F-4836-7AA867073251}"/>
          </ac:spMkLst>
        </pc:spChg>
        <pc:spChg chg="add del mod">
          <ac:chgData name="John Yoo" userId="9e001195-822b-4745-851d-52d1b2136f37" providerId="ADAL" clId="{105EA9CA-D348-47D5-9215-307513A3BFE8}" dt="2025-06-19T21:21:24.122" v="3985" actId="478"/>
          <ac:spMkLst>
            <pc:docMk/>
            <pc:sldMk cId="2771216989" sldId="259"/>
            <ac:spMk id="10" creationId="{291D7875-F748-B02F-64C1-4386E4DC5179}"/>
          </ac:spMkLst>
        </pc:spChg>
        <pc:spChg chg="add del mod">
          <ac:chgData name="John Yoo" userId="9e001195-822b-4745-851d-52d1b2136f37" providerId="ADAL" clId="{105EA9CA-D348-47D5-9215-307513A3BFE8}" dt="2025-06-19T21:21:17.891" v="3982" actId="478"/>
          <ac:spMkLst>
            <pc:docMk/>
            <pc:sldMk cId="2771216989" sldId="259"/>
            <ac:spMk id="11" creationId="{D76AB23C-389C-F913-C019-55A6337BD53A}"/>
          </ac:spMkLst>
        </pc:spChg>
        <pc:spChg chg="add del mod">
          <ac:chgData name="John Yoo" userId="9e001195-822b-4745-851d-52d1b2136f37" providerId="ADAL" clId="{105EA9CA-D348-47D5-9215-307513A3BFE8}" dt="2025-06-19T21:21:19.450" v="3983" actId="478"/>
          <ac:spMkLst>
            <pc:docMk/>
            <pc:sldMk cId="2771216989" sldId="259"/>
            <ac:spMk id="12" creationId="{B8275361-E7E6-D054-0CE6-34111788429E}"/>
          </ac:spMkLst>
        </pc:spChg>
        <pc:spChg chg="add del mod">
          <ac:chgData name="John Yoo" userId="9e001195-822b-4745-851d-52d1b2136f37" providerId="ADAL" clId="{105EA9CA-D348-47D5-9215-307513A3BFE8}" dt="2025-06-19T21:21:20.515" v="3984" actId="478"/>
          <ac:spMkLst>
            <pc:docMk/>
            <pc:sldMk cId="2771216989" sldId="259"/>
            <ac:spMk id="13" creationId="{FB57F918-4C51-B68C-4103-613890BD48CD}"/>
          </ac:spMkLst>
        </pc:spChg>
        <pc:spChg chg="add mod">
          <ac:chgData name="John Yoo" userId="9e001195-822b-4745-851d-52d1b2136f37" providerId="ADAL" clId="{105EA9CA-D348-47D5-9215-307513A3BFE8}" dt="2025-06-19T21:26:33.594" v="4055"/>
          <ac:spMkLst>
            <pc:docMk/>
            <pc:sldMk cId="2771216989" sldId="259"/>
            <ac:spMk id="16" creationId="{94C1B862-6905-5AF7-AA8B-934D594DBA48}"/>
          </ac:spMkLst>
        </pc:spChg>
        <pc:picChg chg="add del mod">
          <ac:chgData name="John Yoo" userId="9e001195-822b-4745-851d-52d1b2136f37" providerId="ADAL" clId="{105EA9CA-D348-47D5-9215-307513A3BFE8}" dt="2025-06-19T21:26:33.477" v="4054" actId="478"/>
          <ac:picMkLst>
            <pc:docMk/>
            <pc:sldMk cId="2771216989" sldId="259"/>
            <ac:picMk id="14" creationId="{375B332B-0F71-6039-DB96-2377A7A59E54}"/>
          </ac:picMkLst>
        </pc:picChg>
        <pc:picChg chg="add mod">
          <ac:chgData name="John Yoo" userId="9e001195-822b-4745-851d-52d1b2136f37" providerId="ADAL" clId="{105EA9CA-D348-47D5-9215-307513A3BFE8}" dt="2025-06-19T21:26:33.594" v="4055"/>
          <ac:picMkLst>
            <pc:docMk/>
            <pc:sldMk cId="2771216989" sldId="259"/>
            <ac:picMk id="15" creationId="{5BE82F62-AA0F-0E5A-16CC-63FC7F46E5F1}"/>
          </ac:picMkLst>
        </pc:picChg>
        <pc:extLst>
          <p:ext xmlns:p="http://schemas.openxmlformats.org/presentationml/2006/main" uri="{D6D511B9-2390-475A-947B-AFAB55BFBCF1}">
            <pc226:cmChg xmlns:pc226="http://schemas.microsoft.com/office/powerpoint/2022/06/main/command" chg="mod">
              <pc226:chgData name="John Yoo" userId="9e001195-822b-4745-851d-52d1b2136f37" providerId="ADAL" clId="{105EA9CA-D348-47D5-9215-307513A3BFE8}" dt="2025-06-19T21:04:14.558" v="3502" actId="20577"/>
              <pc2:cmMkLst xmlns:pc2="http://schemas.microsoft.com/office/powerpoint/2019/9/main/command">
                <pc:docMk/>
                <pc:sldMk cId="2771216989" sldId="259"/>
                <pc2:cmMk id="{01310D01-E236-4574-8BBB-91B948F09B3E}"/>
              </pc2:cmMkLst>
            </pc226:cmChg>
            <pc226:cmChg xmlns:pc226="http://schemas.microsoft.com/office/powerpoint/2022/06/main/command" chg="mod">
              <pc226:chgData name="John Yoo" userId="9e001195-822b-4745-851d-52d1b2136f37" providerId="ADAL" clId="{105EA9CA-D348-47D5-9215-307513A3BFE8}" dt="2025-06-19T21:04:14.558" v="3502" actId="20577"/>
              <pc2:cmMkLst xmlns:pc2="http://schemas.microsoft.com/office/powerpoint/2019/9/main/command">
                <pc:docMk/>
                <pc:sldMk cId="2771216989" sldId="259"/>
                <pc2:cmMk id="{D4E5C33E-3463-4DD7-9B1C-247664FF6656}"/>
              </pc2:cmMkLst>
            </pc226:cmChg>
          </p:ext>
        </pc:extLst>
      </pc:sldChg>
      <pc:sldChg chg="addSp delSp modSp mod ord modAnim">
        <pc:chgData name="John Yoo" userId="9e001195-822b-4745-851d-52d1b2136f37" providerId="ADAL" clId="{105EA9CA-D348-47D5-9215-307513A3BFE8}" dt="2025-06-19T21:26:35.991" v="4057"/>
        <pc:sldMkLst>
          <pc:docMk/>
          <pc:sldMk cId="544005632" sldId="260"/>
        </pc:sldMkLst>
        <pc:spChg chg="add del mod">
          <ac:chgData name="John Yoo" userId="9e001195-822b-4745-851d-52d1b2136f37" providerId="ADAL" clId="{105EA9CA-D348-47D5-9215-307513A3BFE8}" dt="2025-06-19T20:13:53.674" v="2329" actId="47"/>
          <ac:spMkLst>
            <pc:docMk/>
            <pc:sldMk cId="544005632" sldId="260"/>
            <ac:spMk id="2" creationId="{65EDE4BA-32EE-56D8-83F2-92C2CE2A6621}"/>
          </ac:spMkLst>
        </pc:spChg>
        <pc:spChg chg="del mod">
          <ac:chgData name="John Yoo" userId="9e001195-822b-4745-851d-52d1b2136f37" providerId="ADAL" clId="{105EA9CA-D348-47D5-9215-307513A3BFE8}" dt="2025-06-19T19:44:35.968" v="1926" actId="478"/>
          <ac:spMkLst>
            <pc:docMk/>
            <pc:sldMk cId="544005632" sldId="260"/>
            <ac:spMk id="3" creationId="{34264FB9-A3E5-FD9B-7C45-3F31B6E37BB4}"/>
          </ac:spMkLst>
        </pc:spChg>
        <pc:spChg chg="mod">
          <ac:chgData name="John Yoo" userId="9e001195-822b-4745-851d-52d1b2136f37" providerId="ADAL" clId="{105EA9CA-D348-47D5-9215-307513A3BFE8}" dt="2025-06-19T20:40:17.450" v="2807" actId="1035"/>
          <ac:spMkLst>
            <pc:docMk/>
            <pc:sldMk cId="544005632" sldId="260"/>
            <ac:spMk id="4" creationId="{8AC6E0E0-388A-156F-8279-C9A09A97974E}"/>
          </ac:spMkLst>
        </pc:spChg>
        <pc:spChg chg="add mod">
          <ac:chgData name="John Yoo" userId="9e001195-822b-4745-851d-52d1b2136f37" providerId="ADAL" clId="{105EA9CA-D348-47D5-9215-307513A3BFE8}" dt="2025-06-19T19:41:06.380" v="1894"/>
          <ac:spMkLst>
            <pc:docMk/>
            <pc:sldMk cId="544005632" sldId="260"/>
            <ac:spMk id="5" creationId="{EC00787E-65ED-94D0-676B-4C858D3A7533}"/>
          </ac:spMkLst>
        </pc:spChg>
        <pc:spChg chg="add mod">
          <ac:chgData name="John Yoo" userId="9e001195-822b-4745-851d-52d1b2136f37" providerId="ADAL" clId="{105EA9CA-D348-47D5-9215-307513A3BFE8}" dt="2025-06-19T19:41:06.380" v="1894"/>
          <ac:spMkLst>
            <pc:docMk/>
            <pc:sldMk cId="544005632" sldId="260"/>
            <ac:spMk id="6" creationId="{22A0D1A6-1490-0504-B6B3-30A37A66DC2E}"/>
          </ac:spMkLst>
        </pc:spChg>
        <pc:spChg chg="add mod">
          <ac:chgData name="John Yoo" userId="9e001195-822b-4745-851d-52d1b2136f37" providerId="ADAL" clId="{105EA9CA-D348-47D5-9215-307513A3BFE8}" dt="2025-06-19T20:40:17.450" v="2807" actId="1035"/>
          <ac:spMkLst>
            <pc:docMk/>
            <pc:sldMk cId="544005632" sldId="260"/>
            <ac:spMk id="7" creationId="{168900EE-5BC8-83FA-C688-E98DC723C448}"/>
          </ac:spMkLst>
        </pc:spChg>
        <pc:spChg chg="add mod">
          <ac:chgData name="John Yoo" userId="9e001195-822b-4745-851d-52d1b2136f37" providerId="ADAL" clId="{105EA9CA-D348-47D5-9215-307513A3BFE8}" dt="2025-06-19T21:23:08.137" v="4009" actId="207"/>
          <ac:spMkLst>
            <pc:docMk/>
            <pc:sldMk cId="544005632" sldId="260"/>
            <ac:spMk id="8" creationId="{F1EED1D9-8C81-98FE-FD00-BC5B1FD5E5E4}"/>
          </ac:spMkLst>
        </pc:spChg>
        <pc:spChg chg="add mod">
          <ac:chgData name="John Yoo" userId="9e001195-822b-4745-851d-52d1b2136f37" providerId="ADAL" clId="{105EA9CA-D348-47D5-9215-307513A3BFE8}" dt="2025-06-19T20:13:34.269" v="2322" actId="1076"/>
          <ac:spMkLst>
            <pc:docMk/>
            <pc:sldMk cId="544005632" sldId="260"/>
            <ac:spMk id="9" creationId="{27A6111C-84F5-5531-643B-7A8C30855296}"/>
          </ac:spMkLst>
        </pc:spChg>
        <pc:spChg chg="add mod">
          <ac:chgData name="John Yoo" userId="9e001195-822b-4745-851d-52d1b2136f37" providerId="ADAL" clId="{105EA9CA-D348-47D5-9215-307513A3BFE8}" dt="2025-06-19T20:13:34.269" v="2322" actId="1076"/>
          <ac:spMkLst>
            <pc:docMk/>
            <pc:sldMk cId="544005632" sldId="260"/>
            <ac:spMk id="10" creationId="{9C611810-2AD0-D178-7C5A-06EB42C26A43}"/>
          </ac:spMkLst>
        </pc:spChg>
        <pc:spChg chg="add mod">
          <ac:chgData name="John Yoo" userId="9e001195-822b-4745-851d-52d1b2136f37" providerId="ADAL" clId="{105EA9CA-D348-47D5-9215-307513A3BFE8}" dt="2025-06-19T20:13:34.269" v="2322" actId="1076"/>
          <ac:spMkLst>
            <pc:docMk/>
            <pc:sldMk cId="544005632" sldId="260"/>
            <ac:spMk id="11" creationId="{42444D4D-D0FC-CC4F-BBF9-A437415971F4}"/>
          </ac:spMkLst>
        </pc:spChg>
        <pc:spChg chg="add mod">
          <ac:chgData name="John Yoo" userId="9e001195-822b-4745-851d-52d1b2136f37" providerId="ADAL" clId="{105EA9CA-D348-47D5-9215-307513A3BFE8}" dt="2025-06-19T20:13:34.269" v="2322" actId="1076"/>
          <ac:spMkLst>
            <pc:docMk/>
            <pc:sldMk cId="544005632" sldId="260"/>
            <ac:spMk id="12" creationId="{D8ED2350-AAB2-5C3F-8FDB-404F3BFCB5D7}"/>
          </ac:spMkLst>
        </pc:spChg>
        <pc:spChg chg="add mod">
          <ac:chgData name="John Yoo" userId="9e001195-822b-4745-851d-52d1b2136f37" providerId="ADAL" clId="{105EA9CA-D348-47D5-9215-307513A3BFE8}" dt="2025-06-19T20:13:34.269" v="2322" actId="1076"/>
          <ac:spMkLst>
            <pc:docMk/>
            <pc:sldMk cId="544005632" sldId="260"/>
            <ac:spMk id="13" creationId="{E9E548E4-4B1F-DC4A-B33D-EB6F04C3E0D2}"/>
          </ac:spMkLst>
        </pc:spChg>
        <pc:spChg chg="add mod">
          <ac:chgData name="John Yoo" userId="9e001195-822b-4745-851d-52d1b2136f37" providerId="ADAL" clId="{105EA9CA-D348-47D5-9215-307513A3BFE8}" dt="2025-06-19T20:13:34.269" v="2322" actId="1076"/>
          <ac:spMkLst>
            <pc:docMk/>
            <pc:sldMk cId="544005632" sldId="260"/>
            <ac:spMk id="14" creationId="{362AC5CF-0690-C846-3F0B-69CEBD85D14F}"/>
          </ac:spMkLst>
        </pc:spChg>
        <pc:spChg chg="add mod">
          <ac:chgData name="John Yoo" userId="9e001195-822b-4745-851d-52d1b2136f37" providerId="ADAL" clId="{105EA9CA-D348-47D5-9215-307513A3BFE8}" dt="2025-06-19T20:13:34.269" v="2322" actId="1076"/>
          <ac:spMkLst>
            <pc:docMk/>
            <pc:sldMk cId="544005632" sldId="260"/>
            <ac:spMk id="15" creationId="{C56F0BB2-EF06-9C9D-DF42-D915AD102F30}"/>
          </ac:spMkLst>
        </pc:spChg>
        <pc:spChg chg="add mod">
          <ac:chgData name="John Yoo" userId="9e001195-822b-4745-851d-52d1b2136f37" providerId="ADAL" clId="{105EA9CA-D348-47D5-9215-307513A3BFE8}" dt="2025-06-19T20:13:34.269" v="2322" actId="1076"/>
          <ac:spMkLst>
            <pc:docMk/>
            <pc:sldMk cId="544005632" sldId="260"/>
            <ac:spMk id="16" creationId="{56F20EB1-7D65-8C09-ABCE-9F8BE46566EB}"/>
          </ac:spMkLst>
        </pc:spChg>
        <pc:spChg chg="add mod">
          <ac:chgData name="John Yoo" userId="9e001195-822b-4745-851d-52d1b2136f37" providerId="ADAL" clId="{105EA9CA-D348-47D5-9215-307513A3BFE8}" dt="2025-06-19T20:13:34.269" v="2322" actId="1076"/>
          <ac:spMkLst>
            <pc:docMk/>
            <pc:sldMk cId="544005632" sldId="260"/>
            <ac:spMk id="17" creationId="{AB7E4FC0-56F6-2DA6-FE18-EA8209CD4A9C}"/>
          </ac:spMkLst>
        </pc:spChg>
        <pc:spChg chg="add mod">
          <ac:chgData name="John Yoo" userId="9e001195-822b-4745-851d-52d1b2136f37" providerId="ADAL" clId="{105EA9CA-D348-47D5-9215-307513A3BFE8}" dt="2025-06-19T20:13:34.269" v="2322" actId="1076"/>
          <ac:spMkLst>
            <pc:docMk/>
            <pc:sldMk cId="544005632" sldId="260"/>
            <ac:spMk id="18" creationId="{893A7E37-3A59-9C7C-761D-4E5613689FC3}"/>
          </ac:spMkLst>
        </pc:spChg>
        <pc:spChg chg="add mod">
          <ac:chgData name="John Yoo" userId="9e001195-822b-4745-851d-52d1b2136f37" providerId="ADAL" clId="{105EA9CA-D348-47D5-9215-307513A3BFE8}" dt="2025-06-19T20:13:34.269" v="2322" actId="1076"/>
          <ac:spMkLst>
            <pc:docMk/>
            <pc:sldMk cId="544005632" sldId="260"/>
            <ac:spMk id="19" creationId="{26E07F11-9AD5-3371-DE8A-655FD159BEDD}"/>
          </ac:spMkLst>
        </pc:spChg>
        <pc:spChg chg="add mod">
          <ac:chgData name="John Yoo" userId="9e001195-822b-4745-851d-52d1b2136f37" providerId="ADAL" clId="{105EA9CA-D348-47D5-9215-307513A3BFE8}" dt="2025-06-19T20:13:34.269" v="2322" actId="1076"/>
          <ac:spMkLst>
            <pc:docMk/>
            <pc:sldMk cId="544005632" sldId="260"/>
            <ac:spMk id="20" creationId="{E2F13B9C-9CE7-6A54-9712-17DC535D0B2A}"/>
          </ac:spMkLst>
        </pc:spChg>
        <pc:spChg chg="add mod">
          <ac:chgData name="John Yoo" userId="9e001195-822b-4745-851d-52d1b2136f37" providerId="ADAL" clId="{105EA9CA-D348-47D5-9215-307513A3BFE8}" dt="2025-06-19T20:13:34.269" v="2322" actId="1076"/>
          <ac:spMkLst>
            <pc:docMk/>
            <pc:sldMk cId="544005632" sldId="260"/>
            <ac:spMk id="21" creationId="{B4928E04-20D3-54B9-EEA4-825B16EACDE6}"/>
          </ac:spMkLst>
        </pc:spChg>
        <pc:spChg chg="add mod">
          <ac:chgData name="John Yoo" userId="9e001195-822b-4745-851d-52d1b2136f37" providerId="ADAL" clId="{105EA9CA-D348-47D5-9215-307513A3BFE8}" dt="2025-06-19T20:13:34.269" v="2322" actId="1076"/>
          <ac:spMkLst>
            <pc:docMk/>
            <pc:sldMk cId="544005632" sldId="260"/>
            <ac:spMk id="22" creationId="{0241C266-7C09-64C6-583F-C759657E68B1}"/>
          </ac:spMkLst>
        </pc:spChg>
        <pc:spChg chg="add mod">
          <ac:chgData name="John Yoo" userId="9e001195-822b-4745-851d-52d1b2136f37" providerId="ADAL" clId="{105EA9CA-D348-47D5-9215-307513A3BFE8}" dt="2025-06-19T20:13:34.269" v="2322" actId="1076"/>
          <ac:spMkLst>
            <pc:docMk/>
            <pc:sldMk cId="544005632" sldId="260"/>
            <ac:spMk id="23" creationId="{55C94B1D-7F3D-70D6-49B2-10D356F1A0B7}"/>
          </ac:spMkLst>
        </pc:spChg>
        <pc:spChg chg="add mod">
          <ac:chgData name="John Yoo" userId="9e001195-822b-4745-851d-52d1b2136f37" providerId="ADAL" clId="{105EA9CA-D348-47D5-9215-307513A3BFE8}" dt="2025-06-19T20:13:34.269" v="2322" actId="1076"/>
          <ac:spMkLst>
            <pc:docMk/>
            <pc:sldMk cId="544005632" sldId="260"/>
            <ac:spMk id="24" creationId="{9CC7BB32-AC40-6CFA-0B76-C9DD2E3B2825}"/>
          </ac:spMkLst>
        </pc:spChg>
        <pc:spChg chg="add mod">
          <ac:chgData name="John Yoo" userId="9e001195-822b-4745-851d-52d1b2136f37" providerId="ADAL" clId="{105EA9CA-D348-47D5-9215-307513A3BFE8}" dt="2025-06-19T20:13:52.884" v="2327" actId="6549"/>
          <ac:spMkLst>
            <pc:docMk/>
            <pc:sldMk cId="544005632" sldId="260"/>
            <ac:spMk id="25" creationId="{E673C138-6B7A-B857-52D8-7526832659F8}"/>
          </ac:spMkLst>
        </pc:spChg>
        <pc:spChg chg="add mod">
          <ac:chgData name="John Yoo" userId="9e001195-822b-4745-851d-52d1b2136f37" providerId="ADAL" clId="{105EA9CA-D348-47D5-9215-307513A3BFE8}" dt="2025-06-19T20:13:34.269" v="2322" actId="1076"/>
          <ac:spMkLst>
            <pc:docMk/>
            <pc:sldMk cId="544005632" sldId="260"/>
            <ac:spMk id="26" creationId="{885764DB-47FE-4276-17AE-06C5E8D22BF3}"/>
          </ac:spMkLst>
        </pc:spChg>
        <pc:spChg chg="add mod">
          <ac:chgData name="John Yoo" userId="9e001195-822b-4745-851d-52d1b2136f37" providerId="ADAL" clId="{105EA9CA-D348-47D5-9215-307513A3BFE8}" dt="2025-06-19T20:13:34.269" v="2322" actId="1076"/>
          <ac:spMkLst>
            <pc:docMk/>
            <pc:sldMk cId="544005632" sldId="260"/>
            <ac:spMk id="27" creationId="{604D570B-04D8-CF2F-2A01-C84779C1DB98}"/>
          </ac:spMkLst>
        </pc:spChg>
        <pc:spChg chg="add mod">
          <ac:chgData name="John Yoo" userId="9e001195-822b-4745-851d-52d1b2136f37" providerId="ADAL" clId="{105EA9CA-D348-47D5-9215-307513A3BFE8}" dt="2025-06-19T20:13:34.269" v="2322" actId="1076"/>
          <ac:spMkLst>
            <pc:docMk/>
            <pc:sldMk cId="544005632" sldId="260"/>
            <ac:spMk id="28" creationId="{FDD4B127-FA46-B4B0-9AAC-D2891008ACAE}"/>
          </ac:spMkLst>
        </pc:spChg>
        <pc:spChg chg="add mod">
          <ac:chgData name="John Yoo" userId="9e001195-822b-4745-851d-52d1b2136f37" providerId="ADAL" clId="{105EA9CA-D348-47D5-9215-307513A3BFE8}" dt="2025-06-19T21:21:46.628" v="3988" actId="208"/>
          <ac:spMkLst>
            <pc:docMk/>
            <pc:sldMk cId="544005632" sldId="260"/>
            <ac:spMk id="30" creationId="{7172D5DF-030E-051C-402A-04BE83BEA0FE}"/>
          </ac:spMkLst>
        </pc:spChg>
        <pc:spChg chg="add">
          <ac:chgData name="John Yoo" userId="9e001195-822b-4745-851d-52d1b2136f37" providerId="ADAL" clId="{105EA9CA-D348-47D5-9215-307513A3BFE8}" dt="2025-06-19T21:00:42.968" v="3444"/>
          <ac:spMkLst>
            <pc:docMk/>
            <pc:sldMk cId="544005632" sldId="260"/>
            <ac:spMk id="31" creationId="{0618A187-5AD1-F24F-9B86-7974FEEDE6A0}"/>
          </ac:spMkLst>
        </pc:spChg>
        <pc:spChg chg="add">
          <ac:chgData name="John Yoo" userId="9e001195-822b-4745-851d-52d1b2136f37" providerId="ADAL" clId="{105EA9CA-D348-47D5-9215-307513A3BFE8}" dt="2025-06-19T21:00:46.510" v="3446"/>
          <ac:spMkLst>
            <pc:docMk/>
            <pc:sldMk cId="544005632" sldId="260"/>
            <ac:spMk id="32" creationId="{399612ED-D17D-B5FB-C30A-A74770976512}"/>
          </ac:spMkLst>
        </pc:spChg>
        <pc:spChg chg="add">
          <ac:chgData name="John Yoo" userId="9e001195-822b-4745-851d-52d1b2136f37" providerId="ADAL" clId="{105EA9CA-D348-47D5-9215-307513A3BFE8}" dt="2025-06-19T21:00:49.547" v="3449"/>
          <ac:spMkLst>
            <pc:docMk/>
            <pc:sldMk cId="544005632" sldId="260"/>
            <ac:spMk id="33" creationId="{8BDB1B67-5A1C-7865-0428-4972451ADF85}"/>
          </ac:spMkLst>
        </pc:spChg>
        <pc:spChg chg="add">
          <ac:chgData name="John Yoo" userId="9e001195-822b-4745-851d-52d1b2136f37" providerId="ADAL" clId="{105EA9CA-D348-47D5-9215-307513A3BFE8}" dt="2025-06-19T21:01:02.623" v="3458"/>
          <ac:spMkLst>
            <pc:docMk/>
            <pc:sldMk cId="544005632" sldId="260"/>
            <ac:spMk id="34" creationId="{AB7920F8-D7CE-2CC4-4B3F-5CCCE6249362}"/>
          </ac:spMkLst>
        </pc:spChg>
        <pc:spChg chg="add del mod">
          <ac:chgData name="John Yoo" userId="9e001195-822b-4745-851d-52d1b2136f37" providerId="ADAL" clId="{105EA9CA-D348-47D5-9215-307513A3BFE8}" dt="2025-06-19T21:01:17.442" v="3463"/>
          <ac:spMkLst>
            <pc:docMk/>
            <pc:sldMk cId="544005632" sldId="260"/>
            <ac:spMk id="35" creationId="{9D76C828-7C23-746D-507E-C7420A182006}"/>
          </ac:spMkLst>
        </pc:spChg>
        <pc:spChg chg="add del mod">
          <ac:chgData name="John Yoo" userId="9e001195-822b-4745-851d-52d1b2136f37" providerId="ADAL" clId="{105EA9CA-D348-47D5-9215-307513A3BFE8}" dt="2025-06-19T21:02:36.531" v="3478"/>
          <ac:spMkLst>
            <pc:docMk/>
            <pc:sldMk cId="544005632" sldId="260"/>
            <ac:spMk id="36" creationId="{5B0CBEF5-A78F-7C69-C12A-842581306DF7}"/>
          </ac:spMkLst>
        </pc:spChg>
        <pc:spChg chg="add del mod">
          <ac:chgData name="John Yoo" userId="9e001195-822b-4745-851d-52d1b2136f37" providerId="ADAL" clId="{105EA9CA-D348-47D5-9215-307513A3BFE8}" dt="2025-06-19T21:06:32.127" v="3570"/>
          <ac:spMkLst>
            <pc:docMk/>
            <pc:sldMk cId="544005632" sldId="260"/>
            <ac:spMk id="37" creationId="{F9771C75-4EFF-6103-885F-C542EB2C7727}"/>
          </ac:spMkLst>
        </pc:spChg>
        <pc:spChg chg="add del mod">
          <ac:chgData name="John Yoo" userId="9e001195-822b-4745-851d-52d1b2136f37" providerId="ADAL" clId="{105EA9CA-D348-47D5-9215-307513A3BFE8}" dt="2025-06-19T21:13:04.698" v="3614"/>
          <ac:spMkLst>
            <pc:docMk/>
            <pc:sldMk cId="544005632" sldId="260"/>
            <ac:spMk id="38" creationId="{11611098-7F4C-640C-05F9-45E52B13526B}"/>
          </ac:spMkLst>
        </pc:spChg>
        <pc:spChg chg="add del mod">
          <ac:chgData name="John Yoo" userId="9e001195-822b-4745-851d-52d1b2136f37" providerId="ADAL" clId="{105EA9CA-D348-47D5-9215-307513A3BFE8}" dt="2025-06-19T21:14:31.985" v="3627"/>
          <ac:spMkLst>
            <pc:docMk/>
            <pc:sldMk cId="544005632" sldId="260"/>
            <ac:spMk id="39" creationId="{E22D74DA-9602-8CDF-2877-930F95305486}"/>
          </ac:spMkLst>
        </pc:spChg>
        <pc:spChg chg="add mod">
          <ac:chgData name="John Yoo" userId="9e001195-822b-4745-851d-52d1b2136f37" providerId="ADAL" clId="{105EA9CA-D348-47D5-9215-307513A3BFE8}" dt="2025-06-19T21:20:10.906" v="3827" actId="1076"/>
          <ac:spMkLst>
            <pc:docMk/>
            <pc:sldMk cId="544005632" sldId="260"/>
            <ac:spMk id="40" creationId="{9BBAD76D-DBF6-2414-F461-05C1E25790DE}"/>
          </ac:spMkLst>
        </pc:spChg>
        <pc:spChg chg="add mod">
          <ac:chgData name="John Yoo" userId="9e001195-822b-4745-851d-52d1b2136f37" providerId="ADAL" clId="{105EA9CA-D348-47D5-9215-307513A3BFE8}" dt="2025-06-19T21:22:30.602" v="4004" actId="20577"/>
          <ac:spMkLst>
            <pc:docMk/>
            <pc:sldMk cId="544005632" sldId="260"/>
            <ac:spMk id="41" creationId="{48D9D3BE-C6C9-C968-9CAD-AF3622654942}"/>
          </ac:spMkLst>
        </pc:spChg>
        <pc:spChg chg="add mod">
          <ac:chgData name="John Yoo" userId="9e001195-822b-4745-851d-52d1b2136f37" providerId="ADAL" clId="{105EA9CA-D348-47D5-9215-307513A3BFE8}" dt="2025-06-19T21:26:35.991" v="4057"/>
          <ac:spMkLst>
            <pc:docMk/>
            <pc:sldMk cId="544005632" sldId="260"/>
            <ac:spMk id="43" creationId="{64AC195F-2926-C65E-317F-95755487777D}"/>
          </ac:spMkLst>
        </pc:spChg>
        <pc:picChg chg="add del mod">
          <ac:chgData name="John Yoo" userId="9e001195-822b-4745-851d-52d1b2136f37" providerId="ADAL" clId="{105EA9CA-D348-47D5-9215-307513A3BFE8}" dt="2025-06-19T21:26:35.877" v="4056" actId="478"/>
          <ac:picMkLst>
            <pc:docMk/>
            <pc:sldMk cId="544005632" sldId="260"/>
            <ac:picMk id="29" creationId="{FED64E11-0C6D-E5FC-B39B-DA6A76D9C08F}"/>
          </ac:picMkLst>
        </pc:picChg>
        <pc:picChg chg="add mod">
          <ac:chgData name="John Yoo" userId="9e001195-822b-4745-851d-52d1b2136f37" providerId="ADAL" clId="{105EA9CA-D348-47D5-9215-307513A3BFE8}" dt="2025-06-19T21:26:35.991" v="4057"/>
          <ac:picMkLst>
            <pc:docMk/>
            <pc:sldMk cId="544005632" sldId="260"/>
            <ac:picMk id="42" creationId="{4B2256A1-BB3D-EA3A-EA36-3B7E490800DC}"/>
          </ac:picMkLst>
        </pc:picChg>
        <pc:picChg chg="add mod">
          <ac:chgData name="John Yoo" userId="9e001195-822b-4745-851d-52d1b2136f37" providerId="ADAL" clId="{105EA9CA-D348-47D5-9215-307513A3BFE8}" dt="2025-06-19T20:13:53.252" v="2328" actId="14100"/>
          <ac:picMkLst>
            <pc:docMk/>
            <pc:sldMk cId="544005632" sldId="260"/>
            <ac:picMk id="1035" creationId="{9AEBB587-9E95-8AFB-CD3E-F4F300A85513}"/>
          </ac:picMkLst>
        </pc:picChg>
        <pc:picChg chg="add mod">
          <ac:chgData name="John Yoo" userId="9e001195-822b-4745-851d-52d1b2136f37" providerId="ADAL" clId="{105EA9CA-D348-47D5-9215-307513A3BFE8}" dt="2025-06-19T20:13:34.269" v="2322" actId="1076"/>
          <ac:picMkLst>
            <pc:docMk/>
            <pc:sldMk cId="544005632" sldId="260"/>
            <ac:picMk id="1042" creationId="{CBD9FE62-5F97-8CB7-D979-720EF0FCB253}"/>
          </ac:picMkLst>
        </pc:picChg>
        <pc:picChg chg="add mod">
          <ac:chgData name="John Yoo" userId="9e001195-822b-4745-851d-52d1b2136f37" providerId="ADAL" clId="{105EA9CA-D348-47D5-9215-307513A3BFE8}" dt="2025-06-19T20:13:34.269" v="2322" actId="1076"/>
          <ac:picMkLst>
            <pc:docMk/>
            <pc:sldMk cId="544005632" sldId="260"/>
            <ac:picMk id="1045" creationId="{EE17CB67-A7A8-E308-9246-0891047CD52A}"/>
          </ac:picMkLst>
        </pc:picChg>
      </pc:sldChg>
      <pc:sldChg chg="addSp delSp modSp add mod addAnim delAnim modAnim">
        <pc:chgData name="John Yoo" userId="9e001195-822b-4745-851d-52d1b2136f37" providerId="ADAL" clId="{105EA9CA-D348-47D5-9215-307513A3BFE8}" dt="2025-06-19T21:26:38.597" v="4059"/>
        <pc:sldMkLst>
          <pc:docMk/>
          <pc:sldMk cId="2185492455" sldId="261"/>
        </pc:sldMkLst>
        <pc:spChg chg="add del mod">
          <ac:chgData name="John Yoo" userId="9e001195-822b-4745-851d-52d1b2136f37" providerId="ADAL" clId="{105EA9CA-D348-47D5-9215-307513A3BFE8}" dt="2025-06-19T20:40:31.960" v="2821" actId="1036"/>
          <ac:spMkLst>
            <pc:docMk/>
            <pc:sldMk cId="2185492455" sldId="261"/>
            <ac:spMk id="4" creationId="{8AC6E0E0-388A-156F-8279-C9A09A97974E}"/>
          </ac:spMkLst>
        </pc:spChg>
        <pc:spChg chg="mod">
          <ac:chgData name="John Yoo" userId="9e001195-822b-4745-851d-52d1b2136f37" providerId="ADAL" clId="{105EA9CA-D348-47D5-9215-307513A3BFE8}" dt="2025-06-19T20:40:31.960" v="2821" actId="1036"/>
          <ac:spMkLst>
            <pc:docMk/>
            <pc:sldMk cId="2185492455" sldId="261"/>
            <ac:spMk id="7" creationId="{168900EE-5BC8-83FA-C688-E98DC723C448}"/>
          </ac:spMkLst>
        </pc:spChg>
        <pc:spChg chg="mod">
          <ac:chgData name="John Yoo" userId="9e001195-822b-4745-851d-52d1b2136f37" providerId="ADAL" clId="{105EA9CA-D348-47D5-9215-307513A3BFE8}" dt="2025-06-19T21:23:11.948" v="4010" actId="207"/>
          <ac:spMkLst>
            <pc:docMk/>
            <pc:sldMk cId="2185492455" sldId="261"/>
            <ac:spMk id="8" creationId="{F1EED1D9-8C81-98FE-FD00-BC5B1FD5E5E4}"/>
          </ac:spMkLst>
        </pc:spChg>
        <pc:spChg chg="add del mod">
          <ac:chgData name="John Yoo" userId="9e001195-822b-4745-851d-52d1b2136f37" providerId="ADAL" clId="{105EA9CA-D348-47D5-9215-307513A3BFE8}" dt="2025-06-19T20:36:27.634" v="2598" actId="478"/>
          <ac:spMkLst>
            <pc:docMk/>
            <pc:sldMk cId="2185492455" sldId="261"/>
            <ac:spMk id="9" creationId="{DD2556CA-439B-65DC-C670-77ED1B83E10C}"/>
          </ac:spMkLst>
        </pc:spChg>
        <pc:spChg chg="add mod">
          <ac:chgData name="John Yoo" userId="9e001195-822b-4745-851d-52d1b2136f37" providerId="ADAL" clId="{105EA9CA-D348-47D5-9215-307513A3BFE8}" dt="2025-06-19T20:36:38.139" v="2610" actId="120"/>
          <ac:spMkLst>
            <pc:docMk/>
            <pc:sldMk cId="2185492455" sldId="261"/>
            <ac:spMk id="10" creationId="{E2213D2C-3490-8D28-4435-E05D671404B7}"/>
          </ac:spMkLst>
        </pc:spChg>
        <pc:spChg chg="add mod">
          <ac:chgData name="John Yoo" userId="9e001195-822b-4745-851d-52d1b2136f37" providerId="ADAL" clId="{105EA9CA-D348-47D5-9215-307513A3BFE8}" dt="2025-06-19T20:37:23.042" v="2662" actId="242"/>
          <ac:spMkLst>
            <pc:docMk/>
            <pc:sldMk cId="2185492455" sldId="261"/>
            <ac:spMk id="11" creationId="{E4FC51E3-EE6D-C2DD-B1BB-7A5DB8CC26A3}"/>
          </ac:spMkLst>
        </pc:spChg>
        <pc:spChg chg="add mod">
          <ac:chgData name="John Yoo" userId="9e001195-822b-4745-851d-52d1b2136f37" providerId="ADAL" clId="{105EA9CA-D348-47D5-9215-307513A3BFE8}" dt="2025-06-19T20:37:57.793" v="2683" actId="1076"/>
          <ac:spMkLst>
            <pc:docMk/>
            <pc:sldMk cId="2185492455" sldId="261"/>
            <ac:spMk id="12" creationId="{B2FA1BD0-7F06-1B64-9AA9-486BFC29E9CC}"/>
          </ac:spMkLst>
        </pc:spChg>
        <pc:spChg chg="add del">
          <ac:chgData name="John Yoo" userId="9e001195-822b-4745-851d-52d1b2136f37" providerId="ADAL" clId="{105EA9CA-D348-47D5-9215-307513A3BFE8}" dt="2025-06-19T20:35:02.067" v="2578" actId="478"/>
          <ac:spMkLst>
            <pc:docMk/>
            <pc:sldMk cId="2185492455" sldId="261"/>
            <ac:spMk id="13" creationId="{C9EC2881-FA2E-891C-26F0-6D3D048739CE}"/>
          </ac:spMkLst>
        </pc:spChg>
        <pc:spChg chg="add mod">
          <ac:chgData name="John Yoo" userId="9e001195-822b-4745-851d-52d1b2136f37" providerId="ADAL" clId="{105EA9CA-D348-47D5-9215-307513A3BFE8}" dt="2025-06-19T20:36:48.424" v="2625" actId="20577"/>
          <ac:spMkLst>
            <pc:docMk/>
            <pc:sldMk cId="2185492455" sldId="261"/>
            <ac:spMk id="14" creationId="{903D2C74-507A-9CC5-9E40-8FABA37E1D86}"/>
          </ac:spMkLst>
        </pc:spChg>
        <pc:spChg chg="add mod">
          <ac:chgData name="John Yoo" userId="9e001195-822b-4745-851d-52d1b2136f37" providerId="ADAL" clId="{105EA9CA-D348-47D5-9215-307513A3BFE8}" dt="2025-06-19T21:26:38.597" v="4059"/>
          <ac:spMkLst>
            <pc:docMk/>
            <pc:sldMk cId="2185492455" sldId="261"/>
            <ac:spMk id="17" creationId="{22D9DEA5-FD7C-F317-28A5-2E882D63518C}"/>
          </ac:spMkLst>
        </pc:spChg>
        <pc:picChg chg="add del mod">
          <ac:chgData name="John Yoo" userId="9e001195-822b-4745-851d-52d1b2136f37" providerId="ADAL" clId="{105EA9CA-D348-47D5-9215-307513A3BFE8}" dt="2025-06-19T20:35:39.100" v="2587" actId="478"/>
          <ac:picMkLst>
            <pc:docMk/>
            <pc:sldMk cId="2185492455" sldId="261"/>
            <ac:picMk id="3" creationId="{AB915982-D08C-5D5D-010C-EB2BA630479B}"/>
          </ac:picMkLst>
        </pc:picChg>
        <pc:picChg chg="add del mod">
          <ac:chgData name="John Yoo" userId="9e001195-822b-4745-851d-52d1b2136f37" providerId="ADAL" clId="{105EA9CA-D348-47D5-9215-307513A3BFE8}" dt="2025-06-19T21:26:38.478" v="4058" actId="478"/>
          <ac:picMkLst>
            <pc:docMk/>
            <pc:sldMk cId="2185492455" sldId="261"/>
            <ac:picMk id="15" creationId="{71BE4175-E121-627D-7750-CCF80F52C6FB}"/>
          </ac:picMkLst>
        </pc:picChg>
        <pc:picChg chg="add mod">
          <ac:chgData name="John Yoo" userId="9e001195-822b-4745-851d-52d1b2136f37" providerId="ADAL" clId="{105EA9CA-D348-47D5-9215-307513A3BFE8}" dt="2025-06-19T21:26:38.597" v="4059"/>
          <ac:picMkLst>
            <pc:docMk/>
            <pc:sldMk cId="2185492455" sldId="261"/>
            <ac:picMk id="16" creationId="{AF282548-23EA-2F08-CE25-E652757BF50A}"/>
          </ac:picMkLst>
        </pc:picChg>
      </pc:sldChg>
    </pc:docChg>
  </pc:docChgLst>
</pc:chgInfo>
</file>

<file path=ppt/comments/modernComment_101_A5398A84.xml><?xml version="1.0" encoding="utf-8"?>
<p188:cmLst xmlns:a="http://schemas.openxmlformats.org/drawingml/2006/main" xmlns:r="http://schemas.openxmlformats.org/officeDocument/2006/relationships" xmlns:p188="http://schemas.microsoft.com/office/powerpoint/2018/8/main">
  <p188:cm id="{BBA14974-2A2E-4A4B-B7AA-3D3CA016E2F3}" authorId="{3FCB2C83-4B3B-0A79-2685-60486FD729AA}" created="2025-06-19T20:00:07.388">
    <ac:txMkLst xmlns:ac="http://schemas.microsoft.com/office/drawing/2013/main/command">
      <pc:docMk xmlns:pc="http://schemas.microsoft.com/office/powerpoint/2013/main/command"/>
      <pc:sldMk xmlns:pc="http://schemas.microsoft.com/office/powerpoint/2013/main/command" cId="2772011652" sldId="257"/>
      <ac:spMk id="2" creationId="{65EDE4BA-32EE-56D8-83F2-92C2CE2A6621}"/>
      <ac:txMk cp="0" len="8">
        <ac:context len="165" hash="4236429139"/>
      </ac:txMk>
    </ac:txMkLst>
    <p188:pos x="1063616" y="228600"/>
    <p188:replyLst>
      <p188:reply id="{2308C2A1-5099-4E39-BA8E-8A3C1B2D486F}" authorId="{3FCB2C83-4B3B-0A79-2685-60486FD729AA}" created="2025-06-19T20:00:45.694">
        <p188:txBody>
          <a:bodyPr/>
          <a:lstStyle/>
          <a:p>
            <a:r>
              <a:rPr lang="en-CA"/>
              <a:t>Maybe this is hyperlinked to left-brained (multiple choice hard math questions with definitive answerS) and right-brained (open ended such as above)</a:t>
            </a:r>
          </a:p>
        </p188:txBody>
      </p188:reply>
    </p188:replyLst>
    <p188:txBody>
      <a:bodyPr/>
      <a:lstStyle/>
      <a:p>
        <a:r>
          <a:rPr lang="en-CA"/>
          <a:t>Need to throw in a game here; maybe an AI that asks really weird quiz questions like truth terminal does; the AI should reflect my thoughts; then have user enter an open ended answer to show agreement or disagreement</a:t>
        </a:r>
      </a:p>
    </p188:txBody>
  </p188:cm>
</p188:cmLst>
</file>

<file path=ppt/comments/modernComment_103_A52D6A5D.xml><?xml version="1.0" encoding="utf-8"?>
<p188:cmLst xmlns:a="http://schemas.openxmlformats.org/drawingml/2006/main" xmlns:r="http://schemas.openxmlformats.org/officeDocument/2006/relationships" xmlns:p188="http://schemas.microsoft.com/office/powerpoint/2018/8/main">
  <p188:cm id="{01310D01-E236-4574-8BBB-91B948F09B3E}" authorId="{3FCB2C83-4B3B-0A79-2685-60486FD729AA}" created="2025-06-19T19:53:25.832">
    <ac:txMkLst xmlns:ac="http://schemas.microsoft.com/office/drawing/2013/main/command">
      <pc:docMk xmlns:pc="http://schemas.microsoft.com/office/powerpoint/2013/main/command"/>
      <pc:sldMk xmlns:pc="http://schemas.microsoft.com/office/powerpoint/2013/main/command" cId="2771216989" sldId="259"/>
      <ac:spMk id="2" creationId="{65EDE4BA-32EE-56D8-83F2-92C2CE2A6621}"/>
      <ac:txMk cp="0" len="14">
        <ac:context len="2069" hash="4230510160"/>
      </ac:txMk>
    </ac:txMkLst>
    <p188:pos x="1199746" y="272670"/>
    <p188:txBody>
      <a:bodyPr/>
      <a:lstStyle/>
      <a:p>
        <a:r>
          <a:rPr lang="en-CA"/>
          <a:t>Link to github and in github readme, link to twitter page</a:t>
        </a:r>
      </a:p>
    </p188:txBody>
  </p188:cm>
  <p188:cm id="{D4E5C33E-3463-4DD7-9B1C-247664FF6656}" authorId="{3FCB2C83-4B3B-0A79-2685-60486FD729AA}" created="2025-06-19T19:58:35.322">
    <ac:txMkLst xmlns:ac="http://schemas.microsoft.com/office/drawing/2013/main/command">
      <pc:docMk xmlns:pc="http://schemas.microsoft.com/office/powerpoint/2013/main/command"/>
      <pc:sldMk xmlns:pc="http://schemas.microsoft.com/office/powerpoint/2013/main/command" cId="2771216989" sldId="259"/>
      <ac:spMk id="2" creationId="{65EDE4BA-32EE-56D8-83F2-92C2CE2A6621}"/>
      <ac:txMk cp="2046" len="22">
        <ac:context len="2069" hash="4230510160"/>
      </ac:txMk>
    </ac:txMkLst>
    <p188:pos x="1470661" y="5865101"/>
    <p188:txBody>
      <a:bodyPr/>
      <a:lstStyle/>
      <a:p>
        <a:r>
          <a:rPr lang="en-CA"/>
          <a:t>Need to do 2-3 blockchain projects using solidity/python/rust and throw at the top</a:t>
        </a:r>
      </a:p>
    </p188:txBody>
  </p188:cm>
  <p188:cm id="{3AA86F29-F477-4E81-B246-8107051C884E}" authorId="{3FCB2C83-4B3B-0A79-2685-60486FD729AA}" created="2025-06-19T19:59:04.039">
    <ac:txMkLst xmlns:ac="http://schemas.microsoft.com/office/drawing/2013/main/command">
      <pc:docMk xmlns:pc="http://schemas.microsoft.com/office/powerpoint/2013/main/command"/>
      <pc:sldMk xmlns:pc="http://schemas.microsoft.com/office/powerpoint/2013/main/command" cId="2771216989" sldId="259"/>
      <ac:spMk id="4" creationId="{8AC6E0E0-388A-156F-8279-C9A09A97974E}"/>
      <ac:txMk cp="0" len="1">
        <ac:context len="9" hash="1554348849"/>
      </ac:txMk>
    </ac:txMkLst>
    <p188:pos x="1939290" y="230505"/>
    <p188:replyLst>
      <p188:reply id="{C1112D2F-77B2-4687-BF7E-7D0C00A3EDF9}" authorId="{3FCB2C83-4B3B-0A79-2685-60486FD729AA}" created="2025-06-19T20:48:43.363">
        <p188:txBody>
          <a:bodyPr/>
          <a:lstStyle/>
          <a:p>
            <a:r>
              <a:rPr lang="en-CA"/>
              <a:t>Maybe its to lay out the lines of text here as the coding animation I add in my other website:
1. code in courier
2. beautify 
3. unbeautify/change font to dark green</a:t>
            </a:r>
          </a:p>
        </p188:txBody>
      </p188:reply>
    </p188:replyLst>
    <p188:txBody>
      <a:bodyPr/>
      <a:lstStyle/>
      <a:p>
        <a:r>
          <a:rPr lang="en-CA"/>
          <a:t>Need to think about clever/elegant way to show these projects, whether it's screenshots animated somehow or otherwise</a:t>
        </a:r>
      </a:p>
    </p188:txBody>
  </p188:cm>
  <p188:cm id="{E14BADA2-D178-4FD0-8EAA-11A24C4D0C84}" authorId="{258A81BC-41FC-A3CA-DAD6-99E06073CFAF}" created="2025-06-20T05:37:30.070">
    <ac:deMkLst xmlns:ac="http://schemas.microsoft.com/office/drawing/2013/main/command">
      <pc:docMk xmlns:pc="http://schemas.microsoft.com/office/powerpoint/2013/main/command"/>
      <pc:sldMk xmlns:pc="http://schemas.microsoft.com/office/powerpoint/2013/main/command" cId="2771216989" sldId="259"/>
      <ac:spMk id="10" creationId="{0520FE1B-7226-42EF-181C-01F8328AC9F3}"/>
    </ac:deMkLst>
    <p188:txBody>
      <a:bodyPr/>
      <a:lstStyle/>
      <a:p>
        <a:r>
          <a:rPr lang="en-CA"/>
          <a:t>Clicking into these will open a window to showcase evidence im good at these thigns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00E330-F3CE-47D5-F4AE-08E6650234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57BAF617-DD95-8E89-F5E6-344613084B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80CC3C-1F76-401F-8B14-714C7910D4DD}" type="datetimeFigureOut">
              <a:rPr lang="en-CA" smtClean="0"/>
              <a:t>2025-06-22</a:t>
            </a:fld>
            <a:endParaRPr lang="en-CA"/>
          </a:p>
        </p:txBody>
      </p:sp>
      <p:sp>
        <p:nvSpPr>
          <p:cNvPr id="4" name="Footer Placeholder 3">
            <a:extLst>
              <a:ext uri="{FF2B5EF4-FFF2-40B4-BE49-F238E27FC236}">
                <a16:creationId xmlns:a16="http://schemas.microsoft.com/office/drawing/2014/main" id="{0B2226B2-6A73-5BD4-4120-FA93A7E1AF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64A45278-5B04-A82A-440D-DAD1277CAA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C1DA5C-718C-4AA3-A0A6-E2EB8A8A5A2E}" type="slidenum">
              <a:rPr lang="en-CA" smtClean="0"/>
              <a:t>‹#›</a:t>
            </a:fld>
            <a:endParaRPr lang="en-CA"/>
          </a:p>
        </p:txBody>
      </p:sp>
    </p:spTree>
    <p:extLst>
      <p:ext uri="{BB962C8B-B14F-4D97-AF65-F5344CB8AC3E}">
        <p14:creationId xmlns:p14="http://schemas.microsoft.com/office/powerpoint/2010/main" val="81403586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5A7B-9FC1-2871-E98D-EAE33E5AB8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C5EC7F6-F157-BE42-D690-4D594B542A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E911743-BDB1-5DFD-C7C2-07364215BC3A}"/>
              </a:ext>
            </a:extLst>
          </p:cNvPr>
          <p:cNvSpPr>
            <a:spLocks noGrp="1"/>
          </p:cNvSpPr>
          <p:nvPr>
            <p:ph type="dt" sz="half" idx="10"/>
          </p:nvPr>
        </p:nvSpPr>
        <p:spPr/>
        <p:txBody>
          <a:bodyPr/>
          <a:lstStyle/>
          <a:p>
            <a:fld id="{3254F606-4571-4D85-8494-82732072712B}" type="datetimeFigureOut">
              <a:rPr lang="en-CA" smtClean="0"/>
              <a:t>2025-06-22</a:t>
            </a:fld>
            <a:endParaRPr lang="en-CA"/>
          </a:p>
        </p:txBody>
      </p:sp>
      <p:sp>
        <p:nvSpPr>
          <p:cNvPr id="5" name="Footer Placeholder 4">
            <a:extLst>
              <a:ext uri="{FF2B5EF4-FFF2-40B4-BE49-F238E27FC236}">
                <a16:creationId xmlns:a16="http://schemas.microsoft.com/office/drawing/2014/main" id="{619AD01A-2849-915F-DBAF-2E815ED3236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2DF7C5D-34FA-BA8A-331D-8BC5DA5D96D3}"/>
              </a:ext>
            </a:extLst>
          </p:cNvPr>
          <p:cNvSpPr>
            <a:spLocks noGrp="1"/>
          </p:cNvSpPr>
          <p:nvPr>
            <p:ph type="sldNum" sz="quarter" idx="12"/>
          </p:nvPr>
        </p:nvSpPr>
        <p:spPr/>
        <p:txBody>
          <a:bodyPr/>
          <a:lstStyle/>
          <a:p>
            <a:fld id="{43EDEF3A-6C4D-49C7-8D11-258783AD3235}" type="slidenum">
              <a:rPr lang="en-CA" smtClean="0"/>
              <a:t>‹#›</a:t>
            </a:fld>
            <a:endParaRPr lang="en-CA"/>
          </a:p>
        </p:txBody>
      </p:sp>
    </p:spTree>
    <p:extLst>
      <p:ext uri="{BB962C8B-B14F-4D97-AF65-F5344CB8AC3E}">
        <p14:creationId xmlns:p14="http://schemas.microsoft.com/office/powerpoint/2010/main" val="191886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8BCF-8299-66B5-4C2D-6C5FBB1496C6}"/>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572389B-1D3C-3ABF-B6A4-AC39955A8C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079AC1-7FB0-828D-F36A-D9FF6AC766D8}"/>
              </a:ext>
            </a:extLst>
          </p:cNvPr>
          <p:cNvSpPr>
            <a:spLocks noGrp="1"/>
          </p:cNvSpPr>
          <p:nvPr>
            <p:ph type="dt" sz="half" idx="10"/>
          </p:nvPr>
        </p:nvSpPr>
        <p:spPr/>
        <p:txBody>
          <a:bodyPr/>
          <a:lstStyle/>
          <a:p>
            <a:fld id="{3254F606-4571-4D85-8494-82732072712B}" type="datetimeFigureOut">
              <a:rPr lang="en-CA" smtClean="0"/>
              <a:t>2025-06-22</a:t>
            </a:fld>
            <a:endParaRPr lang="en-CA"/>
          </a:p>
        </p:txBody>
      </p:sp>
      <p:sp>
        <p:nvSpPr>
          <p:cNvPr id="5" name="Footer Placeholder 4">
            <a:extLst>
              <a:ext uri="{FF2B5EF4-FFF2-40B4-BE49-F238E27FC236}">
                <a16:creationId xmlns:a16="http://schemas.microsoft.com/office/drawing/2014/main" id="{9A0210ED-E1AD-FC6C-E65E-F74C9F49436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390B1FA-AEFC-358D-9315-F035E37AE794}"/>
              </a:ext>
            </a:extLst>
          </p:cNvPr>
          <p:cNvSpPr>
            <a:spLocks noGrp="1"/>
          </p:cNvSpPr>
          <p:nvPr>
            <p:ph type="sldNum" sz="quarter" idx="12"/>
          </p:nvPr>
        </p:nvSpPr>
        <p:spPr/>
        <p:txBody>
          <a:bodyPr/>
          <a:lstStyle/>
          <a:p>
            <a:fld id="{43EDEF3A-6C4D-49C7-8D11-258783AD3235}" type="slidenum">
              <a:rPr lang="en-CA" smtClean="0"/>
              <a:t>‹#›</a:t>
            </a:fld>
            <a:endParaRPr lang="en-CA"/>
          </a:p>
        </p:txBody>
      </p:sp>
    </p:spTree>
    <p:extLst>
      <p:ext uri="{BB962C8B-B14F-4D97-AF65-F5344CB8AC3E}">
        <p14:creationId xmlns:p14="http://schemas.microsoft.com/office/powerpoint/2010/main" val="224983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55AB5-CEA7-C14A-FF73-998A6A38D4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036A9ED-2840-9C53-182E-A4B48F1F9D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698D08-0FAC-1AFA-1D07-D676F9CF62B3}"/>
              </a:ext>
            </a:extLst>
          </p:cNvPr>
          <p:cNvSpPr>
            <a:spLocks noGrp="1"/>
          </p:cNvSpPr>
          <p:nvPr>
            <p:ph type="dt" sz="half" idx="10"/>
          </p:nvPr>
        </p:nvSpPr>
        <p:spPr/>
        <p:txBody>
          <a:bodyPr/>
          <a:lstStyle/>
          <a:p>
            <a:fld id="{3254F606-4571-4D85-8494-82732072712B}" type="datetimeFigureOut">
              <a:rPr lang="en-CA" smtClean="0"/>
              <a:t>2025-06-22</a:t>
            </a:fld>
            <a:endParaRPr lang="en-CA"/>
          </a:p>
        </p:txBody>
      </p:sp>
      <p:sp>
        <p:nvSpPr>
          <p:cNvPr id="5" name="Footer Placeholder 4">
            <a:extLst>
              <a:ext uri="{FF2B5EF4-FFF2-40B4-BE49-F238E27FC236}">
                <a16:creationId xmlns:a16="http://schemas.microsoft.com/office/drawing/2014/main" id="{00C3A4F3-1881-969C-F04D-703FC889F9D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65678E-0F7E-EC8C-E5B9-3A04D79846FD}"/>
              </a:ext>
            </a:extLst>
          </p:cNvPr>
          <p:cNvSpPr>
            <a:spLocks noGrp="1"/>
          </p:cNvSpPr>
          <p:nvPr>
            <p:ph type="sldNum" sz="quarter" idx="12"/>
          </p:nvPr>
        </p:nvSpPr>
        <p:spPr/>
        <p:txBody>
          <a:bodyPr/>
          <a:lstStyle/>
          <a:p>
            <a:fld id="{43EDEF3A-6C4D-49C7-8D11-258783AD3235}" type="slidenum">
              <a:rPr lang="en-CA" smtClean="0"/>
              <a:t>‹#›</a:t>
            </a:fld>
            <a:endParaRPr lang="en-CA"/>
          </a:p>
        </p:txBody>
      </p:sp>
    </p:spTree>
    <p:extLst>
      <p:ext uri="{BB962C8B-B14F-4D97-AF65-F5344CB8AC3E}">
        <p14:creationId xmlns:p14="http://schemas.microsoft.com/office/powerpoint/2010/main" val="9896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D734-DABB-0E43-4506-00843568979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A550EDB-DC89-91E0-F1F5-8F145037E7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6B2E8C-C4DD-117B-C1F8-9E3A1DD34BC1}"/>
              </a:ext>
            </a:extLst>
          </p:cNvPr>
          <p:cNvSpPr>
            <a:spLocks noGrp="1"/>
          </p:cNvSpPr>
          <p:nvPr>
            <p:ph type="dt" sz="half" idx="10"/>
          </p:nvPr>
        </p:nvSpPr>
        <p:spPr/>
        <p:txBody>
          <a:bodyPr/>
          <a:lstStyle/>
          <a:p>
            <a:fld id="{3254F606-4571-4D85-8494-82732072712B}" type="datetimeFigureOut">
              <a:rPr lang="en-CA" smtClean="0"/>
              <a:t>2025-06-22</a:t>
            </a:fld>
            <a:endParaRPr lang="en-CA"/>
          </a:p>
        </p:txBody>
      </p:sp>
      <p:sp>
        <p:nvSpPr>
          <p:cNvPr id="5" name="Footer Placeholder 4">
            <a:extLst>
              <a:ext uri="{FF2B5EF4-FFF2-40B4-BE49-F238E27FC236}">
                <a16:creationId xmlns:a16="http://schemas.microsoft.com/office/drawing/2014/main" id="{445A8D49-F0AA-0FC6-72B3-A4FAEB79287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17E1F3A-7B8F-D91B-AF7C-7A9DE9B933AF}"/>
              </a:ext>
            </a:extLst>
          </p:cNvPr>
          <p:cNvSpPr>
            <a:spLocks noGrp="1"/>
          </p:cNvSpPr>
          <p:nvPr>
            <p:ph type="sldNum" sz="quarter" idx="12"/>
          </p:nvPr>
        </p:nvSpPr>
        <p:spPr/>
        <p:txBody>
          <a:bodyPr/>
          <a:lstStyle/>
          <a:p>
            <a:fld id="{43EDEF3A-6C4D-49C7-8D11-258783AD3235}" type="slidenum">
              <a:rPr lang="en-CA" smtClean="0"/>
              <a:t>‹#›</a:t>
            </a:fld>
            <a:endParaRPr lang="en-CA"/>
          </a:p>
        </p:txBody>
      </p:sp>
    </p:spTree>
    <p:extLst>
      <p:ext uri="{BB962C8B-B14F-4D97-AF65-F5344CB8AC3E}">
        <p14:creationId xmlns:p14="http://schemas.microsoft.com/office/powerpoint/2010/main" val="2357325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99824-17E9-0108-6FB9-043662460D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0114E03-DEF3-E74F-C0D2-6FC7204DCC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AD93F6-AEDA-6031-3D2C-873695CFD0EB}"/>
              </a:ext>
            </a:extLst>
          </p:cNvPr>
          <p:cNvSpPr>
            <a:spLocks noGrp="1"/>
          </p:cNvSpPr>
          <p:nvPr>
            <p:ph type="dt" sz="half" idx="10"/>
          </p:nvPr>
        </p:nvSpPr>
        <p:spPr/>
        <p:txBody>
          <a:bodyPr/>
          <a:lstStyle/>
          <a:p>
            <a:fld id="{3254F606-4571-4D85-8494-82732072712B}" type="datetimeFigureOut">
              <a:rPr lang="en-CA" smtClean="0"/>
              <a:t>2025-06-22</a:t>
            </a:fld>
            <a:endParaRPr lang="en-CA"/>
          </a:p>
        </p:txBody>
      </p:sp>
      <p:sp>
        <p:nvSpPr>
          <p:cNvPr id="5" name="Footer Placeholder 4">
            <a:extLst>
              <a:ext uri="{FF2B5EF4-FFF2-40B4-BE49-F238E27FC236}">
                <a16:creationId xmlns:a16="http://schemas.microsoft.com/office/drawing/2014/main" id="{BDC1DA43-ED4A-DA33-DA67-8E5556584C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451819-333E-F308-F0EE-8FED75F6A1DB}"/>
              </a:ext>
            </a:extLst>
          </p:cNvPr>
          <p:cNvSpPr>
            <a:spLocks noGrp="1"/>
          </p:cNvSpPr>
          <p:nvPr>
            <p:ph type="sldNum" sz="quarter" idx="12"/>
          </p:nvPr>
        </p:nvSpPr>
        <p:spPr/>
        <p:txBody>
          <a:bodyPr/>
          <a:lstStyle/>
          <a:p>
            <a:fld id="{43EDEF3A-6C4D-49C7-8D11-258783AD3235}" type="slidenum">
              <a:rPr lang="en-CA" smtClean="0"/>
              <a:t>‹#›</a:t>
            </a:fld>
            <a:endParaRPr lang="en-CA"/>
          </a:p>
        </p:txBody>
      </p:sp>
    </p:spTree>
    <p:extLst>
      <p:ext uri="{BB962C8B-B14F-4D97-AF65-F5344CB8AC3E}">
        <p14:creationId xmlns:p14="http://schemas.microsoft.com/office/powerpoint/2010/main" val="2432400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895B-A151-20E8-6BAC-3C400FDA70F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D0FD21D-197F-9D8E-DB4B-95AA0F1F5F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0359ACD-D6DE-58D3-9E5C-3B87B9BCD9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15F8948-66E3-A5E9-AEAE-192990383206}"/>
              </a:ext>
            </a:extLst>
          </p:cNvPr>
          <p:cNvSpPr>
            <a:spLocks noGrp="1"/>
          </p:cNvSpPr>
          <p:nvPr>
            <p:ph type="dt" sz="half" idx="10"/>
          </p:nvPr>
        </p:nvSpPr>
        <p:spPr/>
        <p:txBody>
          <a:bodyPr/>
          <a:lstStyle/>
          <a:p>
            <a:fld id="{3254F606-4571-4D85-8494-82732072712B}" type="datetimeFigureOut">
              <a:rPr lang="en-CA" smtClean="0"/>
              <a:t>2025-06-22</a:t>
            </a:fld>
            <a:endParaRPr lang="en-CA"/>
          </a:p>
        </p:txBody>
      </p:sp>
      <p:sp>
        <p:nvSpPr>
          <p:cNvPr id="6" name="Footer Placeholder 5">
            <a:extLst>
              <a:ext uri="{FF2B5EF4-FFF2-40B4-BE49-F238E27FC236}">
                <a16:creationId xmlns:a16="http://schemas.microsoft.com/office/drawing/2014/main" id="{A4919F17-4B14-C46F-480B-6E1D3DC5BEF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F6AD2CA-B2AD-79F8-3350-5F484E10C62B}"/>
              </a:ext>
            </a:extLst>
          </p:cNvPr>
          <p:cNvSpPr>
            <a:spLocks noGrp="1"/>
          </p:cNvSpPr>
          <p:nvPr>
            <p:ph type="sldNum" sz="quarter" idx="12"/>
          </p:nvPr>
        </p:nvSpPr>
        <p:spPr/>
        <p:txBody>
          <a:bodyPr/>
          <a:lstStyle/>
          <a:p>
            <a:fld id="{43EDEF3A-6C4D-49C7-8D11-258783AD3235}" type="slidenum">
              <a:rPr lang="en-CA" smtClean="0"/>
              <a:t>‹#›</a:t>
            </a:fld>
            <a:endParaRPr lang="en-CA"/>
          </a:p>
        </p:txBody>
      </p:sp>
    </p:spTree>
    <p:extLst>
      <p:ext uri="{BB962C8B-B14F-4D97-AF65-F5344CB8AC3E}">
        <p14:creationId xmlns:p14="http://schemas.microsoft.com/office/powerpoint/2010/main" val="261912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7BA1-2C32-441A-1F82-9600158E7A6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A4002FA-ECB3-E023-DF8B-734CA12352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1A860-3D4D-42ED-CBC2-71AE91749D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C330A88-C611-0097-45D5-7C69E12B3F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5B6537-021F-6D2F-5EA1-0A47F542C7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CEC5E1A-29B3-9A6B-40ED-725699F75C84}"/>
              </a:ext>
            </a:extLst>
          </p:cNvPr>
          <p:cNvSpPr>
            <a:spLocks noGrp="1"/>
          </p:cNvSpPr>
          <p:nvPr>
            <p:ph type="dt" sz="half" idx="10"/>
          </p:nvPr>
        </p:nvSpPr>
        <p:spPr/>
        <p:txBody>
          <a:bodyPr/>
          <a:lstStyle/>
          <a:p>
            <a:fld id="{3254F606-4571-4D85-8494-82732072712B}" type="datetimeFigureOut">
              <a:rPr lang="en-CA" smtClean="0"/>
              <a:t>2025-06-22</a:t>
            </a:fld>
            <a:endParaRPr lang="en-CA"/>
          </a:p>
        </p:txBody>
      </p:sp>
      <p:sp>
        <p:nvSpPr>
          <p:cNvPr id="8" name="Footer Placeholder 7">
            <a:extLst>
              <a:ext uri="{FF2B5EF4-FFF2-40B4-BE49-F238E27FC236}">
                <a16:creationId xmlns:a16="http://schemas.microsoft.com/office/drawing/2014/main" id="{E2FCF3D0-84FB-2114-7281-61592C108BB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47785AE-BC4E-E4EB-9B15-3119B64F751C}"/>
              </a:ext>
            </a:extLst>
          </p:cNvPr>
          <p:cNvSpPr>
            <a:spLocks noGrp="1"/>
          </p:cNvSpPr>
          <p:nvPr>
            <p:ph type="sldNum" sz="quarter" idx="12"/>
          </p:nvPr>
        </p:nvSpPr>
        <p:spPr/>
        <p:txBody>
          <a:bodyPr/>
          <a:lstStyle/>
          <a:p>
            <a:fld id="{43EDEF3A-6C4D-49C7-8D11-258783AD3235}" type="slidenum">
              <a:rPr lang="en-CA" smtClean="0"/>
              <a:t>‹#›</a:t>
            </a:fld>
            <a:endParaRPr lang="en-CA"/>
          </a:p>
        </p:txBody>
      </p:sp>
    </p:spTree>
    <p:extLst>
      <p:ext uri="{BB962C8B-B14F-4D97-AF65-F5344CB8AC3E}">
        <p14:creationId xmlns:p14="http://schemas.microsoft.com/office/powerpoint/2010/main" val="1340909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D6FA-9698-2971-B004-7D1F38962C5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ED3FF9A-D92A-71A9-60F6-95CBF3A20541}"/>
              </a:ext>
            </a:extLst>
          </p:cNvPr>
          <p:cNvSpPr>
            <a:spLocks noGrp="1"/>
          </p:cNvSpPr>
          <p:nvPr>
            <p:ph type="dt" sz="half" idx="10"/>
          </p:nvPr>
        </p:nvSpPr>
        <p:spPr/>
        <p:txBody>
          <a:bodyPr/>
          <a:lstStyle/>
          <a:p>
            <a:fld id="{3254F606-4571-4D85-8494-82732072712B}" type="datetimeFigureOut">
              <a:rPr lang="en-CA" smtClean="0"/>
              <a:t>2025-06-22</a:t>
            </a:fld>
            <a:endParaRPr lang="en-CA"/>
          </a:p>
        </p:txBody>
      </p:sp>
      <p:sp>
        <p:nvSpPr>
          <p:cNvPr id="4" name="Footer Placeholder 3">
            <a:extLst>
              <a:ext uri="{FF2B5EF4-FFF2-40B4-BE49-F238E27FC236}">
                <a16:creationId xmlns:a16="http://schemas.microsoft.com/office/drawing/2014/main" id="{5E7C5A68-C8B9-572D-9308-5CBC8FA50CD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6CBCF131-A7D6-21DA-2994-59BEBBBD4884}"/>
              </a:ext>
            </a:extLst>
          </p:cNvPr>
          <p:cNvSpPr>
            <a:spLocks noGrp="1"/>
          </p:cNvSpPr>
          <p:nvPr>
            <p:ph type="sldNum" sz="quarter" idx="12"/>
          </p:nvPr>
        </p:nvSpPr>
        <p:spPr/>
        <p:txBody>
          <a:bodyPr/>
          <a:lstStyle/>
          <a:p>
            <a:fld id="{43EDEF3A-6C4D-49C7-8D11-258783AD3235}" type="slidenum">
              <a:rPr lang="en-CA" smtClean="0"/>
              <a:t>‹#›</a:t>
            </a:fld>
            <a:endParaRPr lang="en-CA"/>
          </a:p>
        </p:txBody>
      </p:sp>
    </p:spTree>
    <p:extLst>
      <p:ext uri="{BB962C8B-B14F-4D97-AF65-F5344CB8AC3E}">
        <p14:creationId xmlns:p14="http://schemas.microsoft.com/office/powerpoint/2010/main" val="98856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E4F2E-9048-2C9E-5BA8-D5FD66DEA307}"/>
              </a:ext>
            </a:extLst>
          </p:cNvPr>
          <p:cNvSpPr>
            <a:spLocks noGrp="1"/>
          </p:cNvSpPr>
          <p:nvPr>
            <p:ph type="dt" sz="half" idx="10"/>
          </p:nvPr>
        </p:nvSpPr>
        <p:spPr/>
        <p:txBody>
          <a:bodyPr/>
          <a:lstStyle/>
          <a:p>
            <a:fld id="{3254F606-4571-4D85-8494-82732072712B}" type="datetimeFigureOut">
              <a:rPr lang="en-CA" smtClean="0"/>
              <a:t>2025-06-22</a:t>
            </a:fld>
            <a:endParaRPr lang="en-CA"/>
          </a:p>
        </p:txBody>
      </p:sp>
      <p:sp>
        <p:nvSpPr>
          <p:cNvPr id="3" name="Footer Placeholder 2">
            <a:extLst>
              <a:ext uri="{FF2B5EF4-FFF2-40B4-BE49-F238E27FC236}">
                <a16:creationId xmlns:a16="http://schemas.microsoft.com/office/drawing/2014/main" id="{C637F448-D77F-C035-8829-11351D8E3AF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E850641-4FC2-DDFD-438B-024CF28858D4}"/>
              </a:ext>
            </a:extLst>
          </p:cNvPr>
          <p:cNvSpPr>
            <a:spLocks noGrp="1"/>
          </p:cNvSpPr>
          <p:nvPr>
            <p:ph type="sldNum" sz="quarter" idx="12"/>
          </p:nvPr>
        </p:nvSpPr>
        <p:spPr/>
        <p:txBody>
          <a:bodyPr/>
          <a:lstStyle/>
          <a:p>
            <a:fld id="{43EDEF3A-6C4D-49C7-8D11-258783AD3235}" type="slidenum">
              <a:rPr lang="en-CA" smtClean="0"/>
              <a:t>‹#›</a:t>
            </a:fld>
            <a:endParaRPr lang="en-CA"/>
          </a:p>
        </p:txBody>
      </p:sp>
    </p:spTree>
    <p:extLst>
      <p:ext uri="{BB962C8B-B14F-4D97-AF65-F5344CB8AC3E}">
        <p14:creationId xmlns:p14="http://schemas.microsoft.com/office/powerpoint/2010/main" val="150525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BFB8-C3D2-7DBE-A667-385A3A140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2278FB0A-20A4-2B88-19E5-0E6BDBA1B7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834A9A-32EE-ED25-F4FA-93E0B7B391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FEFDD-98FC-D0B2-EDBC-D31CB14785E1}"/>
              </a:ext>
            </a:extLst>
          </p:cNvPr>
          <p:cNvSpPr>
            <a:spLocks noGrp="1"/>
          </p:cNvSpPr>
          <p:nvPr>
            <p:ph type="dt" sz="half" idx="10"/>
          </p:nvPr>
        </p:nvSpPr>
        <p:spPr/>
        <p:txBody>
          <a:bodyPr/>
          <a:lstStyle/>
          <a:p>
            <a:fld id="{3254F606-4571-4D85-8494-82732072712B}" type="datetimeFigureOut">
              <a:rPr lang="en-CA" smtClean="0"/>
              <a:t>2025-06-22</a:t>
            </a:fld>
            <a:endParaRPr lang="en-CA"/>
          </a:p>
        </p:txBody>
      </p:sp>
      <p:sp>
        <p:nvSpPr>
          <p:cNvPr id="6" name="Footer Placeholder 5">
            <a:extLst>
              <a:ext uri="{FF2B5EF4-FFF2-40B4-BE49-F238E27FC236}">
                <a16:creationId xmlns:a16="http://schemas.microsoft.com/office/drawing/2014/main" id="{E0151425-B4E2-26ED-EA62-EFD52F08496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4604FD-039F-8918-01EA-E5B12C95B971}"/>
              </a:ext>
            </a:extLst>
          </p:cNvPr>
          <p:cNvSpPr>
            <a:spLocks noGrp="1"/>
          </p:cNvSpPr>
          <p:nvPr>
            <p:ph type="sldNum" sz="quarter" idx="12"/>
          </p:nvPr>
        </p:nvSpPr>
        <p:spPr/>
        <p:txBody>
          <a:bodyPr/>
          <a:lstStyle/>
          <a:p>
            <a:fld id="{43EDEF3A-6C4D-49C7-8D11-258783AD3235}" type="slidenum">
              <a:rPr lang="en-CA" smtClean="0"/>
              <a:t>‹#›</a:t>
            </a:fld>
            <a:endParaRPr lang="en-CA"/>
          </a:p>
        </p:txBody>
      </p:sp>
    </p:spTree>
    <p:extLst>
      <p:ext uri="{BB962C8B-B14F-4D97-AF65-F5344CB8AC3E}">
        <p14:creationId xmlns:p14="http://schemas.microsoft.com/office/powerpoint/2010/main" val="1254803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2825-9D05-B8A9-DBD6-016971BF4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4675A43-19A3-92FD-AD01-94AC1A8E3D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957874C-8E05-0D61-BAA5-301BA5F35F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541A2-50F6-EC0C-1B67-0382C0CB3B98}"/>
              </a:ext>
            </a:extLst>
          </p:cNvPr>
          <p:cNvSpPr>
            <a:spLocks noGrp="1"/>
          </p:cNvSpPr>
          <p:nvPr>
            <p:ph type="dt" sz="half" idx="10"/>
          </p:nvPr>
        </p:nvSpPr>
        <p:spPr/>
        <p:txBody>
          <a:bodyPr/>
          <a:lstStyle/>
          <a:p>
            <a:fld id="{3254F606-4571-4D85-8494-82732072712B}" type="datetimeFigureOut">
              <a:rPr lang="en-CA" smtClean="0"/>
              <a:t>2025-06-22</a:t>
            </a:fld>
            <a:endParaRPr lang="en-CA"/>
          </a:p>
        </p:txBody>
      </p:sp>
      <p:sp>
        <p:nvSpPr>
          <p:cNvPr id="6" name="Footer Placeholder 5">
            <a:extLst>
              <a:ext uri="{FF2B5EF4-FFF2-40B4-BE49-F238E27FC236}">
                <a16:creationId xmlns:a16="http://schemas.microsoft.com/office/drawing/2014/main" id="{0920E2E1-39FF-F26F-24BA-38577B1F2E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49F50F-027C-88D8-1989-523CCED0A857}"/>
              </a:ext>
            </a:extLst>
          </p:cNvPr>
          <p:cNvSpPr>
            <a:spLocks noGrp="1"/>
          </p:cNvSpPr>
          <p:nvPr>
            <p:ph type="sldNum" sz="quarter" idx="12"/>
          </p:nvPr>
        </p:nvSpPr>
        <p:spPr/>
        <p:txBody>
          <a:bodyPr/>
          <a:lstStyle/>
          <a:p>
            <a:fld id="{43EDEF3A-6C4D-49C7-8D11-258783AD3235}" type="slidenum">
              <a:rPr lang="en-CA" smtClean="0"/>
              <a:t>‹#›</a:t>
            </a:fld>
            <a:endParaRPr lang="en-CA"/>
          </a:p>
        </p:txBody>
      </p:sp>
    </p:spTree>
    <p:extLst>
      <p:ext uri="{BB962C8B-B14F-4D97-AF65-F5344CB8AC3E}">
        <p14:creationId xmlns:p14="http://schemas.microsoft.com/office/powerpoint/2010/main" val="1072051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8B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D05602-7985-F570-A3CC-46A0B52A3E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A7A2098-8A52-C293-99C2-8555182B3B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0EA8D4E-03B2-179E-438F-4150B18797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54F606-4571-4D85-8494-82732072712B}" type="datetimeFigureOut">
              <a:rPr lang="en-CA" smtClean="0"/>
              <a:t>2025-06-22</a:t>
            </a:fld>
            <a:endParaRPr lang="en-CA"/>
          </a:p>
        </p:txBody>
      </p:sp>
      <p:sp>
        <p:nvSpPr>
          <p:cNvPr id="5" name="Footer Placeholder 4">
            <a:extLst>
              <a:ext uri="{FF2B5EF4-FFF2-40B4-BE49-F238E27FC236}">
                <a16:creationId xmlns:a16="http://schemas.microsoft.com/office/drawing/2014/main" id="{64A0C92E-5217-5D9F-3FE0-6845472C0D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9CAFD7A2-6DC3-6CBD-2BE5-214219360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EDEF3A-6C4D-49C7-8D11-258783AD3235}" type="slidenum">
              <a:rPr lang="en-CA" smtClean="0"/>
              <a:t>‹#›</a:t>
            </a:fld>
            <a:endParaRPr lang="en-CA"/>
          </a:p>
        </p:txBody>
      </p:sp>
      <p:sp>
        <p:nvSpPr>
          <p:cNvPr id="8" name="TextBox 7">
            <a:extLst>
              <a:ext uri="{FF2B5EF4-FFF2-40B4-BE49-F238E27FC236}">
                <a16:creationId xmlns:a16="http://schemas.microsoft.com/office/drawing/2014/main" id="{F074B59B-E1D8-9B61-C00D-CBAF08AD980A}"/>
              </a:ext>
            </a:extLst>
          </p:cNvPr>
          <p:cNvSpPr txBox="1"/>
          <p:nvPr userDrawn="1">
            <p:extLst>
              <p:ext uri="{1162E1C5-73C7-4A58-AE30-91384D911F3F}">
                <p184:classification xmlns:p184="http://schemas.microsoft.com/office/powerpoint/2018/4/main" val="ftr"/>
              </p:ext>
            </p:extLst>
          </p:nvPr>
        </p:nvSpPr>
        <p:spPr>
          <a:xfrm>
            <a:off x="63500" y="6626860"/>
            <a:ext cx="1508125" cy="167640"/>
          </a:xfrm>
          <a:prstGeom prst="rect">
            <a:avLst/>
          </a:prstGeom>
        </p:spPr>
        <p:txBody>
          <a:bodyPr horzOverflow="overflow" lIns="0" tIns="0" rIns="0" bIns="0">
            <a:spAutoFit/>
          </a:bodyPr>
          <a:lstStyle/>
          <a:p>
            <a:pPr algn="l"/>
            <a:r>
              <a:rPr lang="en-CA" sz="1100">
                <a:solidFill>
                  <a:srgbClr val="000000"/>
                </a:solidFill>
                <a:latin typeface="Calibri" panose="020F0502020204030204" pitchFamily="34" charset="0"/>
                <a:ea typeface="Calibri" panose="020F0502020204030204" pitchFamily="34" charset="0"/>
                <a:cs typeface="Calibri" panose="020F0502020204030204" pitchFamily="34" charset="0"/>
              </a:rPr>
              <a:t>Classification: Protected A</a:t>
            </a:r>
          </a:p>
        </p:txBody>
      </p:sp>
    </p:spTree>
    <p:extLst>
      <p:ext uri="{BB962C8B-B14F-4D97-AF65-F5344CB8AC3E}">
        <p14:creationId xmlns:p14="http://schemas.microsoft.com/office/powerpoint/2010/main" val="2170133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1_A5398A8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3_A52D6A5D.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EDE4BA-32EE-56D8-83F2-92C2CE2A6621}"/>
              </a:ext>
            </a:extLst>
          </p:cNvPr>
          <p:cNvSpPr txBox="1"/>
          <p:nvPr/>
        </p:nvSpPr>
        <p:spPr>
          <a:xfrm>
            <a:off x="4171324" y="1905000"/>
            <a:ext cx="3535312" cy="2739211"/>
          </a:xfrm>
          <a:prstGeom prst="rect">
            <a:avLst/>
          </a:prstGeom>
          <a:noFill/>
        </p:spPr>
        <p:txBody>
          <a:bodyPr wrap="square" rtlCol="0">
            <a:spAutoFit/>
          </a:bodyPr>
          <a:lstStyle/>
          <a:p>
            <a:r>
              <a:rPr lang="en-CA" b="1" dirty="0">
                <a:solidFill>
                  <a:srgbClr val="20655F"/>
                </a:solidFill>
              </a:rPr>
              <a:t>John Yoo</a:t>
            </a:r>
          </a:p>
          <a:p>
            <a:r>
              <a:rPr lang="en-CA" sz="1600" dirty="0">
                <a:solidFill>
                  <a:srgbClr val="20655F"/>
                </a:solidFill>
              </a:rPr>
              <a:t>This is my business website, where I tell you barebones what I’ve done, what I’m good at, and where I’d like to be.</a:t>
            </a:r>
          </a:p>
          <a:p>
            <a:endParaRPr lang="en-CA" dirty="0">
              <a:solidFill>
                <a:srgbClr val="20655F"/>
              </a:solidFill>
            </a:endParaRPr>
          </a:p>
          <a:p>
            <a:r>
              <a:rPr lang="en-CA" b="1" dirty="0">
                <a:solidFill>
                  <a:srgbClr val="20655F"/>
                </a:solidFill>
              </a:rPr>
              <a:t>About</a:t>
            </a:r>
          </a:p>
          <a:p>
            <a:r>
              <a:rPr lang="en-CA" b="1" dirty="0">
                <a:solidFill>
                  <a:srgbClr val="20655F"/>
                </a:solidFill>
              </a:rPr>
              <a:t>Services</a:t>
            </a:r>
          </a:p>
          <a:p>
            <a:r>
              <a:rPr lang="en-CA" b="1" dirty="0">
                <a:solidFill>
                  <a:srgbClr val="20655F"/>
                </a:solidFill>
              </a:rPr>
              <a:t>Work and School</a:t>
            </a:r>
          </a:p>
          <a:p>
            <a:r>
              <a:rPr lang="en-CA" b="1" dirty="0">
                <a:solidFill>
                  <a:srgbClr val="20655F"/>
                </a:solidFill>
              </a:rPr>
              <a:t>Contact</a:t>
            </a:r>
          </a:p>
        </p:txBody>
      </p:sp>
      <p:sp>
        <p:nvSpPr>
          <p:cNvPr id="7" name="Rectangle 6">
            <a:extLst>
              <a:ext uri="{FF2B5EF4-FFF2-40B4-BE49-F238E27FC236}">
                <a16:creationId xmlns:a16="http://schemas.microsoft.com/office/drawing/2014/main" id="{6F6E7F29-F4DA-EE9A-102A-08E6E0270739}"/>
              </a:ext>
            </a:extLst>
          </p:cNvPr>
          <p:cNvSpPr/>
          <p:nvPr/>
        </p:nvSpPr>
        <p:spPr>
          <a:xfrm>
            <a:off x="0" y="6603101"/>
            <a:ext cx="12192000" cy="254899"/>
          </a:xfrm>
          <a:prstGeom prst="rect">
            <a:avLst/>
          </a:prstGeom>
          <a:solidFill>
            <a:srgbClr val="FAC5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3186978A-D2CC-5BF4-7000-06706431E353}"/>
              </a:ext>
            </a:extLst>
          </p:cNvPr>
          <p:cNvSpPr/>
          <p:nvPr/>
        </p:nvSpPr>
        <p:spPr>
          <a:xfrm>
            <a:off x="0" y="0"/>
            <a:ext cx="12192000" cy="254899"/>
          </a:xfrm>
          <a:prstGeom prst="rect">
            <a:avLst/>
          </a:prstGeom>
          <a:solidFill>
            <a:srgbClr val="FAC5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34264FB9-A3E5-FD9B-7C45-3F31B6E37BB4}"/>
              </a:ext>
            </a:extLst>
          </p:cNvPr>
          <p:cNvSpPr txBox="1"/>
          <p:nvPr/>
        </p:nvSpPr>
        <p:spPr>
          <a:xfrm>
            <a:off x="-1465669" y="6858000"/>
            <a:ext cx="1023938" cy="1200329"/>
          </a:xfrm>
          <a:prstGeom prst="rect">
            <a:avLst/>
          </a:prstGeom>
          <a:noFill/>
        </p:spPr>
        <p:txBody>
          <a:bodyPr wrap="square" rtlCol="0">
            <a:spAutoFit/>
          </a:bodyPr>
          <a:lstStyle/>
          <a:p>
            <a:r>
              <a:rPr lang="en-CA" b="1" dirty="0"/>
              <a:t>F8AA27</a:t>
            </a:r>
          </a:p>
          <a:p>
            <a:r>
              <a:rPr lang="en-CA" b="1" dirty="0"/>
              <a:t>FAC55B</a:t>
            </a:r>
          </a:p>
          <a:p>
            <a:r>
              <a:rPr lang="en-CA" b="1" dirty="0"/>
              <a:t>FFF8B6</a:t>
            </a:r>
          </a:p>
          <a:p>
            <a:r>
              <a:rPr lang="en-CA" b="1" dirty="0"/>
              <a:t>20655F</a:t>
            </a:r>
          </a:p>
        </p:txBody>
      </p:sp>
      <p:pic>
        <p:nvPicPr>
          <p:cNvPr id="5" name="Picture 4">
            <a:extLst>
              <a:ext uri="{FF2B5EF4-FFF2-40B4-BE49-F238E27FC236}">
                <a16:creationId xmlns:a16="http://schemas.microsoft.com/office/drawing/2014/main" id="{C6E64F16-29E5-44CD-F261-66DB4794AA36}"/>
              </a:ext>
            </a:extLst>
          </p:cNvPr>
          <p:cNvPicPr>
            <a:picLocks noChangeAspect="1"/>
          </p:cNvPicPr>
          <p:nvPr/>
        </p:nvPicPr>
        <p:blipFill>
          <a:blip r:embed="rId3"/>
          <a:stretch>
            <a:fillRect/>
          </a:stretch>
        </p:blipFill>
        <p:spPr>
          <a:xfrm>
            <a:off x="0" y="-1"/>
            <a:ext cx="618216" cy="645320"/>
          </a:xfrm>
          <a:prstGeom prst="rect">
            <a:avLst/>
          </a:prstGeom>
        </p:spPr>
      </p:pic>
      <p:sp>
        <p:nvSpPr>
          <p:cNvPr id="11" name="TextBox 10">
            <a:extLst>
              <a:ext uri="{FF2B5EF4-FFF2-40B4-BE49-F238E27FC236}">
                <a16:creationId xmlns:a16="http://schemas.microsoft.com/office/drawing/2014/main" id="{13E85540-2B68-2607-0061-F53B30F32744}"/>
              </a:ext>
            </a:extLst>
          </p:cNvPr>
          <p:cNvSpPr txBox="1"/>
          <p:nvPr/>
        </p:nvSpPr>
        <p:spPr>
          <a:xfrm>
            <a:off x="-1" y="-11051"/>
            <a:ext cx="618217" cy="261610"/>
          </a:xfrm>
          <a:prstGeom prst="rect">
            <a:avLst/>
          </a:prstGeom>
          <a:noFill/>
        </p:spPr>
        <p:txBody>
          <a:bodyPr wrap="square" rtlCol="0">
            <a:spAutoFit/>
          </a:bodyPr>
          <a:lstStyle/>
          <a:p>
            <a:pPr algn="ctr"/>
            <a:r>
              <a:rPr lang="en-CA" sz="1100" dirty="0">
                <a:solidFill>
                  <a:srgbClr val="CDEFEC"/>
                </a:solidFill>
                <a:latin typeface="Aptos Black" panose="020F0502020204030204" pitchFamily="34" charset="0"/>
                <a:ea typeface="ADLaM Display" panose="020F0502020204030204" pitchFamily="2" charset="0"/>
                <a:cs typeface="Biome" panose="020B0502040204020203" pitchFamily="34" charset="0"/>
              </a:rPr>
              <a:t>home</a:t>
            </a:r>
          </a:p>
        </p:txBody>
      </p:sp>
      <p:sp>
        <p:nvSpPr>
          <p:cNvPr id="13" name="TextBox 12">
            <a:extLst>
              <a:ext uri="{FF2B5EF4-FFF2-40B4-BE49-F238E27FC236}">
                <a16:creationId xmlns:a16="http://schemas.microsoft.com/office/drawing/2014/main" id="{B64946D8-43F5-9777-E4E6-713D2BF93956}"/>
              </a:ext>
            </a:extLst>
          </p:cNvPr>
          <p:cNvSpPr txBox="1"/>
          <p:nvPr/>
        </p:nvSpPr>
        <p:spPr>
          <a:xfrm>
            <a:off x="4171324" y="6155812"/>
            <a:ext cx="5653612" cy="276999"/>
          </a:xfrm>
          <a:prstGeom prst="rect">
            <a:avLst/>
          </a:prstGeom>
          <a:noFill/>
        </p:spPr>
        <p:txBody>
          <a:bodyPr wrap="square">
            <a:spAutoFit/>
          </a:bodyPr>
          <a:lstStyle/>
          <a:p>
            <a:r>
              <a:rPr lang="en-CA" sz="1200" dirty="0">
                <a:solidFill>
                  <a:srgbClr val="20655F"/>
                </a:solidFill>
              </a:rPr>
              <a:t>I made this website in Next.js (probably overkill)</a:t>
            </a:r>
          </a:p>
        </p:txBody>
      </p:sp>
      <p:sp>
        <p:nvSpPr>
          <p:cNvPr id="9" name="TextBox 8">
            <a:extLst>
              <a:ext uri="{FF2B5EF4-FFF2-40B4-BE49-F238E27FC236}">
                <a16:creationId xmlns:a16="http://schemas.microsoft.com/office/drawing/2014/main" id="{3A1832D4-F65F-D1DD-319E-80B5C7F8A8A8}"/>
              </a:ext>
            </a:extLst>
          </p:cNvPr>
          <p:cNvSpPr txBox="1"/>
          <p:nvPr/>
        </p:nvSpPr>
        <p:spPr>
          <a:xfrm>
            <a:off x="96473" y="920257"/>
            <a:ext cx="1084257" cy="3416320"/>
          </a:xfrm>
          <a:prstGeom prst="rect">
            <a:avLst/>
          </a:prstGeom>
          <a:noFill/>
        </p:spPr>
        <p:txBody>
          <a:bodyPr wrap="square" rtlCol="0">
            <a:spAutoFit/>
          </a:bodyPr>
          <a:lstStyle/>
          <a:p>
            <a:r>
              <a:rPr lang="en-CA" dirty="0"/>
              <a:t>About</a:t>
            </a:r>
          </a:p>
          <a:p>
            <a:endParaRPr lang="en-CA" dirty="0"/>
          </a:p>
          <a:p>
            <a:endParaRPr lang="en-CA" dirty="0"/>
          </a:p>
          <a:p>
            <a:endParaRPr lang="en-CA" dirty="0"/>
          </a:p>
          <a:p>
            <a:endParaRPr lang="en-CA" dirty="0"/>
          </a:p>
          <a:p>
            <a:r>
              <a:rPr lang="en-CA" b="1" dirty="0">
                <a:solidFill>
                  <a:srgbClr val="20655F"/>
                </a:solidFill>
              </a:rPr>
              <a:t>About</a:t>
            </a:r>
          </a:p>
          <a:p>
            <a:r>
              <a:rPr lang="en-CA" b="1" dirty="0">
                <a:solidFill>
                  <a:srgbClr val="20655F"/>
                </a:solidFill>
              </a:rPr>
              <a:t>Services</a:t>
            </a:r>
          </a:p>
          <a:p>
            <a:r>
              <a:rPr lang="en-CA" b="1" dirty="0">
                <a:solidFill>
                  <a:srgbClr val="20655F"/>
                </a:solidFill>
              </a:rPr>
              <a:t>Work and School</a:t>
            </a:r>
          </a:p>
          <a:p>
            <a:r>
              <a:rPr lang="en-CA" b="1" dirty="0">
                <a:solidFill>
                  <a:srgbClr val="20655F"/>
                </a:solidFill>
              </a:rPr>
              <a:t>Contact</a:t>
            </a:r>
          </a:p>
          <a:p>
            <a:endParaRPr lang="en-CA" dirty="0"/>
          </a:p>
        </p:txBody>
      </p:sp>
    </p:spTree>
    <p:extLst>
      <p:ext uri="{BB962C8B-B14F-4D97-AF65-F5344CB8AC3E}">
        <p14:creationId xmlns:p14="http://schemas.microsoft.com/office/powerpoint/2010/main" val="277201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9"/>
                                        </p:tgtEl>
                                        <p:attrNameLst>
                                          <p:attrName>ppt_w</p:attrName>
                                        </p:attrNameLst>
                                      </p:cBhvr>
                                      <p:tavLst>
                                        <p:tav tm="0">
                                          <p:val>
                                            <p:strVal val="ppt_w"/>
                                          </p:val>
                                        </p:tav>
                                        <p:tav tm="100000">
                                          <p:val>
                                            <p:fltVal val="0"/>
                                          </p:val>
                                        </p:tav>
                                      </p:tavLst>
                                    </p:anim>
                                    <p:anim calcmode="lin" valueType="num">
                                      <p:cBhvr>
                                        <p:cTn id="7" dur="1000"/>
                                        <p:tgtEl>
                                          <p:spTgt spid="9"/>
                                        </p:tgtEl>
                                        <p:attrNameLst>
                                          <p:attrName>ppt_h</p:attrName>
                                        </p:attrNameLst>
                                      </p:cBhvr>
                                      <p:tavLst>
                                        <p:tav tm="0">
                                          <p:val>
                                            <p:strVal val="ppt_h"/>
                                          </p:val>
                                        </p:tav>
                                        <p:tav tm="100000">
                                          <p:val>
                                            <p:fltVal val="0"/>
                                          </p:val>
                                        </p:tav>
                                      </p:tavLst>
                                    </p:anim>
                                    <p:anim calcmode="lin" valueType="num">
                                      <p:cBhvr>
                                        <p:cTn id="8" dur="1000"/>
                                        <p:tgtEl>
                                          <p:spTgt spid="9"/>
                                        </p:tgtEl>
                                        <p:attrNameLst>
                                          <p:attrName>style.rotation</p:attrName>
                                        </p:attrNameLst>
                                      </p:cBhvr>
                                      <p:tavLst>
                                        <p:tav tm="0">
                                          <p:val>
                                            <p:fltVal val="0"/>
                                          </p:val>
                                        </p:tav>
                                        <p:tav tm="100000">
                                          <p:val>
                                            <p:fltVal val="90"/>
                                          </p:val>
                                        </p:tav>
                                      </p:tavLst>
                                    </p:anim>
                                    <p:animEffect transition="out" filter="fade">
                                      <p:cBhvr>
                                        <p:cTn id="9" dur="1000"/>
                                        <p:tgtEl>
                                          <p:spTgt spid="9"/>
                                        </p:tgtEl>
                                      </p:cBhvr>
                                    </p:animEffect>
                                    <p:set>
                                      <p:cBhvr>
                                        <p:cTn id="1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3D2F17-6EDA-26D6-40C0-DBC150D4F9D1}"/>
              </a:ext>
            </a:extLst>
          </p:cNvPr>
          <p:cNvSpPr/>
          <p:nvPr/>
        </p:nvSpPr>
        <p:spPr>
          <a:xfrm>
            <a:off x="145657" y="1284506"/>
            <a:ext cx="2540899" cy="2325216"/>
          </a:xfrm>
          <a:prstGeom prst="rect">
            <a:avLst/>
          </a:prstGeom>
          <a:noFill/>
          <a:ln>
            <a:solidFill>
              <a:srgbClr val="F8AA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8AC6E0E0-388A-156F-8279-C9A09A97974E}"/>
              </a:ext>
            </a:extLst>
          </p:cNvPr>
          <p:cNvSpPr txBox="1"/>
          <p:nvPr/>
        </p:nvSpPr>
        <p:spPr>
          <a:xfrm>
            <a:off x="400050" y="638175"/>
            <a:ext cx="4991100" cy="646331"/>
          </a:xfrm>
          <a:prstGeom prst="rect">
            <a:avLst/>
          </a:prstGeom>
          <a:noFill/>
        </p:spPr>
        <p:txBody>
          <a:bodyPr wrap="square" rtlCol="0">
            <a:spAutoFit/>
          </a:bodyPr>
          <a:lstStyle/>
          <a:p>
            <a:r>
              <a:rPr lang="en-CA" sz="3600" b="1" dirty="0">
                <a:solidFill>
                  <a:srgbClr val="20655F"/>
                </a:solidFill>
              </a:rPr>
              <a:t>About</a:t>
            </a:r>
          </a:p>
        </p:txBody>
      </p:sp>
      <p:sp>
        <p:nvSpPr>
          <p:cNvPr id="5" name="TextBox 4">
            <a:extLst>
              <a:ext uri="{FF2B5EF4-FFF2-40B4-BE49-F238E27FC236}">
                <a16:creationId xmlns:a16="http://schemas.microsoft.com/office/drawing/2014/main" id="{847AE60D-F68E-8E6B-3B7D-CA1290F9AA48}"/>
              </a:ext>
            </a:extLst>
          </p:cNvPr>
          <p:cNvSpPr txBox="1"/>
          <p:nvPr/>
        </p:nvSpPr>
        <p:spPr>
          <a:xfrm>
            <a:off x="400050" y="1416781"/>
            <a:ext cx="2140849" cy="1477328"/>
          </a:xfrm>
          <a:prstGeom prst="rect">
            <a:avLst/>
          </a:prstGeom>
          <a:noFill/>
        </p:spPr>
        <p:txBody>
          <a:bodyPr wrap="square" rtlCol="0">
            <a:spAutoFit/>
          </a:bodyPr>
          <a:lstStyle/>
          <a:p>
            <a:r>
              <a:rPr lang="en-CA" b="1" dirty="0">
                <a:solidFill>
                  <a:srgbClr val="CDEFEC"/>
                </a:solidFill>
              </a:rPr>
              <a:t>About</a:t>
            </a:r>
          </a:p>
          <a:p>
            <a:r>
              <a:rPr lang="en-CA" b="1" dirty="0">
                <a:solidFill>
                  <a:srgbClr val="20655F"/>
                </a:solidFill>
              </a:rPr>
              <a:t>Projects</a:t>
            </a:r>
          </a:p>
          <a:p>
            <a:r>
              <a:rPr lang="en-CA" b="1" dirty="0">
                <a:solidFill>
                  <a:srgbClr val="20655F"/>
                </a:solidFill>
              </a:rPr>
              <a:t>Work and School</a:t>
            </a:r>
          </a:p>
          <a:p>
            <a:r>
              <a:rPr lang="en-CA" b="1" dirty="0">
                <a:solidFill>
                  <a:srgbClr val="20655F"/>
                </a:solidFill>
              </a:rPr>
              <a:t>Contact</a:t>
            </a:r>
          </a:p>
          <a:p>
            <a:endParaRPr lang="en-CA" b="1" dirty="0">
              <a:solidFill>
                <a:srgbClr val="20655F"/>
              </a:solidFill>
            </a:endParaRPr>
          </a:p>
        </p:txBody>
      </p:sp>
      <p:sp>
        <p:nvSpPr>
          <p:cNvPr id="6" name="Rectangle 5">
            <a:extLst>
              <a:ext uri="{FF2B5EF4-FFF2-40B4-BE49-F238E27FC236}">
                <a16:creationId xmlns:a16="http://schemas.microsoft.com/office/drawing/2014/main" id="{D1FE5E11-9245-9CEE-4936-D8C357AEA3E8}"/>
              </a:ext>
            </a:extLst>
          </p:cNvPr>
          <p:cNvSpPr/>
          <p:nvPr/>
        </p:nvSpPr>
        <p:spPr>
          <a:xfrm>
            <a:off x="0" y="6603101"/>
            <a:ext cx="12192000" cy="254899"/>
          </a:xfrm>
          <a:prstGeom prst="rect">
            <a:avLst/>
          </a:prstGeom>
          <a:solidFill>
            <a:srgbClr val="FAC5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276EB631-D1A8-B2A5-175B-B99E089F4E97}"/>
              </a:ext>
            </a:extLst>
          </p:cNvPr>
          <p:cNvSpPr/>
          <p:nvPr/>
        </p:nvSpPr>
        <p:spPr>
          <a:xfrm>
            <a:off x="0" y="0"/>
            <a:ext cx="12192000" cy="254899"/>
          </a:xfrm>
          <a:prstGeom prst="rect">
            <a:avLst/>
          </a:prstGeom>
          <a:solidFill>
            <a:srgbClr val="FAC5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TextBox 7">
            <a:extLst>
              <a:ext uri="{FF2B5EF4-FFF2-40B4-BE49-F238E27FC236}">
                <a16:creationId xmlns:a16="http://schemas.microsoft.com/office/drawing/2014/main" id="{C9B75242-16E4-B627-5A08-02027314EB0F}"/>
              </a:ext>
            </a:extLst>
          </p:cNvPr>
          <p:cNvSpPr txBox="1"/>
          <p:nvPr/>
        </p:nvSpPr>
        <p:spPr>
          <a:xfrm>
            <a:off x="2753990" y="363915"/>
            <a:ext cx="8705850" cy="6986528"/>
          </a:xfrm>
          <a:prstGeom prst="rect">
            <a:avLst/>
          </a:prstGeom>
          <a:noFill/>
        </p:spPr>
        <p:txBody>
          <a:bodyPr wrap="square" rtlCol="0">
            <a:spAutoFit/>
          </a:bodyPr>
          <a:lstStyle/>
          <a:p>
            <a:r>
              <a:rPr lang="en-CA" sz="1600" dirty="0">
                <a:solidFill>
                  <a:srgbClr val="20655F"/>
                </a:solidFill>
              </a:rPr>
              <a:t>While I believe nurture plays a huge role in defining your character, genetics especially from your immediate parents play a significant role in determining your approach to life, and how you choose to be nurtured [1].  </a:t>
            </a:r>
          </a:p>
          <a:p>
            <a:endParaRPr lang="en-CA" sz="1600" dirty="0">
              <a:solidFill>
                <a:srgbClr val="20655F"/>
              </a:solidFill>
            </a:endParaRPr>
          </a:p>
          <a:p>
            <a:r>
              <a:rPr lang="en-CA" sz="1600" dirty="0">
                <a:solidFill>
                  <a:srgbClr val="20655F"/>
                </a:solidFill>
              </a:rPr>
              <a:t>My mom is a very likeable, breadth-first left leaning right brained intellectually curious, introverted extrovert with feminine traits.</a:t>
            </a:r>
          </a:p>
          <a:p>
            <a:r>
              <a:rPr lang="en-CA" sz="1600" dirty="0">
                <a:solidFill>
                  <a:srgbClr val="20655F"/>
                </a:solidFill>
              </a:rPr>
              <a:t>My dad is a stoic, depth-first left brained intellectually curious, introvert with masculine traits and principles.</a:t>
            </a:r>
          </a:p>
          <a:p>
            <a:endParaRPr lang="en-CA" sz="1600" dirty="0">
              <a:solidFill>
                <a:srgbClr val="20655F"/>
              </a:solidFill>
            </a:endParaRPr>
          </a:p>
          <a:p>
            <a:r>
              <a:rPr lang="en-CA" sz="1600" dirty="0">
                <a:solidFill>
                  <a:srgbClr val="20655F"/>
                </a:solidFill>
              </a:rPr>
              <a:t>Lucky for me I get the best of both worlds, with an emphasis on breadth and depth-first intellectual curiosity. Basically I know a little about a lot, and a lot about a few specific things. </a:t>
            </a:r>
          </a:p>
          <a:p>
            <a:endParaRPr lang="en-CA" sz="1600" dirty="0">
              <a:solidFill>
                <a:srgbClr val="20655F"/>
              </a:solidFill>
            </a:endParaRPr>
          </a:p>
          <a:p>
            <a:r>
              <a:rPr lang="en-CA" sz="1600" dirty="0">
                <a:solidFill>
                  <a:srgbClr val="20655F"/>
                </a:solidFill>
              </a:rPr>
              <a:t>I went to school, learned that P does and does not equal NP, worked as a software developer at big firms, optimized memory allocation in C, learned how to shoot 5.56 and 7.62 rounds in the army, wrote music and poetry, coded twitter bots, loved, and lost. One that I had loved (and lost), was far more intellectually curious than I; she put my semen under a microscope to verify I had swimmers (I do).  </a:t>
            </a:r>
          </a:p>
          <a:p>
            <a:endParaRPr lang="en-CA" sz="1600" dirty="0">
              <a:solidFill>
                <a:srgbClr val="20655F"/>
              </a:solidFill>
            </a:endParaRPr>
          </a:p>
          <a:p>
            <a:r>
              <a:rPr lang="en-CA" sz="1600" dirty="0">
                <a:solidFill>
                  <a:srgbClr val="20655F"/>
                </a:solidFill>
              </a:rPr>
              <a:t>There are stereotypes about Asians (and Koreans specifically for me), but while I’m subtly aligned with some you’ll find I do not conform to these like you’d expect. I don’t know if it’s the Alberta beef I’ve been fed since I was a baby, or the pot I smoked in the 9</a:t>
            </a:r>
            <a:r>
              <a:rPr lang="en-CA" sz="1600" baseline="30000" dirty="0">
                <a:solidFill>
                  <a:srgbClr val="20655F"/>
                </a:solidFill>
              </a:rPr>
              <a:t>th</a:t>
            </a:r>
            <a:r>
              <a:rPr lang="en-CA" sz="1600" dirty="0">
                <a:solidFill>
                  <a:srgbClr val="20655F"/>
                </a:solidFill>
              </a:rPr>
              <a:t> grade, growing up in a Canadian hippie cosmopolitan yet smallish community tucked in a valley, being friends with skaters, nerds, tough guys, and nerdy skater tough guys. I don’t know. I still don’t know my identity fully compared to those </a:t>
            </a:r>
            <a:r>
              <a:rPr lang="en-CA" sz="1600" dirty="0" err="1">
                <a:solidFill>
                  <a:srgbClr val="20655F"/>
                </a:solidFill>
              </a:rPr>
              <a:t>yokles</a:t>
            </a:r>
            <a:r>
              <a:rPr lang="en-CA" sz="1600" dirty="0">
                <a:solidFill>
                  <a:srgbClr val="20655F"/>
                </a:solidFill>
              </a:rPr>
              <a:t> but I’m getting close. And my journey to self-discovery has led me to learn a lot and master skills that may be useful for your business. (click for services)</a:t>
            </a:r>
          </a:p>
          <a:p>
            <a:endParaRPr lang="en-CA" sz="1600" dirty="0">
              <a:solidFill>
                <a:srgbClr val="20655F"/>
              </a:solidFill>
            </a:endParaRPr>
          </a:p>
          <a:p>
            <a:r>
              <a:rPr lang="en-CA" sz="1600" dirty="0">
                <a:solidFill>
                  <a:srgbClr val="20655F"/>
                </a:solidFill>
              </a:rPr>
              <a:t>  </a:t>
            </a:r>
          </a:p>
        </p:txBody>
      </p:sp>
      <p:pic>
        <p:nvPicPr>
          <p:cNvPr id="11" name="Picture 10">
            <a:extLst>
              <a:ext uri="{FF2B5EF4-FFF2-40B4-BE49-F238E27FC236}">
                <a16:creationId xmlns:a16="http://schemas.microsoft.com/office/drawing/2014/main" id="{A10E2750-8082-2AE9-FB88-FBC6C9FCE69E}"/>
              </a:ext>
            </a:extLst>
          </p:cNvPr>
          <p:cNvPicPr>
            <a:picLocks noChangeAspect="1"/>
          </p:cNvPicPr>
          <p:nvPr/>
        </p:nvPicPr>
        <p:blipFill>
          <a:blip r:embed="rId2"/>
          <a:stretch>
            <a:fillRect/>
          </a:stretch>
        </p:blipFill>
        <p:spPr>
          <a:xfrm>
            <a:off x="0" y="-1"/>
            <a:ext cx="618216" cy="645320"/>
          </a:xfrm>
          <a:prstGeom prst="rect">
            <a:avLst/>
          </a:prstGeom>
        </p:spPr>
      </p:pic>
      <p:sp>
        <p:nvSpPr>
          <p:cNvPr id="12" name="TextBox 11">
            <a:extLst>
              <a:ext uri="{FF2B5EF4-FFF2-40B4-BE49-F238E27FC236}">
                <a16:creationId xmlns:a16="http://schemas.microsoft.com/office/drawing/2014/main" id="{25FCE1A4-9A6D-D8E3-6933-1545B38FB017}"/>
              </a:ext>
            </a:extLst>
          </p:cNvPr>
          <p:cNvSpPr txBox="1"/>
          <p:nvPr/>
        </p:nvSpPr>
        <p:spPr>
          <a:xfrm>
            <a:off x="-1" y="-11051"/>
            <a:ext cx="618217" cy="261610"/>
          </a:xfrm>
          <a:prstGeom prst="rect">
            <a:avLst/>
          </a:prstGeom>
          <a:noFill/>
        </p:spPr>
        <p:txBody>
          <a:bodyPr wrap="square" rtlCol="0">
            <a:spAutoFit/>
          </a:bodyPr>
          <a:lstStyle/>
          <a:p>
            <a:pPr algn="ctr"/>
            <a:r>
              <a:rPr lang="en-CA" sz="1100" dirty="0">
                <a:solidFill>
                  <a:srgbClr val="CDEFEC"/>
                </a:solidFill>
                <a:latin typeface="Aptos Black" panose="020F0502020204030204" pitchFamily="34" charset="0"/>
                <a:ea typeface="ADLaM Display" panose="020F0502020204030204" pitchFamily="2" charset="0"/>
                <a:cs typeface="Biome" panose="020B0502040204020203" pitchFamily="34" charset="0"/>
              </a:rPr>
              <a:t>home</a:t>
            </a:r>
          </a:p>
        </p:txBody>
      </p:sp>
      <p:sp>
        <p:nvSpPr>
          <p:cNvPr id="13" name="TextBox 12">
            <a:extLst>
              <a:ext uri="{FF2B5EF4-FFF2-40B4-BE49-F238E27FC236}">
                <a16:creationId xmlns:a16="http://schemas.microsoft.com/office/drawing/2014/main" id="{337506BA-5DAE-1AA9-5622-D6ED3F5AA36C}"/>
              </a:ext>
            </a:extLst>
          </p:cNvPr>
          <p:cNvSpPr txBox="1"/>
          <p:nvPr/>
        </p:nvSpPr>
        <p:spPr>
          <a:xfrm>
            <a:off x="-45095" y="3856733"/>
            <a:ext cx="2799085" cy="4801314"/>
          </a:xfrm>
          <a:prstGeom prst="rect">
            <a:avLst/>
          </a:prstGeom>
          <a:noFill/>
        </p:spPr>
        <p:txBody>
          <a:bodyPr wrap="square" rtlCol="0">
            <a:spAutoFit/>
          </a:bodyPr>
          <a:lstStyle/>
          <a:p>
            <a:r>
              <a:rPr lang="en-CA" dirty="0">
                <a:solidFill>
                  <a:srgbClr val="FF0000"/>
                </a:solidFill>
              </a:rPr>
              <a:t>The orange box is </a:t>
            </a:r>
            <a:r>
              <a:rPr lang="en-CA" dirty="0" err="1">
                <a:solidFill>
                  <a:srgbClr val="FF0000"/>
                </a:solidFill>
              </a:rPr>
              <a:t>gonna</a:t>
            </a:r>
            <a:r>
              <a:rPr lang="en-CA" dirty="0">
                <a:solidFill>
                  <a:srgbClr val="FF0000"/>
                </a:solidFill>
              </a:rPr>
              <a:t> animate as follows:</a:t>
            </a:r>
          </a:p>
          <a:p>
            <a:r>
              <a:rPr lang="en-CA" dirty="0">
                <a:solidFill>
                  <a:srgbClr val="FF0000"/>
                </a:solidFill>
              </a:rPr>
              <a:t>Case 1: from home page, if user clicks About (which slides to the top left and grows), then the </a:t>
            </a:r>
            <a:r>
              <a:rPr lang="en-CA" dirty="0" err="1">
                <a:solidFill>
                  <a:srgbClr val="FF0000"/>
                </a:solidFill>
              </a:rPr>
              <a:t>navitems</a:t>
            </a:r>
            <a:r>
              <a:rPr lang="en-CA" dirty="0">
                <a:solidFill>
                  <a:srgbClr val="FF0000"/>
                </a:solidFill>
              </a:rPr>
              <a:t> slide under, and the orange box appears. Small about turns bright green to indicate the page.</a:t>
            </a:r>
          </a:p>
          <a:p>
            <a:endParaRPr lang="en-CA" dirty="0">
              <a:solidFill>
                <a:srgbClr val="FF0000"/>
              </a:solidFill>
            </a:endParaRPr>
          </a:p>
          <a:p>
            <a:r>
              <a:rPr lang="en-CA" dirty="0">
                <a:solidFill>
                  <a:srgbClr val="FF0000"/>
                </a:solidFill>
              </a:rPr>
              <a:t>Case 2: user clicks a different nav item from this page; big About shrinks/fades; the new (e.g. Project) replaces About (moves and grows)</a:t>
            </a:r>
          </a:p>
        </p:txBody>
      </p:sp>
    </p:spTree>
    <p:extLst>
      <p:ext uri="{BB962C8B-B14F-4D97-AF65-F5344CB8AC3E}">
        <p14:creationId xmlns:p14="http://schemas.microsoft.com/office/powerpoint/2010/main" val="255431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C6E0E0-388A-156F-8279-C9A09A97974E}"/>
              </a:ext>
            </a:extLst>
          </p:cNvPr>
          <p:cNvSpPr txBox="1"/>
          <p:nvPr/>
        </p:nvSpPr>
        <p:spPr>
          <a:xfrm>
            <a:off x="400050" y="638175"/>
            <a:ext cx="4991100" cy="646331"/>
          </a:xfrm>
          <a:prstGeom prst="rect">
            <a:avLst/>
          </a:prstGeom>
          <a:noFill/>
        </p:spPr>
        <p:txBody>
          <a:bodyPr wrap="square" rtlCol="0">
            <a:spAutoFit/>
          </a:bodyPr>
          <a:lstStyle/>
          <a:p>
            <a:r>
              <a:rPr lang="en-CA" sz="3600" b="1" dirty="0">
                <a:solidFill>
                  <a:srgbClr val="20655F"/>
                </a:solidFill>
              </a:rPr>
              <a:t>Services</a:t>
            </a:r>
          </a:p>
        </p:txBody>
      </p:sp>
      <p:sp>
        <p:nvSpPr>
          <p:cNvPr id="3" name="Rectangle 2">
            <a:extLst>
              <a:ext uri="{FF2B5EF4-FFF2-40B4-BE49-F238E27FC236}">
                <a16:creationId xmlns:a16="http://schemas.microsoft.com/office/drawing/2014/main" id="{E0F5093F-FA11-7A13-E2B4-3FDEE95D45E2}"/>
              </a:ext>
            </a:extLst>
          </p:cNvPr>
          <p:cNvSpPr/>
          <p:nvPr/>
        </p:nvSpPr>
        <p:spPr>
          <a:xfrm>
            <a:off x="0" y="6603101"/>
            <a:ext cx="12192000" cy="254899"/>
          </a:xfrm>
          <a:prstGeom prst="rect">
            <a:avLst/>
          </a:prstGeom>
          <a:solidFill>
            <a:srgbClr val="FAC5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72DA441E-77F0-5440-918B-EE1503C5AF59}"/>
              </a:ext>
            </a:extLst>
          </p:cNvPr>
          <p:cNvSpPr/>
          <p:nvPr/>
        </p:nvSpPr>
        <p:spPr>
          <a:xfrm>
            <a:off x="0" y="0"/>
            <a:ext cx="12192000" cy="254899"/>
          </a:xfrm>
          <a:prstGeom prst="rect">
            <a:avLst/>
          </a:prstGeom>
          <a:solidFill>
            <a:srgbClr val="FAC5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BF94B30B-5B49-976C-49FB-BE64A98B38B4}"/>
              </a:ext>
            </a:extLst>
          </p:cNvPr>
          <p:cNvSpPr/>
          <p:nvPr/>
        </p:nvSpPr>
        <p:spPr>
          <a:xfrm>
            <a:off x="145657" y="1284506"/>
            <a:ext cx="2540899" cy="2325216"/>
          </a:xfrm>
          <a:prstGeom prst="rect">
            <a:avLst/>
          </a:prstGeom>
          <a:noFill/>
          <a:ln>
            <a:solidFill>
              <a:srgbClr val="F8AA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8AF48625-D148-76A8-BAD5-CB7B1A90C03D}"/>
              </a:ext>
            </a:extLst>
          </p:cNvPr>
          <p:cNvSpPr txBox="1"/>
          <p:nvPr/>
        </p:nvSpPr>
        <p:spPr>
          <a:xfrm>
            <a:off x="400050" y="1416781"/>
            <a:ext cx="2140849" cy="1200329"/>
          </a:xfrm>
          <a:prstGeom prst="rect">
            <a:avLst/>
          </a:prstGeom>
          <a:noFill/>
        </p:spPr>
        <p:txBody>
          <a:bodyPr wrap="square" rtlCol="0">
            <a:spAutoFit/>
          </a:bodyPr>
          <a:lstStyle/>
          <a:p>
            <a:r>
              <a:rPr lang="en-CA" b="1" dirty="0">
                <a:solidFill>
                  <a:srgbClr val="20655F"/>
                </a:solidFill>
              </a:rPr>
              <a:t>About</a:t>
            </a:r>
          </a:p>
          <a:p>
            <a:r>
              <a:rPr lang="en-CA" b="1" dirty="0">
                <a:solidFill>
                  <a:srgbClr val="CDEFEC"/>
                </a:solidFill>
              </a:rPr>
              <a:t>Projects</a:t>
            </a:r>
          </a:p>
          <a:p>
            <a:r>
              <a:rPr lang="en-CA" b="1" dirty="0">
                <a:solidFill>
                  <a:srgbClr val="20655F"/>
                </a:solidFill>
              </a:rPr>
              <a:t>Work and School</a:t>
            </a:r>
          </a:p>
          <a:p>
            <a:r>
              <a:rPr lang="en-CA" b="1" dirty="0">
                <a:solidFill>
                  <a:srgbClr val="20655F"/>
                </a:solidFill>
              </a:rPr>
              <a:t>Contact</a:t>
            </a:r>
          </a:p>
        </p:txBody>
      </p:sp>
      <p:sp>
        <p:nvSpPr>
          <p:cNvPr id="8" name="Rectangle 7">
            <a:extLst>
              <a:ext uri="{FF2B5EF4-FFF2-40B4-BE49-F238E27FC236}">
                <a16:creationId xmlns:a16="http://schemas.microsoft.com/office/drawing/2014/main" id="{BCDC2E23-A090-D2D0-BE2F-3CBF247B1E05}"/>
              </a:ext>
            </a:extLst>
          </p:cNvPr>
          <p:cNvSpPr/>
          <p:nvPr/>
        </p:nvSpPr>
        <p:spPr>
          <a:xfrm>
            <a:off x="145657" y="3663325"/>
            <a:ext cx="2540899" cy="2325216"/>
          </a:xfrm>
          <a:prstGeom prst="rect">
            <a:avLst/>
          </a:prstGeom>
          <a:noFill/>
          <a:ln>
            <a:solidFill>
              <a:srgbClr val="F8AA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0FABD975-0429-1B1F-4836-7AA867073251}"/>
              </a:ext>
            </a:extLst>
          </p:cNvPr>
          <p:cNvSpPr txBox="1"/>
          <p:nvPr/>
        </p:nvSpPr>
        <p:spPr>
          <a:xfrm>
            <a:off x="345681" y="3816220"/>
            <a:ext cx="2140849" cy="2031325"/>
          </a:xfrm>
          <a:prstGeom prst="rect">
            <a:avLst/>
          </a:prstGeom>
          <a:noFill/>
        </p:spPr>
        <p:txBody>
          <a:bodyPr wrap="square" rtlCol="0">
            <a:spAutoFit/>
          </a:bodyPr>
          <a:lstStyle/>
          <a:p>
            <a:r>
              <a:rPr lang="en-CA" b="1" dirty="0">
                <a:solidFill>
                  <a:srgbClr val="20655F"/>
                </a:solidFill>
              </a:rPr>
              <a:t>Skills</a:t>
            </a:r>
          </a:p>
          <a:p>
            <a:pPr marL="285750" indent="-285750">
              <a:buFontTx/>
              <a:buChar char="-"/>
            </a:pPr>
            <a:r>
              <a:rPr lang="en-CA" b="1" dirty="0">
                <a:solidFill>
                  <a:srgbClr val="20655F"/>
                </a:solidFill>
              </a:rPr>
              <a:t>Google Cloud Run</a:t>
            </a:r>
          </a:p>
          <a:p>
            <a:pPr marL="285750" indent="-285750">
              <a:buFontTx/>
              <a:buChar char="-"/>
            </a:pPr>
            <a:r>
              <a:rPr lang="en-CA" b="1" dirty="0">
                <a:solidFill>
                  <a:srgbClr val="20655F"/>
                </a:solidFill>
              </a:rPr>
              <a:t>Python</a:t>
            </a:r>
          </a:p>
          <a:p>
            <a:pPr marL="285750" indent="-285750">
              <a:buFontTx/>
              <a:buChar char="-"/>
            </a:pPr>
            <a:r>
              <a:rPr lang="en-CA" b="1" dirty="0" err="1">
                <a:solidFill>
                  <a:srgbClr val="20655F"/>
                </a:solidFill>
              </a:rPr>
              <a:t>Javascript</a:t>
            </a:r>
            <a:endParaRPr lang="en-CA" b="1" dirty="0">
              <a:solidFill>
                <a:srgbClr val="20655F"/>
              </a:solidFill>
            </a:endParaRPr>
          </a:p>
          <a:p>
            <a:pPr marL="285750" indent="-285750">
              <a:buFontTx/>
              <a:buChar char="-"/>
            </a:pPr>
            <a:r>
              <a:rPr lang="en-CA" b="1" dirty="0">
                <a:solidFill>
                  <a:srgbClr val="20655F"/>
                </a:solidFill>
              </a:rPr>
              <a:t>Next.js, React</a:t>
            </a:r>
          </a:p>
          <a:p>
            <a:pPr marL="285750" indent="-285750">
              <a:buFontTx/>
              <a:buChar char="-"/>
            </a:pPr>
            <a:r>
              <a:rPr lang="en-CA" b="1" dirty="0">
                <a:solidFill>
                  <a:srgbClr val="20655F"/>
                </a:solidFill>
              </a:rPr>
              <a:t>Node.js</a:t>
            </a:r>
          </a:p>
        </p:txBody>
      </p:sp>
      <p:sp>
        <p:nvSpPr>
          <p:cNvPr id="2" name="TextBox 1">
            <a:extLst>
              <a:ext uri="{FF2B5EF4-FFF2-40B4-BE49-F238E27FC236}">
                <a16:creationId xmlns:a16="http://schemas.microsoft.com/office/drawing/2014/main" id="{65EDE4BA-32EE-56D8-83F2-92C2CE2A6621}"/>
              </a:ext>
            </a:extLst>
          </p:cNvPr>
          <p:cNvSpPr txBox="1"/>
          <p:nvPr/>
        </p:nvSpPr>
        <p:spPr>
          <a:xfrm>
            <a:off x="3464943" y="5022297"/>
            <a:ext cx="8239041" cy="7478970"/>
          </a:xfrm>
          <a:prstGeom prst="rect">
            <a:avLst/>
          </a:prstGeom>
          <a:noFill/>
          <a:ln>
            <a:solidFill>
              <a:srgbClr val="20655F"/>
            </a:solidFill>
          </a:ln>
        </p:spPr>
        <p:txBody>
          <a:bodyPr wrap="square" rtlCol="0">
            <a:spAutoFit/>
          </a:bodyPr>
          <a:lstStyle/>
          <a:p>
            <a:r>
              <a:rPr lang="en-CA" sz="1200" b="1" dirty="0">
                <a:solidFill>
                  <a:srgbClr val="20655F"/>
                </a:solidFill>
              </a:rPr>
              <a:t>@OpenGovTrades</a:t>
            </a:r>
          </a:p>
          <a:p>
            <a:r>
              <a:rPr lang="en-CA" sz="1200" dirty="0">
                <a:solidFill>
                  <a:srgbClr val="20655F"/>
                </a:solidFill>
              </a:rPr>
              <a:t>Built a fully automated system to scrape, analyze, and tweet financial disclosures by U.S. politicians using Node.js, Python, and Google Cloud.</a:t>
            </a:r>
          </a:p>
          <a:p>
            <a:endParaRPr lang="en-CA" sz="1200" dirty="0">
              <a:solidFill>
                <a:srgbClr val="20655F"/>
              </a:solidFill>
            </a:endParaRPr>
          </a:p>
          <a:p>
            <a:r>
              <a:rPr lang="en-CA" sz="1200" dirty="0">
                <a:solidFill>
                  <a:srgbClr val="20655F"/>
                </a:solidFill>
              </a:rPr>
              <a:t>1. Node.js Politician Trades Scraper - cloudScraper.js</a:t>
            </a:r>
          </a:p>
          <a:p>
            <a:pPr marL="628650" lvl="1" indent="-171450">
              <a:buFont typeface="Arial" panose="020B0604020202020204" pitchFamily="34" charset="0"/>
              <a:buChar char="•"/>
            </a:pPr>
            <a:r>
              <a:rPr lang="en-CA" sz="1200" dirty="0">
                <a:solidFill>
                  <a:srgbClr val="20655F"/>
                </a:solidFill>
              </a:rPr>
              <a:t>Scraping tool that pulls and stores stock trading data for U.S. politicians over the past 3 years</a:t>
            </a:r>
          </a:p>
          <a:p>
            <a:pPr marL="628650" lvl="1" indent="-171450">
              <a:buFont typeface="Arial" panose="020B0604020202020204" pitchFamily="34" charset="0"/>
              <a:buChar char="•"/>
            </a:pPr>
            <a:r>
              <a:rPr lang="en-CA" sz="1200" dirty="0">
                <a:solidFill>
                  <a:srgbClr val="20655F"/>
                </a:solidFill>
              </a:rPr>
              <a:t>Leverages Puppeteer-core with Sparticuz Chromium to scrape capitoltrades.com</a:t>
            </a:r>
          </a:p>
          <a:p>
            <a:pPr marL="628650" lvl="1" indent="-171450">
              <a:buFont typeface="Arial" panose="020B0604020202020204" pitchFamily="34" charset="0"/>
              <a:buChar char="•"/>
            </a:pPr>
            <a:r>
              <a:rPr lang="en-CA" sz="1200" dirty="0">
                <a:solidFill>
                  <a:srgbClr val="20655F"/>
                </a:solidFill>
              </a:rPr>
              <a:t>Stores data in a Supabase/PostgreSQL database</a:t>
            </a:r>
          </a:p>
          <a:p>
            <a:endParaRPr lang="en-CA" sz="1200" dirty="0">
              <a:solidFill>
                <a:srgbClr val="20655F"/>
              </a:solidFill>
            </a:endParaRPr>
          </a:p>
          <a:p>
            <a:r>
              <a:rPr lang="en-CA" sz="1200" dirty="0">
                <a:solidFill>
                  <a:srgbClr val="20655F"/>
                </a:solidFill>
              </a:rPr>
              <a:t>2. Python Twitter Bot - twitterBot.py</a:t>
            </a:r>
          </a:p>
          <a:p>
            <a:pPr marL="628650" lvl="1" indent="-171450">
              <a:buFont typeface="Arial" panose="020B0604020202020204" pitchFamily="34" charset="0"/>
              <a:buChar char="•"/>
            </a:pPr>
            <a:r>
              <a:rPr lang="en-CA" sz="1200" dirty="0">
                <a:solidFill>
                  <a:srgbClr val="20655F"/>
                </a:solidFill>
              </a:rPr>
              <a:t>Twitter Bot that pulls from Supabase the output of 1., creates catchy Twitter/X posts for each recent trade disclosure, and posts</a:t>
            </a:r>
          </a:p>
          <a:p>
            <a:pPr marL="628650" lvl="1" indent="-171450">
              <a:buFont typeface="Arial" panose="020B0604020202020204" pitchFamily="34" charset="0"/>
              <a:buChar char="•"/>
            </a:pPr>
            <a:r>
              <a:rPr lang="en-CA" sz="1200" dirty="0">
                <a:solidFill>
                  <a:srgbClr val="20655F"/>
                </a:solidFill>
              </a:rPr>
              <a:t>Leverages OpenAI/ChatGPT API to generate tweet, Flask, and Tweepy</a:t>
            </a:r>
          </a:p>
          <a:p>
            <a:endParaRPr lang="en-CA" sz="1200" dirty="0">
              <a:solidFill>
                <a:srgbClr val="20655F"/>
              </a:solidFill>
            </a:endParaRPr>
          </a:p>
          <a:p>
            <a:r>
              <a:rPr lang="en-CA" sz="1200" dirty="0">
                <a:solidFill>
                  <a:srgbClr val="20655F"/>
                </a:solidFill>
              </a:rPr>
              <a:t>3. Google Cloud Run Docker Cron Job</a:t>
            </a:r>
          </a:p>
          <a:p>
            <a:pPr marL="628650" lvl="1" indent="-171450">
              <a:buFont typeface="Arial" panose="020B0604020202020204" pitchFamily="34" charset="0"/>
              <a:buChar char="•"/>
            </a:pPr>
            <a:r>
              <a:rPr lang="en-CA" sz="1200" dirty="0">
                <a:solidFill>
                  <a:srgbClr val="20655F"/>
                </a:solidFill>
              </a:rPr>
              <a:t>Created and configured dockerfiles for both 1 and 2 to be run as cron jobs on Google Cloud Run</a:t>
            </a:r>
          </a:p>
          <a:p>
            <a:endParaRPr lang="en-CA" sz="1200" dirty="0">
              <a:solidFill>
                <a:srgbClr val="20655F"/>
              </a:solidFill>
            </a:endParaRPr>
          </a:p>
          <a:p>
            <a:r>
              <a:rPr lang="en-CA" sz="1200" b="1" dirty="0">
                <a:solidFill>
                  <a:srgbClr val="20655F"/>
                </a:solidFill>
              </a:rPr>
              <a:t>Casabonita-page.vercel.app – Hotel Business Website</a:t>
            </a:r>
          </a:p>
          <a:p>
            <a:r>
              <a:rPr lang="en-CA" sz="1200" dirty="0">
                <a:solidFill>
                  <a:srgbClr val="20655F"/>
                </a:solidFill>
              </a:rPr>
              <a:t>Rebuilt and deployed a website for a small hotel in Mexico after the original WordPress/Elementor version became unstable.</a:t>
            </a:r>
          </a:p>
          <a:p>
            <a:pPr marL="628650" lvl="1" indent="-171450">
              <a:buFont typeface="Arial" panose="020B0604020202020204" pitchFamily="34" charset="0"/>
              <a:buChar char="•"/>
            </a:pPr>
            <a:r>
              <a:rPr lang="en-CA" sz="1200" dirty="0">
                <a:solidFill>
                  <a:srgbClr val="20655F"/>
                </a:solidFill>
              </a:rPr>
              <a:t>Used Next.js and Tailwind CSS to build from scratch</a:t>
            </a:r>
          </a:p>
          <a:p>
            <a:pPr marL="628650" lvl="1" indent="-171450">
              <a:buFont typeface="Arial" panose="020B0604020202020204" pitchFamily="34" charset="0"/>
              <a:buChar char="•"/>
            </a:pPr>
            <a:r>
              <a:rPr lang="en-CA" sz="1200" dirty="0">
                <a:solidFill>
                  <a:srgbClr val="20655F"/>
                </a:solidFill>
              </a:rPr>
              <a:t>Deployed on Vercel with custom domain setup and environment configuration</a:t>
            </a:r>
          </a:p>
          <a:p>
            <a:endParaRPr lang="en-CA" sz="1200" dirty="0">
              <a:solidFill>
                <a:srgbClr val="20655F"/>
              </a:solidFill>
            </a:endParaRPr>
          </a:p>
          <a:p>
            <a:r>
              <a:rPr lang="en-CA" sz="1200" b="1" dirty="0" err="1">
                <a:solidFill>
                  <a:srgbClr val="20655F"/>
                </a:solidFill>
              </a:rPr>
              <a:t>TwitterGPT</a:t>
            </a:r>
            <a:r>
              <a:rPr lang="en-CA" sz="1200" b="1" dirty="0">
                <a:solidFill>
                  <a:srgbClr val="20655F"/>
                </a:solidFill>
              </a:rPr>
              <a:t> Responder – Automated Engagement Tool (Prototype)</a:t>
            </a:r>
          </a:p>
          <a:p>
            <a:r>
              <a:rPr lang="en-CA" sz="1200" dirty="0">
                <a:solidFill>
                  <a:srgbClr val="20655F"/>
                </a:solidFill>
              </a:rPr>
              <a:t>Prototyped an AI Twitter bot to help businesses auto-engage with mentions using GPT-generated replies.</a:t>
            </a:r>
          </a:p>
          <a:p>
            <a:pPr marL="628650" lvl="1" indent="-171450">
              <a:buFont typeface="Arial" panose="020B0604020202020204" pitchFamily="34" charset="0"/>
              <a:buChar char="•"/>
            </a:pPr>
            <a:r>
              <a:rPr lang="en-CA" sz="1200" dirty="0">
                <a:solidFill>
                  <a:srgbClr val="20655F"/>
                </a:solidFill>
              </a:rPr>
              <a:t>Pulled unaddressed tweets mentioning a business using Twikit and Twitter’s API</a:t>
            </a:r>
          </a:p>
          <a:p>
            <a:pPr marL="628650" lvl="1" indent="-171450">
              <a:buFont typeface="Arial" panose="020B0604020202020204" pitchFamily="34" charset="0"/>
              <a:buChar char="•"/>
            </a:pPr>
            <a:r>
              <a:rPr lang="en-CA" sz="1200" dirty="0">
                <a:solidFill>
                  <a:srgbClr val="20655F"/>
                </a:solidFill>
              </a:rPr>
              <a:t>Auto-generated replies using ChatGPT API, with like/retweet and regenerate/discard logic</a:t>
            </a:r>
          </a:p>
          <a:p>
            <a:pPr marL="628650" lvl="1" indent="-171450">
              <a:buFont typeface="Arial" panose="020B0604020202020204" pitchFamily="34" charset="0"/>
              <a:buChar char="•"/>
            </a:pPr>
            <a:r>
              <a:rPr lang="en-CA" sz="1200" dirty="0">
                <a:solidFill>
                  <a:srgbClr val="20655F"/>
                </a:solidFill>
              </a:rPr>
              <a:t>Implemented review, regenerate, discard, like/retweet functionalities</a:t>
            </a:r>
          </a:p>
          <a:p>
            <a:pPr marL="628650" lvl="1" indent="-171450">
              <a:buFont typeface="Arial" panose="020B0604020202020204" pitchFamily="34" charset="0"/>
              <a:buChar char="•"/>
            </a:pPr>
            <a:r>
              <a:rPr lang="en-CA" sz="1200" dirty="0">
                <a:solidFill>
                  <a:srgbClr val="20655F"/>
                </a:solidFill>
              </a:rPr>
              <a:t>Paused development due to API policy changes and rate-limit concerns on business accounts</a:t>
            </a:r>
          </a:p>
          <a:p>
            <a:pPr lvl="1"/>
            <a:endParaRPr lang="en-CA" sz="1200" dirty="0">
              <a:solidFill>
                <a:srgbClr val="20655F"/>
              </a:solidFill>
            </a:endParaRPr>
          </a:p>
          <a:p>
            <a:r>
              <a:rPr lang="en-CA" sz="1200" b="1" dirty="0">
                <a:solidFill>
                  <a:srgbClr val="20655F"/>
                </a:solidFill>
              </a:rPr>
              <a:t>isredditdown.net – Real-time Reddit Status Monitoring Platform</a:t>
            </a:r>
          </a:p>
          <a:p>
            <a:r>
              <a:rPr lang="en-CA" sz="1200" dirty="0">
                <a:solidFill>
                  <a:srgbClr val="20655F"/>
                </a:solidFill>
              </a:rPr>
              <a:t>Developed a full-stack web app to monitor Reddit’s service status with historical data and user interactions.</a:t>
            </a:r>
          </a:p>
          <a:p>
            <a:pPr marL="628650" lvl="1" indent="-171450">
              <a:buFont typeface="Arial" panose="020B0604020202020204" pitchFamily="34" charset="0"/>
              <a:buChar char="•"/>
            </a:pPr>
            <a:r>
              <a:rPr lang="en-CA" sz="1200" dirty="0">
                <a:solidFill>
                  <a:srgbClr val="20655F"/>
                </a:solidFill>
              </a:rPr>
              <a:t>Enabled user input to report issues, integrating crowd-sourced data with automated status monitoring</a:t>
            </a:r>
          </a:p>
          <a:p>
            <a:pPr marL="628650" lvl="1" indent="-171450">
              <a:buFont typeface="Arial" panose="020B0604020202020204" pitchFamily="34" charset="0"/>
              <a:buChar char="•"/>
            </a:pPr>
            <a:r>
              <a:rPr lang="en-CA" sz="1200" dirty="0">
                <a:solidFill>
                  <a:srgbClr val="20655F"/>
                </a:solidFill>
              </a:rPr>
              <a:t>Frontend: </a:t>
            </a:r>
            <a:r>
              <a:rPr lang="en-CA" sz="1200" dirty="0" err="1">
                <a:solidFill>
                  <a:srgbClr val="20655F"/>
                </a:solidFill>
              </a:rPr>
              <a:t>Vite</a:t>
            </a:r>
            <a:r>
              <a:rPr lang="en-CA" sz="1200" dirty="0">
                <a:solidFill>
                  <a:srgbClr val="20655F"/>
                </a:solidFill>
              </a:rPr>
              <a:t>/React</a:t>
            </a:r>
          </a:p>
          <a:p>
            <a:pPr marL="628650" lvl="1" indent="-171450">
              <a:buFont typeface="Arial" panose="020B0604020202020204" pitchFamily="34" charset="0"/>
              <a:buChar char="•"/>
            </a:pPr>
            <a:r>
              <a:rPr lang="en-CA" sz="1200" dirty="0">
                <a:solidFill>
                  <a:srgbClr val="20655F"/>
                </a:solidFill>
              </a:rPr>
              <a:t>Backend: Next.js (API routes)/Supabase</a:t>
            </a:r>
          </a:p>
          <a:p>
            <a:pPr marL="628650" lvl="1" indent="-171450">
              <a:buFont typeface="Arial" panose="020B0604020202020204" pitchFamily="34" charset="0"/>
              <a:buChar char="•"/>
            </a:pPr>
            <a:r>
              <a:rPr lang="en-CA" sz="1200" dirty="0">
                <a:solidFill>
                  <a:srgbClr val="20655F"/>
                </a:solidFill>
              </a:rPr>
              <a:t>Deploy: Vercel</a:t>
            </a:r>
          </a:p>
          <a:p>
            <a:pPr marL="628650" lvl="1" indent="-171450">
              <a:buFont typeface="Arial" panose="020B0604020202020204" pitchFamily="34" charset="0"/>
              <a:buChar char="•"/>
            </a:pPr>
            <a:r>
              <a:rPr lang="en-CA" sz="1200" dirty="0">
                <a:solidFill>
                  <a:srgbClr val="20655F"/>
                </a:solidFill>
              </a:rPr>
              <a:t>Cron Job: Google Cloud Run to ping Reddit’s status endpoints and record uptime/downtime history</a:t>
            </a:r>
          </a:p>
          <a:p>
            <a:endParaRPr lang="en-CA" sz="1200" dirty="0">
              <a:solidFill>
                <a:srgbClr val="20655F"/>
              </a:solidFill>
            </a:endParaRPr>
          </a:p>
          <a:p>
            <a:endParaRPr lang="en-CA" sz="1200" dirty="0">
              <a:solidFill>
                <a:srgbClr val="20655F"/>
              </a:solidFill>
            </a:endParaRPr>
          </a:p>
          <a:p>
            <a:r>
              <a:rPr lang="en-CA" sz="1200" b="1" dirty="0">
                <a:solidFill>
                  <a:srgbClr val="20655F"/>
                </a:solidFill>
              </a:rPr>
              <a:t>Smart Contract Project</a:t>
            </a:r>
          </a:p>
        </p:txBody>
      </p:sp>
      <p:pic>
        <p:nvPicPr>
          <p:cNvPr id="15" name="Picture 14">
            <a:extLst>
              <a:ext uri="{FF2B5EF4-FFF2-40B4-BE49-F238E27FC236}">
                <a16:creationId xmlns:a16="http://schemas.microsoft.com/office/drawing/2014/main" id="{5BE82F62-AA0F-0E5A-16CC-63FC7F46E5F1}"/>
              </a:ext>
            </a:extLst>
          </p:cNvPr>
          <p:cNvPicPr>
            <a:picLocks noChangeAspect="1"/>
          </p:cNvPicPr>
          <p:nvPr/>
        </p:nvPicPr>
        <p:blipFill>
          <a:blip r:embed="rId3"/>
          <a:stretch>
            <a:fillRect/>
          </a:stretch>
        </p:blipFill>
        <p:spPr>
          <a:xfrm>
            <a:off x="0" y="-1"/>
            <a:ext cx="618216" cy="645320"/>
          </a:xfrm>
          <a:prstGeom prst="rect">
            <a:avLst/>
          </a:prstGeom>
        </p:spPr>
      </p:pic>
      <p:sp>
        <p:nvSpPr>
          <p:cNvPr id="16" name="TextBox 15">
            <a:extLst>
              <a:ext uri="{FF2B5EF4-FFF2-40B4-BE49-F238E27FC236}">
                <a16:creationId xmlns:a16="http://schemas.microsoft.com/office/drawing/2014/main" id="{94C1B862-6905-5AF7-AA8B-934D594DBA48}"/>
              </a:ext>
            </a:extLst>
          </p:cNvPr>
          <p:cNvSpPr txBox="1"/>
          <p:nvPr/>
        </p:nvSpPr>
        <p:spPr>
          <a:xfrm>
            <a:off x="-1" y="-11051"/>
            <a:ext cx="618217" cy="261610"/>
          </a:xfrm>
          <a:prstGeom prst="rect">
            <a:avLst/>
          </a:prstGeom>
          <a:noFill/>
        </p:spPr>
        <p:txBody>
          <a:bodyPr wrap="square" rtlCol="0">
            <a:spAutoFit/>
          </a:bodyPr>
          <a:lstStyle/>
          <a:p>
            <a:pPr algn="ctr"/>
            <a:r>
              <a:rPr lang="en-CA" sz="1100" dirty="0">
                <a:solidFill>
                  <a:srgbClr val="CDEFEC"/>
                </a:solidFill>
                <a:latin typeface="Aptos Black" panose="020F0502020204030204" pitchFamily="34" charset="0"/>
                <a:ea typeface="ADLaM Display" panose="020F0502020204030204" pitchFamily="2" charset="0"/>
                <a:cs typeface="Biome" panose="020B0502040204020203" pitchFamily="34" charset="0"/>
              </a:rPr>
              <a:t>home</a:t>
            </a:r>
          </a:p>
        </p:txBody>
      </p:sp>
      <p:sp>
        <p:nvSpPr>
          <p:cNvPr id="10" name="Rectangle 9">
            <a:extLst>
              <a:ext uri="{FF2B5EF4-FFF2-40B4-BE49-F238E27FC236}">
                <a16:creationId xmlns:a16="http://schemas.microsoft.com/office/drawing/2014/main" id="{0520FE1B-7226-42EF-181C-01F8328AC9F3}"/>
              </a:ext>
            </a:extLst>
          </p:cNvPr>
          <p:cNvSpPr/>
          <p:nvPr/>
        </p:nvSpPr>
        <p:spPr>
          <a:xfrm>
            <a:off x="3226279" y="1587260"/>
            <a:ext cx="2294627" cy="17511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Bots</a:t>
            </a:r>
          </a:p>
        </p:txBody>
      </p:sp>
      <p:sp>
        <p:nvSpPr>
          <p:cNvPr id="11" name="Rectangle 10">
            <a:extLst>
              <a:ext uri="{FF2B5EF4-FFF2-40B4-BE49-F238E27FC236}">
                <a16:creationId xmlns:a16="http://schemas.microsoft.com/office/drawing/2014/main" id="{084B2CAA-1E2B-6105-AE70-8907ECDAF377}"/>
              </a:ext>
            </a:extLst>
          </p:cNvPr>
          <p:cNvSpPr/>
          <p:nvPr/>
        </p:nvSpPr>
        <p:spPr>
          <a:xfrm>
            <a:off x="6096000" y="1587260"/>
            <a:ext cx="2651185" cy="17511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Web3</a:t>
            </a:r>
          </a:p>
        </p:txBody>
      </p:sp>
      <p:sp>
        <p:nvSpPr>
          <p:cNvPr id="12" name="Rectangle 11">
            <a:extLst>
              <a:ext uri="{FF2B5EF4-FFF2-40B4-BE49-F238E27FC236}">
                <a16:creationId xmlns:a16="http://schemas.microsoft.com/office/drawing/2014/main" id="{041BB22E-7999-E2F6-0DF8-45888B7879B1}"/>
              </a:ext>
            </a:extLst>
          </p:cNvPr>
          <p:cNvSpPr/>
          <p:nvPr/>
        </p:nvSpPr>
        <p:spPr>
          <a:xfrm>
            <a:off x="9395158" y="1571532"/>
            <a:ext cx="2651185" cy="17511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Websites</a:t>
            </a:r>
          </a:p>
        </p:txBody>
      </p:sp>
    </p:spTree>
    <p:extLst>
      <p:ext uri="{BB962C8B-B14F-4D97-AF65-F5344CB8AC3E}">
        <p14:creationId xmlns:p14="http://schemas.microsoft.com/office/powerpoint/2010/main" val="277121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EDE4BA-32EE-56D8-83F2-92C2CE2A6621}"/>
              </a:ext>
            </a:extLst>
          </p:cNvPr>
          <p:cNvSpPr txBox="1"/>
          <p:nvPr/>
        </p:nvSpPr>
        <p:spPr>
          <a:xfrm>
            <a:off x="2895600" y="1001389"/>
            <a:ext cx="8705850" cy="338554"/>
          </a:xfrm>
          <a:prstGeom prst="rect">
            <a:avLst/>
          </a:prstGeom>
          <a:noFill/>
        </p:spPr>
        <p:txBody>
          <a:bodyPr wrap="square" rtlCol="0">
            <a:spAutoFit/>
          </a:bodyPr>
          <a:lstStyle/>
          <a:p>
            <a:endParaRPr lang="en-CA" sz="1600" dirty="0">
              <a:solidFill>
                <a:srgbClr val="20655F"/>
              </a:solidFill>
            </a:endParaRPr>
          </a:p>
        </p:txBody>
      </p:sp>
      <p:sp>
        <p:nvSpPr>
          <p:cNvPr id="4" name="TextBox 3">
            <a:extLst>
              <a:ext uri="{FF2B5EF4-FFF2-40B4-BE49-F238E27FC236}">
                <a16:creationId xmlns:a16="http://schemas.microsoft.com/office/drawing/2014/main" id="{8AC6E0E0-388A-156F-8279-C9A09A97974E}"/>
              </a:ext>
            </a:extLst>
          </p:cNvPr>
          <p:cNvSpPr txBox="1"/>
          <p:nvPr/>
        </p:nvSpPr>
        <p:spPr>
          <a:xfrm>
            <a:off x="400050" y="638175"/>
            <a:ext cx="4991100" cy="646331"/>
          </a:xfrm>
          <a:prstGeom prst="rect">
            <a:avLst/>
          </a:prstGeom>
          <a:noFill/>
        </p:spPr>
        <p:txBody>
          <a:bodyPr wrap="square" rtlCol="0">
            <a:spAutoFit/>
          </a:bodyPr>
          <a:lstStyle/>
          <a:p>
            <a:r>
              <a:rPr lang="en-CA" sz="3600" b="1" dirty="0">
                <a:solidFill>
                  <a:srgbClr val="20655F"/>
                </a:solidFill>
              </a:rPr>
              <a:t>Work and School</a:t>
            </a:r>
          </a:p>
        </p:txBody>
      </p:sp>
      <p:sp>
        <p:nvSpPr>
          <p:cNvPr id="5" name="Rectangle 4">
            <a:extLst>
              <a:ext uri="{FF2B5EF4-FFF2-40B4-BE49-F238E27FC236}">
                <a16:creationId xmlns:a16="http://schemas.microsoft.com/office/drawing/2014/main" id="{EC00787E-65ED-94D0-676B-4C858D3A7533}"/>
              </a:ext>
            </a:extLst>
          </p:cNvPr>
          <p:cNvSpPr/>
          <p:nvPr/>
        </p:nvSpPr>
        <p:spPr>
          <a:xfrm>
            <a:off x="0" y="6603101"/>
            <a:ext cx="12192000" cy="254899"/>
          </a:xfrm>
          <a:prstGeom prst="rect">
            <a:avLst/>
          </a:prstGeom>
          <a:solidFill>
            <a:srgbClr val="FAC5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22A0D1A6-1490-0504-B6B3-30A37A66DC2E}"/>
              </a:ext>
            </a:extLst>
          </p:cNvPr>
          <p:cNvSpPr/>
          <p:nvPr/>
        </p:nvSpPr>
        <p:spPr>
          <a:xfrm>
            <a:off x="0" y="0"/>
            <a:ext cx="12192000" cy="254899"/>
          </a:xfrm>
          <a:prstGeom prst="rect">
            <a:avLst/>
          </a:prstGeom>
          <a:solidFill>
            <a:srgbClr val="FAC5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68900EE-5BC8-83FA-C688-E98DC723C448}"/>
              </a:ext>
            </a:extLst>
          </p:cNvPr>
          <p:cNvSpPr/>
          <p:nvPr/>
        </p:nvSpPr>
        <p:spPr>
          <a:xfrm>
            <a:off x="145657" y="1284506"/>
            <a:ext cx="2540899" cy="2325216"/>
          </a:xfrm>
          <a:prstGeom prst="rect">
            <a:avLst/>
          </a:prstGeom>
          <a:noFill/>
          <a:ln>
            <a:solidFill>
              <a:srgbClr val="F8AA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F1EED1D9-8C81-98FE-FD00-BC5B1FD5E5E4}"/>
              </a:ext>
            </a:extLst>
          </p:cNvPr>
          <p:cNvSpPr txBox="1"/>
          <p:nvPr/>
        </p:nvSpPr>
        <p:spPr>
          <a:xfrm>
            <a:off x="400050" y="1416781"/>
            <a:ext cx="2140849" cy="1200329"/>
          </a:xfrm>
          <a:prstGeom prst="rect">
            <a:avLst/>
          </a:prstGeom>
          <a:noFill/>
        </p:spPr>
        <p:txBody>
          <a:bodyPr wrap="square" rtlCol="0">
            <a:spAutoFit/>
          </a:bodyPr>
          <a:lstStyle/>
          <a:p>
            <a:r>
              <a:rPr lang="en-CA" b="1" dirty="0">
                <a:solidFill>
                  <a:srgbClr val="20655F"/>
                </a:solidFill>
              </a:rPr>
              <a:t>About</a:t>
            </a:r>
          </a:p>
          <a:p>
            <a:r>
              <a:rPr lang="en-CA" b="1" dirty="0">
                <a:solidFill>
                  <a:srgbClr val="20655F"/>
                </a:solidFill>
              </a:rPr>
              <a:t>Projects</a:t>
            </a:r>
          </a:p>
          <a:p>
            <a:r>
              <a:rPr lang="en-CA" b="1" dirty="0">
                <a:solidFill>
                  <a:srgbClr val="CDEFEC"/>
                </a:solidFill>
              </a:rPr>
              <a:t>Work and School</a:t>
            </a:r>
          </a:p>
          <a:p>
            <a:r>
              <a:rPr lang="en-CA" b="1" dirty="0">
                <a:solidFill>
                  <a:srgbClr val="20655F"/>
                </a:solidFill>
              </a:rPr>
              <a:t>Contact</a:t>
            </a:r>
          </a:p>
        </p:txBody>
      </p:sp>
      <p:sp>
        <p:nvSpPr>
          <p:cNvPr id="30" name="TextBox 29">
            <a:extLst>
              <a:ext uri="{FF2B5EF4-FFF2-40B4-BE49-F238E27FC236}">
                <a16:creationId xmlns:a16="http://schemas.microsoft.com/office/drawing/2014/main" id="{7172D5DF-030E-051C-402A-04BE83BEA0FE}"/>
              </a:ext>
            </a:extLst>
          </p:cNvPr>
          <p:cNvSpPr txBox="1"/>
          <p:nvPr/>
        </p:nvSpPr>
        <p:spPr>
          <a:xfrm>
            <a:off x="2826143" y="1339943"/>
            <a:ext cx="8705850" cy="8279190"/>
          </a:xfrm>
          <a:prstGeom prst="rect">
            <a:avLst/>
          </a:prstGeom>
          <a:noFill/>
          <a:ln>
            <a:solidFill>
              <a:srgbClr val="20655F"/>
            </a:solidFill>
          </a:ln>
        </p:spPr>
        <p:txBody>
          <a:bodyPr wrap="square" rtlCol="0">
            <a:spAutoFit/>
          </a:bodyPr>
          <a:lstStyle/>
          <a:p>
            <a:r>
              <a:rPr lang="en-CA" sz="1600" b="1" dirty="0">
                <a:solidFill>
                  <a:srgbClr val="20655F"/>
                </a:solidFill>
              </a:rPr>
              <a:t>Business Analyst/Project Coordinator – Government of Alberta	</a:t>
            </a:r>
            <a:r>
              <a:rPr lang="en-CA" sz="1600" b="1" dirty="0">
                <a:solidFill>
                  <a:srgbClr val="F8AA27"/>
                </a:solidFill>
              </a:rPr>
              <a:t>May 2024 – Present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20655F"/>
                </a:solidFill>
                <a:effectLst/>
              </a:rPr>
              <a:t>Mapped 10+ complex workflows in Visio to support gap analyses and system redesigns.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20655F"/>
                </a:solidFill>
                <a:effectLst/>
              </a:rPr>
              <a:t>Built Power BI dashboards and Excel VBA tools to track burn rates, resourcing, and mandate alignment.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20655F"/>
                </a:solidFill>
                <a:effectLst/>
              </a:rPr>
              <a:t>Automated project intake and reporting workflows using SharePoint and MS Forms, improving data quality and exec visibility.</a:t>
            </a:r>
          </a:p>
          <a:p>
            <a:pPr marL="285750" indent="-285750">
              <a:buFont typeface="Arial" panose="020B0604020202020204" pitchFamily="34" charset="0"/>
              <a:buChar char="•"/>
            </a:pPr>
            <a:endParaRPr lang="en-CA" sz="1600" dirty="0">
              <a:solidFill>
                <a:srgbClr val="20655F"/>
              </a:solidFill>
            </a:endParaRPr>
          </a:p>
          <a:p>
            <a:r>
              <a:rPr lang="en-CA" sz="1600" b="1" dirty="0">
                <a:solidFill>
                  <a:srgbClr val="20655F"/>
                </a:solidFill>
              </a:rPr>
              <a:t>Non-Commissioned Member – Canadian Armed Forces 		</a:t>
            </a:r>
            <a:r>
              <a:rPr lang="en-CA" sz="1600" b="1" dirty="0">
                <a:solidFill>
                  <a:srgbClr val="F8AA27"/>
                </a:solidFill>
              </a:rPr>
              <a:t>Jul 2023 – Jun 2024</a:t>
            </a:r>
          </a:p>
          <a:p>
            <a:pPr marL="171450" indent="-171450" eaLnBrk="0" fontAlgn="base" hangingPunct="0">
              <a:spcBef>
                <a:spcPct val="0"/>
              </a:spcBef>
              <a:spcAft>
                <a:spcPct val="0"/>
              </a:spcAft>
              <a:buFont typeface="Arial" panose="020B0604020202020204" pitchFamily="34" charset="0"/>
              <a:buChar char="•"/>
            </a:pPr>
            <a:r>
              <a:rPr kumimoji="0" lang="en-US" altLang="en-US" sz="1200" b="0" i="0" u="none" strike="noStrike" cap="none" normalizeH="0" baseline="0" dirty="0">
                <a:ln>
                  <a:noFill/>
                </a:ln>
                <a:solidFill>
                  <a:srgbClr val="20655F"/>
                </a:solidFill>
                <a:effectLst/>
              </a:rPr>
              <a:t>Completed Basic Military Qualification and certified in Military First Aid and CBRN response.</a:t>
            </a:r>
          </a:p>
          <a:p>
            <a:pPr marL="171450" indent="-171450" eaLnBrk="0" fontAlgn="base" hangingPunct="0">
              <a:spcBef>
                <a:spcPct val="0"/>
              </a:spcBef>
              <a:spcAft>
                <a:spcPct val="0"/>
              </a:spcAft>
              <a:buFont typeface="Arial" panose="020B0604020202020204" pitchFamily="34" charset="0"/>
              <a:buChar char="•"/>
            </a:pPr>
            <a:r>
              <a:rPr kumimoji="0" lang="en-US" altLang="en-US" sz="1200" b="0" i="0" u="none" strike="noStrike" cap="none" normalizeH="0" baseline="0" dirty="0">
                <a:ln>
                  <a:noFill/>
                </a:ln>
                <a:solidFill>
                  <a:srgbClr val="20655F"/>
                </a:solidFill>
                <a:effectLst/>
              </a:rPr>
              <a:t>Passed all weapons handling and marksmanship exams for C7, C9, C6, and M203 during Infantry DP1 training.</a:t>
            </a:r>
          </a:p>
          <a:p>
            <a:pPr marL="171450" indent="-171450" eaLnBrk="0" fontAlgn="base" hangingPunct="0">
              <a:spcBef>
                <a:spcPct val="0"/>
              </a:spcBef>
              <a:spcAft>
                <a:spcPct val="0"/>
              </a:spcAft>
              <a:buFont typeface="Arial" panose="020B0604020202020204" pitchFamily="34" charset="0"/>
              <a:buChar char="•"/>
            </a:pPr>
            <a:r>
              <a:rPr kumimoji="0" lang="en-US" altLang="en-US" sz="1200" b="0" i="0" u="none" strike="noStrike" cap="none" normalizeH="0" baseline="0" dirty="0">
                <a:ln>
                  <a:noFill/>
                </a:ln>
                <a:solidFill>
                  <a:srgbClr val="20655F"/>
                </a:solidFill>
                <a:effectLst/>
              </a:rPr>
              <a:t>Commended by sergeants and officers for leadership, discipline, and performance.</a:t>
            </a:r>
          </a:p>
          <a:p>
            <a:endParaRPr lang="en-CA" sz="1600" dirty="0">
              <a:solidFill>
                <a:srgbClr val="20655F"/>
              </a:solidFill>
            </a:endParaRPr>
          </a:p>
          <a:p>
            <a:r>
              <a:rPr lang="en-CA" sz="1600" b="1" dirty="0">
                <a:solidFill>
                  <a:srgbClr val="20655F"/>
                </a:solidFill>
              </a:rPr>
              <a:t>Business Analyst– Maximus Canada</a:t>
            </a:r>
            <a:r>
              <a:rPr lang="en-CA" sz="1600" dirty="0">
                <a:solidFill>
                  <a:srgbClr val="20655F"/>
                </a:solidFill>
              </a:rPr>
              <a:t> 				</a:t>
            </a:r>
            <a:r>
              <a:rPr lang="en-CA" sz="1600" b="1" dirty="0">
                <a:solidFill>
                  <a:srgbClr val="F8AA27"/>
                </a:solidFill>
              </a:rPr>
              <a:t>May 2018 – Aug 2021</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20655F"/>
                </a:solidFill>
                <a:effectLst/>
              </a:rPr>
              <a:t>Facilitated stakeholder alignment by gathering and communicating requirements across clients, subcontractors, and legal/technical teams—ensuring clarity on goals, responsibilities, and tradeoffs.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20655F"/>
                </a:solidFill>
                <a:effectLst/>
              </a:rPr>
              <a:t>Drafted and coordinated approval for 12+ Change Orders (6–7 figures), analyzing compliance with master contracts and advising on legal/technical feasibility during execution.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20655F"/>
                </a:solidFill>
                <a:effectLst/>
              </a:rPr>
              <a:t>Designed tools to monitor costs and project health, integrating acceptance criteria, sign-off dependencies, and variance tracking to ensure readiness for go-live.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20655F"/>
                </a:solidFill>
                <a:effectLst/>
              </a:rPr>
              <a:t>Delivered tailored financial and project reports to executives and working groups, providing insight into risks, progress, and outstanding actions.</a:t>
            </a:r>
          </a:p>
          <a:p>
            <a:endParaRPr lang="en-CA" sz="1600" dirty="0">
              <a:solidFill>
                <a:srgbClr val="20655F"/>
              </a:solidFill>
            </a:endParaRPr>
          </a:p>
          <a:p>
            <a:r>
              <a:rPr lang="en-CA" sz="1600" b="1" dirty="0">
                <a:solidFill>
                  <a:srgbClr val="20655F"/>
                </a:solidFill>
              </a:rPr>
              <a:t>Agile Developer – SAP</a:t>
            </a:r>
            <a:r>
              <a:rPr lang="en-CA" sz="1600" dirty="0">
                <a:solidFill>
                  <a:srgbClr val="20655F"/>
                </a:solidFill>
              </a:rPr>
              <a:t> 					</a:t>
            </a:r>
            <a:r>
              <a:rPr lang="en-CA" sz="1600" b="1" dirty="0">
                <a:solidFill>
                  <a:srgbClr val="F8AA27"/>
                </a:solidFill>
              </a:rPr>
              <a:t>Jan 2017 – Aug 2017</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20655F"/>
                </a:solidFill>
                <a:effectLst/>
              </a:rPr>
              <a:t>Executed bi-weekly regression, smoke, and stress testing on core predictive analytics and SAP Analytics Cloud platform to ensure quality and seamless feature integration.</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20655F"/>
                </a:solidFill>
                <a:effectLst/>
              </a:rPr>
              <a:t>Developed front-end enhancements and resolved bugs using SAPUI5 framework, PHP, and web developer tools, improving UI functionality and stability.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rgbClr val="20655F"/>
                </a:solidFill>
                <a:effectLst/>
              </a:rPr>
              <a:t>Managed issue tracking and backlog prioritization in JIRA, maintained feature documentation, and communicated progress and challenges during daily scrums and knowledge-sharing sessions.</a:t>
            </a:r>
          </a:p>
          <a:p>
            <a:endParaRPr lang="en-CA" sz="1600" dirty="0">
              <a:solidFill>
                <a:srgbClr val="20655F"/>
              </a:solidFill>
            </a:endParaRPr>
          </a:p>
          <a:p>
            <a:r>
              <a:rPr lang="en-CA" sz="1600" b="1" dirty="0">
                <a:solidFill>
                  <a:srgbClr val="20655F"/>
                </a:solidFill>
              </a:rPr>
              <a:t>Jr. Programmer Analyst – UBC Psychology 			</a:t>
            </a:r>
            <a:r>
              <a:rPr lang="en-CA" sz="1600" b="1" dirty="0">
                <a:solidFill>
                  <a:srgbClr val="F8AA27"/>
                </a:solidFill>
              </a:rPr>
              <a:t>Sept 2016 – Nov 2016</a:t>
            </a:r>
          </a:p>
          <a:p>
            <a:pPr marL="171450" indent="-171450">
              <a:buFont typeface="Arial" panose="020B0604020202020204" pitchFamily="34" charset="0"/>
              <a:buChar char="•"/>
            </a:pPr>
            <a:r>
              <a:rPr lang="en-US" sz="1200" b="0" i="0" dirty="0">
                <a:solidFill>
                  <a:srgbClr val="20655F"/>
                </a:solidFill>
                <a:effectLst/>
              </a:rPr>
              <a:t>Developed a batch script to solve any and all printing issues across the Department of Psychology, leveraging MSI</a:t>
            </a:r>
          </a:p>
          <a:p>
            <a:pPr marL="171450" indent="-171450">
              <a:buFont typeface="Arial" panose="020B0604020202020204" pitchFamily="34" charset="0"/>
              <a:buChar char="•"/>
            </a:pPr>
            <a:r>
              <a:rPr lang="en-US" sz="1200" b="0" i="0" dirty="0">
                <a:solidFill>
                  <a:srgbClr val="20655F"/>
                </a:solidFill>
                <a:effectLst/>
              </a:rPr>
              <a:t>Debugged and deployed (Xcode) a developer build of iOS apps leveraged by Psychology labs</a:t>
            </a:r>
          </a:p>
          <a:p>
            <a:pPr marL="171450" indent="-171450">
              <a:buFont typeface="Arial" panose="020B0604020202020204" pitchFamily="34" charset="0"/>
              <a:buChar char="•"/>
            </a:pPr>
            <a:r>
              <a:rPr lang="en-US" sz="1200" b="0" i="0" dirty="0">
                <a:solidFill>
                  <a:srgbClr val="20655F"/>
                </a:solidFill>
                <a:effectLst/>
              </a:rPr>
              <a:t>Resolved IT tickets pertaining to both hardware and software issues</a:t>
            </a:r>
          </a:p>
          <a:p>
            <a:pPr marL="171450" indent="-171450">
              <a:buFont typeface="Arial" panose="020B0604020202020204" pitchFamily="34" charset="0"/>
              <a:buChar char="•"/>
            </a:pPr>
            <a:r>
              <a:rPr lang="en-US" sz="1200" b="0" i="0" dirty="0">
                <a:solidFill>
                  <a:srgbClr val="20655F"/>
                </a:solidFill>
                <a:effectLst/>
              </a:rPr>
              <a:t>Implemented new digital workspaces for several offices</a:t>
            </a:r>
          </a:p>
          <a:p>
            <a:endParaRPr lang="en-CA" sz="1600" dirty="0">
              <a:solidFill>
                <a:srgbClr val="20655F"/>
              </a:solidFill>
            </a:endParaRPr>
          </a:p>
          <a:p>
            <a:r>
              <a:rPr lang="en-CA" sz="1600" b="1" dirty="0">
                <a:solidFill>
                  <a:srgbClr val="20655F"/>
                </a:solidFill>
              </a:rPr>
              <a:t>Software Engineer Co-op – General Dynamics </a:t>
            </a:r>
            <a:r>
              <a:rPr lang="en-CA" sz="1600" b="1" dirty="0">
                <a:solidFill>
                  <a:srgbClr val="F8AA27"/>
                </a:solidFill>
              </a:rPr>
              <a:t>Jan 2016 – Aug 2016</a:t>
            </a:r>
          </a:p>
          <a:p>
            <a:pPr marL="285750" indent="-285750">
              <a:buFont typeface="Arial" panose="020B0604020202020204" pitchFamily="34" charset="0"/>
              <a:buChar char="•"/>
            </a:pPr>
            <a:r>
              <a:rPr lang="en-US" sz="1200" b="0" i="0" dirty="0">
                <a:solidFill>
                  <a:srgbClr val="20655F"/>
                </a:solidFill>
                <a:effectLst/>
              </a:rPr>
              <a:t>Developed and debugged radar equipment in the ADA programming language</a:t>
            </a:r>
          </a:p>
          <a:p>
            <a:pPr marL="285750" indent="-285750">
              <a:buFont typeface="Arial" panose="020B0604020202020204" pitchFamily="34" charset="0"/>
              <a:buChar char="•"/>
            </a:pPr>
            <a:r>
              <a:rPr lang="en-US" sz="1200" b="0" i="0" dirty="0">
                <a:solidFill>
                  <a:srgbClr val="20655F"/>
                </a:solidFill>
                <a:effectLst/>
              </a:rPr>
              <a:t>Compiled, executed, and managed file systems using UNIX on various Linux and Solaris</a:t>
            </a:r>
          </a:p>
          <a:p>
            <a:pPr marL="285750" indent="-285750">
              <a:buFont typeface="Arial" panose="020B0604020202020204" pitchFamily="34" charset="0"/>
              <a:buChar char="•"/>
            </a:pPr>
            <a:r>
              <a:rPr lang="en-US" sz="1200" dirty="0">
                <a:solidFill>
                  <a:srgbClr val="20655F"/>
                </a:solidFill>
              </a:rPr>
              <a:t>I</a:t>
            </a:r>
            <a:r>
              <a:rPr lang="en-US" sz="1200" b="0" i="0" dirty="0">
                <a:solidFill>
                  <a:srgbClr val="20655F"/>
                </a:solidFill>
                <a:effectLst/>
              </a:rPr>
              <a:t>mplemented, several functional and regression test suites, leveraging IBM rational tools</a:t>
            </a:r>
          </a:p>
          <a:p>
            <a:pPr marL="285750" indent="-285750">
              <a:buFont typeface="Arial" panose="020B0604020202020204" pitchFamily="34" charset="0"/>
              <a:buChar char="•"/>
            </a:pPr>
            <a:r>
              <a:rPr lang="en-US" sz="1200" b="0" i="0" dirty="0">
                <a:solidFill>
                  <a:srgbClr val="20655F"/>
                </a:solidFill>
                <a:effectLst/>
              </a:rPr>
              <a:t>Designed high level process flows and mockups of features, leveraging IBM rational tools</a:t>
            </a:r>
          </a:p>
          <a:p>
            <a:pPr marL="285750" indent="-285750">
              <a:buFont typeface="Arial" panose="020B0604020202020204" pitchFamily="34" charset="0"/>
              <a:buChar char="•"/>
            </a:pPr>
            <a:r>
              <a:rPr lang="en-US" sz="1200" b="0" i="0" dirty="0">
                <a:solidFill>
                  <a:srgbClr val="20655F"/>
                </a:solidFill>
                <a:effectLst/>
              </a:rPr>
              <a:t>Engaged with clients directly monthly to deliver updated products</a:t>
            </a:r>
          </a:p>
          <a:p>
            <a:pPr marL="285750" indent="-285750">
              <a:buFont typeface="Arial" panose="020B0604020202020204" pitchFamily="34" charset="0"/>
              <a:buChar char="•"/>
            </a:pPr>
            <a:r>
              <a:rPr lang="en-US" sz="1200" b="0" i="0" dirty="0">
                <a:solidFill>
                  <a:srgbClr val="20655F"/>
                </a:solidFill>
                <a:effectLst/>
              </a:rPr>
              <a:t>Received a Special Recognition Award for major contributions to two successful software releases</a:t>
            </a:r>
            <a:endParaRPr lang="en-CA" sz="1200" dirty="0">
              <a:solidFill>
                <a:srgbClr val="20655F"/>
              </a:solidFill>
            </a:endParaRPr>
          </a:p>
        </p:txBody>
      </p:sp>
      <p:sp>
        <p:nvSpPr>
          <p:cNvPr id="40" name="Rectangle 39">
            <a:extLst>
              <a:ext uri="{FF2B5EF4-FFF2-40B4-BE49-F238E27FC236}">
                <a16:creationId xmlns:a16="http://schemas.microsoft.com/office/drawing/2014/main" id="{9BBAD76D-DBF6-2414-F461-05C1E25790DE}"/>
              </a:ext>
            </a:extLst>
          </p:cNvPr>
          <p:cNvSpPr/>
          <p:nvPr/>
        </p:nvSpPr>
        <p:spPr>
          <a:xfrm>
            <a:off x="142622" y="3827680"/>
            <a:ext cx="2540899" cy="2325216"/>
          </a:xfrm>
          <a:prstGeom prst="rect">
            <a:avLst/>
          </a:prstGeom>
          <a:noFill/>
          <a:ln>
            <a:solidFill>
              <a:srgbClr val="F8AA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TextBox 40">
            <a:extLst>
              <a:ext uri="{FF2B5EF4-FFF2-40B4-BE49-F238E27FC236}">
                <a16:creationId xmlns:a16="http://schemas.microsoft.com/office/drawing/2014/main" id="{48D9D3BE-C6C9-C968-9CAD-AF3622654942}"/>
              </a:ext>
            </a:extLst>
          </p:cNvPr>
          <p:cNvSpPr txBox="1"/>
          <p:nvPr/>
        </p:nvSpPr>
        <p:spPr>
          <a:xfrm>
            <a:off x="295275" y="4059927"/>
            <a:ext cx="2140849" cy="1661993"/>
          </a:xfrm>
          <a:prstGeom prst="rect">
            <a:avLst/>
          </a:prstGeom>
          <a:noFill/>
        </p:spPr>
        <p:txBody>
          <a:bodyPr wrap="square" rtlCol="0">
            <a:spAutoFit/>
          </a:bodyPr>
          <a:lstStyle/>
          <a:p>
            <a:r>
              <a:rPr lang="en-CA" b="1" dirty="0">
                <a:solidFill>
                  <a:srgbClr val="20655F"/>
                </a:solidFill>
              </a:rPr>
              <a:t>School (incl logo):</a:t>
            </a:r>
          </a:p>
          <a:p>
            <a:r>
              <a:rPr lang="en-CA" sz="1400" dirty="0">
                <a:solidFill>
                  <a:srgbClr val="20655F"/>
                </a:solidFill>
              </a:rPr>
              <a:t>University of British Columbia:</a:t>
            </a:r>
          </a:p>
          <a:p>
            <a:r>
              <a:rPr lang="en-CA" sz="1400" dirty="0" err="1">
                <a:solidFill>
                  <a:srgbClr val="20655F"/>
                </a:solidFill>
              </a:rPr>
              <a:t>B.Com</a:t>
            </a:r>
            <a:r>
              <a:rPr lang="en-CA" sz="1400" dirty="0">
                <a:solidFill>
                  <a:srgbClr val="20655F"/>
                </a:solidFill>
              </a:rPr>
              <a:t> </a:t>
            </a:r>
          </a:p>
          <a:p>
            <a:r>
              <a:rPr lang="en-CA" sz="1400" dirty="0">
                <a:solidFill>
                  <a:srgbClr val="20655F"/>
                </a:solidFill>
              </a:rPr>
              <a:t>Combined Major in Business and Computer Science</a:t>
            </a:r>
          </a:p>
        </p:txBody>
      </p:sp>
      <p:pic>
        <p:nvPicPr>
          <p:cNvPr id="42" name="Picture 41">
            <a:extLst>
              <a:ext uri="{FF2B5EF4-FFF2-40B4-BE49-F238E27FC236}">
                <a16:creationId xmlns:a16="http://schemas.microsoft.com/office/drawing/2014/main" id="{4B2256A1-BB3D-EA3A-EA36-3B7E490800DC}"/>
              </a:ext>
            </a:extLst>
          </p:cNvPr>
          <p:cNvPicPr>
            <a:picLocks noChangeAspect="1"/>
          </p:cNvPicPr>
          <p:nvPr/>
        </p:nvPicPr>
        <p:blipFill>
          <a:blip r:embed="rId2"/>
          <a:stretch>
            <a:fillRect/>
          </a:stretch>
        </p:blipFill>
        <p:spPr>
          <a:xfrm>
            <a:off x="0" y="-1"/>
            <a:ext cx="618216" cy="645320"/>
          </a:xfrm>
          <a:prstGeom prst="rect">
            <a:avLst/>
          </a:prstGeom>
        </p:spPr>
      </p:pic>
      <p:sp>
        <p:nvSpPr>
          <p:cNvPr id="43" name="TextBox 42">
            <a:extLst>
              <a:ext uri="{FF2B5EF4-FFF2-40B4-BE49-F238E27FC236}">
                <a16:creationId xmlns:a16="http://schemas.microsoft.com/office/drawing/2014/main" id="{64AC195F-2926-C65E-317F-95755487777D}"/>
              </a:ext>
            </a:extLst>
          </p:cNvPr>
          <p:cNvSpPr txBox="1"/>
          <p:nvPr/>
        </p:nvSpPr>
        <p:spPr>
          <a:xfrm>
            <a:off x="-1" y="-11051"/>
            <a:ext cx="618217" cy="261610"/>
          </a:xfrm>
          <a:prstGeom prst="rect">
            <a:avLst/>
          </a:prstGeom>
          <a:noFill/>
        </p:spPr>
        <p:txBody>
          <a:bodyPr wrap="square" rtlCol="0">
            <a:spAutoFit/>
          </a:bodyPr>
          <a:lstStyle/>
          <a:p>
            <a:pPr algn="ctr"/>
            <a:r>
              <a:rPr lang="en-CA" sz="1100" dirty="0">
                <a:solidFill>
                  <a:srgbClr val="CDEFEC"/>
                </a:solidFill>
                <a:latin typeface="Aptos Black" panose="020F0502020204030204" pitchFamily="34" charset="0"/>
                <a:ea typeface="ADLaM Display" panose="020F0502020204030204" pitchFamily="2" charset="0"/>
                <a:cs typeface="Biome" panose="020B0502040204020203" pitchFamily="34" charset="0"/>
              </a:rPr>
              <a:t>home</a:t>
            </a:r>
          </a:p>
        </p:txBody>
      </p:sp>
    </p:spTree>
    <p:extLst>
      <p:ext uri="{BB962C8B-B14F-4D97-AF65-F5344CB8AC3E}">
        <p14:creationId xmlns:p14="http://schemas.microsoft.com/office/powerpoint/2010/main" val="5440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EDE4BA-32EE-56D8-83F2-92C2CE2A6621}"/>
              </a:ext>
            </a:extLst>
          </p:cNvPr>
          <p:cNvSpPr txBox="1"/>
          <p:nvPr/>
        </p:nvSpPr>
        <p:spPr>
          <a:xfrm>
            <a:off x="2895600" y="1001389"/>
            <a:ext cx="8705850" cy="338554"/>
          </a:xfrm>
          <a:prstGeom prst="rect">
            <a:avLst/>
          </a:prstGeom>
          <a:noFill/>
        </p:spPr>
        <p:txBody>
          <a:bodyPr wrap="square" rtlCol="0">
            <a:spAutoFit/>
          </a:bodyPr>
          <a:lstStyle/>
          <a:p>
            <a:endParaRPr lang="en-CA" sz="1600" dirty="0">
              <a:solidFill>
                <a:srgbClr val="20655F"/>
              </a:solidFill>
            </a:endParaRPr>
          </a:p>
        </p:txBody>
      </p:sp>
      <p:sp>
        <p:nvSpPr>
          <p:cNvPr id="4" name="TextBox 3">
            <a:extLst>
              <a:ext uri="{FF2B5EF4-FFF2-40B4-BE49-F238E27FC236}">
                <a16:creationId xmlns:a16="http://schemas.microsoft.com/office/drawing/2014/main" id="{8AC6E0E0-388A-156F-8279-C9A09A97974E}"/>
              </a:ext>
            </a:extLst>
          </p:cNvPr>
          <p:cNvSpPr txBox="1"/>
          <p:nvPr/>
        </p:nvSpPr>
        <p:spPr>
          <a:xfrm>
            <a:off x="400050" y="625475"/>
            <a:ext cx="4991100" cy="646331"/>
          </a:xfrm>
          <a:prstGeom prst="rect">
            <a:avLst/>
          </a:prstGeom>
          <a:noFill/>
        </p:spPr>
        <p:txBody>
          <a:bodyPr wrap="square" rtlCol="0">
            <a:spAutoFit/>
          </a:bodyPr>
          <a:lstStyle/>
          <a:p>
            <a:r>
              <a:rPr lang="en-CA" sz="3600" b="1" dirty="0">
                <a:solidFill>
                  <a:srgbClr val="20655F"/>
                </a:solidFill>
              </a:rPr>
              <a:t>Contact</a:t>
            </a:r>
          </a:p>
        </p:txBody>
      </p:sp>
      <p:sp>
        <p:nvSpPr>
          <p:cNvPr id="5" name="Rectangle 4">
            <a:extLst>
              <a:ext uri="{FF2B5EF4-FFF2-40B4-BE49-F238E27FC236}">
                <a16:creationId xmlns:a16="http://schemas.microsoft.com/office/drawing/2014/main" id="{EC00787E-65ED-94D0-676B-4C858D3A7533}"/>
              </a:ext>
            </a:extLst>
          </p:cNvPr>
          <p:cNvSpPr/>
          <p:nvPr/>
        </p:nvSpPr>
        <p:spPr>
          <a:xfrm>
            <a:off x="0" y="6603101"/>
            <a:ext cx="12192000" cy="254899"/>
          </a:xfrm>
          <a:prstGeom prst="rect">
            <a:avLst/>
          </a:prstGeom>
          <a:solidFill>
            <a:srgbClr val="FAC5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22A0D1A6-1490-0504-B6B3-30A37A66DC2E}"/>
              </a:ext>
            </a:extLst>
          </p:cNvPr>
          <p:cNvSpPr/>
          <p:nvPr/>
        </p:nvSpPr>
        <p:spPr>
          <a:xfrm>
            <a:off x="0" y="0"/>
            <a:ext cx="12192000" cy="254899"/>
          </a:xfrm>
          <a:prstGeom prst="rect">
            <a:avLst/>
          </a:prstGeom>
          <a:solidFill>
            <a:srgbClr val="FAC5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168900EE-5BC8-83FA-C688-E98DC723C448}"/>
              </a:ext>
            </a:extLst>
          </p:cNvPr>
          <p:cNvSpPr/>
          <p:nvPr/>
        </p:nvSpPr>
        <p:spPr>
          <a:xfrm>
            <a:off x="145657" y="1271806"/>
            <a:ext cx="2540899" cy="2325216"/>
          </a:xfrm>
          <a:prstGeom prst="rect">
            <a:avLst/>
          </a:prstGeom>
          <a:noFill/>
          <a:ln>
            <a:solidFill>
              <a:srgbClr val="F8AA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F1EED1D9-8C81-98FE-FD00-BC5B1FD5E5E4}"/>
              </a:ext>
            </a:extLst>
          </p:cNvPr>
          <p:cNvSpPr txBox="1"/>
          <p:nvPr/>
        </p:nvSpPr>
        <p:spPr>
          <a:xfrm>
            <a:off x="400050" y="1404081"/>
            <a:ext cx="2140849" cy="1200329"/>
          </a:xfrm>
          <a:prstGeom prst="rect">
            <a:avLst/>
          </a:prstGeom>
          <a:noFill/>
        </p:spPr>
        <p:txBody>
          <a:bodyPr wrap="square" rtlCol="0">
            <a:spAutoFit/>
          </a:bodyPr>
          <a:lstStyle/>
          <a:p>
            <a:r>
              <a:rPr lang="en-CA" b="1" dirty="0">
                <a:solidFill>
                  <a:srgbClr val="20655F"/>
                </a:solidFill>
              </a:rPr>
              <a:t>About</a:t>
            </a:r>
          </a:p>
          <a:p>
            <a:r>
              <a:rPr lang="en-CA" b="1" dirty="0">
                <a:solidFill>
                  <a:srgbClr val="20655F"/>
                </a:solidFill>
              </a:rPr>
              <a:t>Projects</a:t>
            </a:r>
          </a:p>
          <a:p>
            <a:r>
              <a:rPr lang="en-CA" b="1" dirty="0">
                <a:solidFill>
                  <a:srgbClr val="20655F"/>
                </a:solidFill>
              </a:rPr>
              <a:t>Work and School</a:t>
            </a:r>
          </a:p>
          <a:p>
            <a:r>
              <a:rPr lang="en-CA" b="1" dirty="0">
                <a:solidFill>
                  <a:srgbClr val="CDEFEC"/>
                </a:solidFill>
              </a:rPr>
              <a:t>Contact</a:t>
            </a:r>
          </a:p>
        </p:txBody>
      </p:sp>
      <p:sp>
        <p:nvSpPr>
          <p:cNvPr id="10" name="Rectangle 9">
            <a:extLst>
              <a:ext uri="{FF2B5EF4-FFF2-40B4-BE49-F238E27FC236}">
                <a16:creationId xmlns:a16="http://schemas.microsoft.com/office/drawing/2014/main" id="{E2213D2C-3490-8D28-4435-E05D671404B7}"/>
              </a:ext>
            </a:extLst>
          </p:cNvPr>
          <p:cNvSpPr/>
          <p:nvPr/>
        </p:nvSpPr>
        <p:spPr>
          <a:xfrm>
            <a:off x="4324348" y="1417173"/>
            <a:ext cx="3543300" cy="481690"/>
          </a:xfrm>
          <a:prstGeom prst="rect">
            <a:avLst/>
          </a:prstGeom>
          <a:solidFill>
            <a:srgbClr val="2065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dirty="0"/>
              <a:t>Your Name</a:t>
            </a:r>
          </a:p>
        </p:txBody>
      </p:sp>
      <p:sp>
        <p:nvSpPr>
          <p:cNvPr id="11" name="Rectangle 10">
            <a:extLst>
              <a:ext uri="{FF2B5EF4-FFF2-40B4-BE49-F238E27FC236}">
                <a16:creationId xmlns:a16="http://schemas.microsoft.com/office/drawing/2014/main" id="{E4FC51E3-EE6D-C2DD-B1BB-7A5DB8CC26A3}"/>
              </a:ext>
            </a:extLst>
          </p:cNvPr>
          <p:cNvSpPr/>
          <p:nvPr/>
        </p:nvSpPr>
        <p:spPr>
          <a:xfrm>
            <a:off x="4324348" y="2961417"/>
            <a:ext cx="3543300" cy="2283536"/>
          </a:xfrm>
          <a:prstGeom prst="rect">
            <a:avLst/>
          </a:prstGeom>
          <a:solidFill>
            <a:srgbClr val="20655F"/>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CA" dirty="0"/>
              <a:t>Write me a message</a:t>
            </a:r>
          </a:p>
        </p:txBody>
      </p:sp>
      <p:sp>
        <p:nvSpPr>
          <p:cNvPr id="12" name="Rectangle 11">
            <a:extLst>
              <a:ext uri="{FF2B5EF4-FFF2-40B4-BE49-F238E27FC236}">
                <a16:creationId xmlns:a16="http://schemas.microsoft.com/office/drawing/2014/main" id="{B2FA1BD0-7F06-1B64-9AA9-486BFC29E9CC}"/>
              </a:ext>
            </a:extLst>
          </p:cNvPr>
          <p:cNvSpPr/>
          <p:nvPr/>
        </p:nvSpPr>
        <p:spPr>
          <a:xfrm>
            <a:off x="5638797" y="5456079"/>
            <a:ext cx="914401" cy="481690"/>
          </a:xfrm>
          <a:prstGeom prst="rect">
            <a:avLst/>
          </a:prstGeom>
          <a:solidFill>
            <a:srgbClr val="F8AA2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submit</a:t>
            </a:r>
          </a:p>
        </p:txBody>
      </p:sp>
      <p:sp>
        <p:nvSpPr>
          <p:cNvPr id="14" name="Rectangle 13">
            <a:extLst>
              <a:ext uri="{FF2B5EF4-FFF2-40B4-BE49-F238E27FC236}">
                <a16:creationId xmlns:a16="http://schemas.microsoft.com/office/drawing/2014/main" id="{903D2C74-507A-9CC5-9E40-8FABA37E1D86}"/>
              </a:ext>
            </a:extLst>
          </p:cNvPr>
          <p:cNvSpPr/>
          <p:nvPr/>
        </p:nvSpPr>
        <p:spPr>
          <a:xfrm>
            <a:off x="4324348" y="2197628"/>
            <a:ext cx="3543300" cy="481690"/>
          </a:xfrm>
          <a:prstGeom prst="rect">
            <a:avLst/>
          </a:prstGeom>
          <a:solidFill>
            <a:srgbClr val="2065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dirty="0"/>
              <a:t>Your Email</a:t>
            </a:r>
          </a:p>
        </p:txBody>
      </p:sp>
      <p:pic>
        <p:nvPicPr>
          <p:cNvPr id="16" name="Picture 15">
            <a:extLst>
              <a:ext uri="{FF2B5EF4-FFF2-40B4-BE49-F238E27FC236}">
                <a16:creationId xmlns:a16="http://schemas.microsoft.com/office/drawing/2014/main" id="{AF282548-23EA-2F08-CE25-E652757BF50A}"/>
              </a:ext>
            </a:extLst>
          </p:cNvPr>
          <p:cNvPicPr>
            <a:picLocks noChangeAspect="1"/>
          </p:cNvPicPr>
          <p:nvPr/>
        </p:nvPicPr>
        <p:blipFill>
          <a:blip r:embed="rId2"/>
          <a:stretch>
            <a:fillRect/>
          </a:stretch>
        </p:blipFill>
        <p:spPr>
          <a:xfrm>
            <a:off x="0" y="-1"/>
            <a:ext cx="618216" cy="645320"/>
          </a:xfrm>
          <a:prstGeom prst="rect">
            <a:avLst/>
          </a:prstGeom>
        </p:spPr>
      </p:pic>
      <p:sp>
        <p:nvSpPr>
          <p:cNvPr id="17" name="TextBox 16">
            <a:extLst>
              <a:ext uri="{FF2B5EF4-FFF2-40B4-BE49-F238E27FC236}">
                <a16:creationId xmlns:a16="http://schemas.microsoft.com/office/drawing/2014/main" id="{22D9DEA5-FD7C-F317-28A5-2E882D63518C}"/>
              </a:ext>
            </a:extLst>
          </p:cNvPr>
          <p:cNvSpPr txBox="1"/>
          <p:nvPr/>
        </p:nvSpPr>
        <p:spPr>
          <a:xfrm>
            <a:off x="-1" y="-11051"/>
            <a:ext cx="618217" cy="261610"/>
          </a:xfrm>
          <a:prstGeom prst="rect">
            <a:avLst/>
          </a:prstGeom>
          <a:noFill/>
        </p:spPr>
        <p:txBody>
          <a:bodyPr wrap="square" rtlCol="0">
            <a:spAutoFit/>
          </a:bodyPr>
          <a:lstStyle/>
          <a:p>
            <a:pPr algn="ctr"/>
            <a:r>
              <a:rPr lang="en-CA" sz="1100" dirty="0">
                <a:solidFill>
                  <a:srgbClr val="CDEFEC"/>
                </a:solidFill>
                <a:latin typeface="Aptos Black" panose="020F0502020204030204" pitchFamily="34" charset="0"/>
                <a:ea typeface="ADLaM Display" panose="020F0502020204030204" pitchFamily="2" charset="0"/>
                <a:cs typeface="Biome" panose="020B0502040204020203" pitchFamily="34" charset="0"/>
              </a:rPr>
              <a:t>home</a:t>
            </a:r>
          </a:p>
        </p:txBody>
      </p:sp>
      <p:pic>
        <p:nvPicPr>
          <p:cNvPr id="3" name="Picture 2">
            <a:extLst>
              <a:ext uri="{FF2B5EF4-FFF2-40B4-BE49-F238E27FC236}">
                <a16:creationId xmlns:a16="http://schemas.microsoft.com/office/drawing/2014/main" id="{6072A09F-E10C-9A6B-07A4-595F9B5477DD}"/>
              </a:ext>
            </a:extLst>
          </p:cNvPr>
          <p:cNvPicPr>
            <a:picLocks noChangeAspect="1"/>
          </p:cNvPicPr>
          <p:nvPr/>
        </p:nvPicPr>
        <p:blipFill>
          <a:blip r:embed="rId3"/>
          <a:stretch>
            <a:fillRect/>
          </a:stretch>
        </p:blipFill>
        <p:spPr>
          <a:xfrm>
            <a:off x="7028942" y="1007701"/>
            <a:ext cx="3609145" cy="4578493"/>
          </a:xfrm>
          <a:prstGeom prst="rect">
            <a:avLst/>
          </a:prstGeom>
        </p:spPr>
      </p:pic>
    </p:spTree>
    <p:extLst>
      <p:ext uri="{BB962C8B-B14F-4D97-AF65-F5344CB8AC3E}">
        <p14:creationId xmlns:p14="http://schemas.microsoft.com/office/powerpoint/2010/main" val="218549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3937</TotalTime>
  <Words>1419</Words>
  <Application>Microsoft Office PowerPoint</Application>
  <PresentationFormat>Widescreen</PresentationFormat>
  <Paragraphs>150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Black</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vector>
  </TitlesOfParts>
  <Company>Government Of Alberta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Yoo</dc:creator>
  <cp:lastModifiedBy>John Business</cp:lastModifiedBy>
  <cp:revision>12</cp:revision>
  <dcterms:created xsi:type="dcterms:W3CDTF">2025-06-19T16:28:22Z</dcterms:created>
  <dcterms:modified xsi:type="dcterms:W3CDTF">2025-06-23T06:29:28Z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bf2ea38-542c-4b75-bd7d-582ec36a519f_Enabled">
    <vt:lpwstr>true</vt:lpwstr>
  </property>
  <property fmtid="{D5CDD505-2E9C-101B-9397-08002B2CF9AE}" pid="3" name="MSIP_Label_abf2ea38-542c-4b75-bd7d-582ec36a519f_SetDate">
    <vt:lpwstr>2025-06-19T16:36:54Z</vt:lpwstr>
  </property>
  <property fmtid="{D5CDD505-2E9C-101B-9397-08002B2CF9AE}" pid="4" name="MSIP_Label_abf2ea38-542c-4b75-bd7d-582ec36a519f_Method">
    <vt:lpwstr>Standard</vt:lpwstr>
  </property>
  <property fmtid="{D5CDD505-2E9C-101B-9397-08002B2CF9AE}" pid="5" name="MSIP_Label_abf2ea38-542c-4b75-bd7d-582ec36a519f_Name">
    <vt:lpwstr>Protected A</vt:lpwstr>
  </property>
  <property fmtid="{D5CDD505-2E9C-101B-9397-08002B2CF9AE}" pid="6" name="MSIP_Label_abf2ea38-542c-4b75-bd7d-582ec36a519f_SiteId">
    <vt:lpwstr>2bb51c06-af9b-42c5-8bf5-3c3b7b10850b</vt:lpwstr>
  </property>
  <property fmtid="{D5CDD505-2E9C-101B-9397-08002B2CF9AE}" pid="7" name="MSIP_Label_abf2ea38-542c-4b75-bd7d-582ec36a519f_ActionId">
    <vt:lpwstr>392caa56-336e-4256-a9da-69ea7d8bb9bd</vt:lpwstr>
  </property>
  <property fmtid="{D5CDD505-2E9C-101B-9397-08002B2CF9AE}" pid="8" name="MSIP_Label_abf2ea38-542c-4b75-bd7d-582ec36a519f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Protected A</vt:lpwstr>
  </property>
</Properties>
</file>