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AEEE-03DC-4C0F-AD0E-EEBD070A9C1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53DF-BCF7-467F-B79B-0762C8CC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5" t="25333" r="26125" b="19867"/>
          <a:stretch/>
        </p:blipFill>
        <p:spPr>
          <a:xfrm>
            <a:off x="1380744" y="667512"/>
            <a:ext cx="8412480" cy="5453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912" y="685800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Nav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3004" y="20884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3544" y="139004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676" y="210376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2608" y="412603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6584" y="20884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6356" y="314716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8246" y="414318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2608" y="311579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2272" y="210461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2272" y="3113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6584" y="414318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1532" y="311579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82940" y="42220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9500616" y="2560320"/>
            <a:ext cx="1581912" cy="737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9500616" y="3482750"/>
            <a:ext cx="1549146" cy="1180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08436" y="32096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" y="32096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Wrapper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-243474" y="1661296"/>
            <a:ext cx="2564543" cy="709038"/>
          </a:xfrm>
          <a:prstGeom prst="bentConnector3">
            <a:avLst>
              <a:gd name="adj1" fmla="val 100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-232756" y="4401303"/>
            <a:ext cx="2572251" cy="735139"/>
          </a:xfrm>
          <a:prstGeom prst="bentConnector3">
            <a:avLst>
              <a:gd name="adj1" fmla="val 100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0" t="19467" r="25900" b="13734"/>
          <a:stretch/>
        </p:blipFill>
        <p:spPr>
          <a:xfrm>
            <a:off x="1479613" y="685800"/>
            <a:ext cx="7587425" cy="5995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912" y="685800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Nav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9448" y="210376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4128" y="370639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7081" y="370376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1175" y="3739365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Article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8275321" y="3739364"/>
            <a:ext cx="1851851" cy="46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8301133" y="4206240"/>
            <a:ext cx="1826038" cy="368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52983" y="407309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" y="32096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Wrapper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-243474" y="1661296"/>
            <a:ext cx="2564543" cy="709038"/>
          </a:xfrm>
          <a:prstGeom prst="bentConnector3">
            <a:avLst>
              <a:gd name="adj1" fmla="val 100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-232756" y="4401303"/>
            <a:ext cx="2572251" cy="735139"/>
          </a:xfrm>
          <a:prstGeom prst="bentConnector3">
            <a:avLst>
              <a:gd name="adj1" fmla="val 100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0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Spier, Baruch (Contractor)</dc:creator>
  <cp:lastModifiedBy>Spier, Baruch (Contractor)</cp:lastModifiedBy>
  <cp:revision>2</cp:revision>
  <dcterms:created xsi:type="dcterms:W3CDTF">2016-08-23T02:13:31Z</dcterms:created>
  <dcterms:modified xsi:type="dcterms:W3CDTF">2016-08-23T02:14:06Z</dcterms:modified>
</cp:coreProperties>
</file>