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8"/>
  </p:notes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1BAE8-7401-4FB5-BCAC-F20907909A34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FDFD2-F036-4DA4-A996-B62AE3E52A0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414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DFD2-F036-4DA4-A996-B62AE3E52A08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671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D86A-EABB-4B70-A76C-F641EEE8FA1A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5265-1976-438D-9945-1C3C378313A0}" type="slidenum">
              <a:rPr lang="th-TH" smtClean="0"/>
              <a:t>‹#›</a:t>
            </a:fld>
            <a:endParaRPr lang="th-T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55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D86A-EABB-4B70-A76C-F641EEE8FA1A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5265-1976-438D-9945-1C3C378313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295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D86A-EABB-4B70-A76C-F641EEE8FA1A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5265-1976-438D-9945-1C3C378313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462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D86A-EABB-4B70-A76C-F641EEE8FA1A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5265-1976-438D-9945-1C3C378313A0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943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D86A-EABB-4B70-A76C-F641EEE8FA1A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5265-1976-438D-9945-1C3C378313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9658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D86A-EABB-4B70-A76C-F641EEE8FA1A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5265-1976-438D-9945-1C3C378313A0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4725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D86A-EABB-4B70-A76C-F641EEE8FA1A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5265-1976-438D-9945-1C3C378313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2099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D86A-EABB-4B70-A76C-F641EEE8FA1A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5265-1976-438D-9945-1C3C378313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7522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D86A-EABB-4B70-A76C-F641EEE8FA1A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5265-1976-438D-9945-1C3C378313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869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D86A-EABB-4B70-A76C-F641EEE8FA1A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5265-1976-438D-9945-1C3C378313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577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D86A-EABB-4B70-A76C-F641EEE8FA1A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5265-1976-438D-9945-1C3C378313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132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D86A-EABB-4B70-A76C-F641EEE8FA1A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5265-1976-438D-9945-1C3C378313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539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D86A-EABB-4B70-A76C-F641EEE8FA1A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5265-1976-438D-9945-1C3C378313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78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D86A-EABB-4B70-A76C-F641EEE8FA1A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5265-1976-438D-9945-1C3C378313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140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D86A-EABB-4B70-A76C-F641EEE8FA1A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5265-1976-438D-9945-1C3C378313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023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D86A-EABB-4B70-A76C-F641EEE8FA1A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5265-1976-438D-9945-1C3C378313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05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D86A-EABB-4B70-A76C-F641EEE8FA1A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5265-1976-438D-9945-1C3C378313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517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F4D86A-EABB-4B70-A76C-F641EEE8FA1A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A75265-1976-438D-9945-1C3C378313A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0754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624159E-EF5C-4300-A6C1-DA591D4A6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37" y="2478409"/>
            <a:ext cx="7491637" cy="81226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E-BOX TYPE UNLOCK BY MOBILE</a:t>
            </a:r>
            <a:endParaRPr lang="th-TH" sz="3200" dirty="0">
              <a:solidFill>
                <a:schemeClr val="tx1">
                  <a:lumMod val="75000"/>
                </a:schemeClr>
              </a:solidFill>
              <a:latin typeface="MV Boli" panose="02000500030200090000" pitchFamily="2" charset="0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EFC7713-E07D-4C43-96CF-DC12F0624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469" y="1449423"/>
            <a:ext cx="9076013" cy="1434906"/>
          </a:xfrm>
        </p:spPr>
        <p:txBody>
          <a:bodyPr>
            <a:noAutofit/>
          </a:bodyPr>
          <a:lstStyle/>
          <a:p>
            <a:r>
              <a:rPr lang="th-TH" sz="8000" b="1" dirty="0">
                <a:solidFill>
                  <a:schemeClr val="tx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ตู้รับพัสดุแบบปลดล๊อคด้วยมือถือ</a:t>
            </a:r>
            <a:endParaRPr lang="th-TH" sz="8000" dirty="0">
              <a:solidFill>
                <a:schemeClr val="tx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pic>
        <p:nvPicPr>
          <p:cNvPr id="1026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83667B17-DD05-453C-9921-D743CD3D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533" y="4951828"/>
            <a:ext cx="1625390" cy="162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à¸à¸¥à¸à¸²à¸£à¸à¹à¸à¸«à¸²à¸£à¸¹à¸à¸ à¸²à¸à¸ªà¸³à¸«à¸£à¸±à¸ post box icon">
            <a:extLst>
              <a:ext uri="{FF2B5EF4-FFF2-40B4-BE49-F238E27FC236}">
                <a16:creationId xmlns:a16="http://schemas.microsoft.com/office/drawing/2014/main" id="{46B34337-C72F-488D-99FA-007EB7ED7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23" y="3973672"/>
            <a:ext cx="2482810" cy="248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C8D266C2-CA93-43B6-88C8-3A229D608589}"/>
              </a:ext>
            </a:extLst>
          </p:cNvPr>
          <p:cNvSpPr txBox="1"/>
          <p:nvPr/>
        </p:nvSpPr>
        <p:spPr>
          <a:xfrm>
            <a:off x="8636384" y="4822892"/>
            <a:ext cx="3264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cs typeface="+mj-cs"/>
              </a:rPr>
              <a:t>ผู้นำเสนอ </a:t>
            </a:r>
            <a:r>
              <a:rPr lang="th-TH" sz="2400" dirty="0">
                <a:cs typeface="+mj-cs"/>
              </a:rPr>
              <a:t>นายภาณุพง</a:t>
            </a:r>
            <a:r>
              <a:rPr lang="th-TH" sz="2400" dirty="0" err="1">
                <a:cs typeface="+mj-cs"/>
              </a:rPr>
              <a:t>ษ์</a:t>
            </a:r>
            <a:r>
              <a:rPr lang="th-TH" sz="2400" dirty="0">
                <a:cs typeface="+mj-cs"/>
              </a:rPr>
              <a:t> จันราช</a:t>
            </a:r>
          </a:p>
          <a:p>
            <a:r>
              <a:rPr lang="th-TH" sz="2400" dirty="0">
                <a:cs typeface="+mj-cs"/>
              </a:rPr>
              <a:t>            นายสิทธิกร ประสันลัก</a:t>
            </a:r>
            <a:r>
              <a:rPr lang="th-TH" sz="2400" dirty="0" err="1">
                <a:cs typeface="+mj-cs"/>
              </a:rPr>
              <a:t>ษ์</a:t>
            </a:r>
            <a:endParaRPr lang="th-TH" sz="2400" dirty="0">
              <a:cs typeface="+mj-cs"/>
            </a:endParaRPr>
          </a:p>
          <a:p>
            <a:r>
              <a:rPr lang="th-TH" sz="2400" dirty="0">
                <a:cs typeface="+mj-cs"/>
              </a:rPr>
              <a:t>            นายพ</a:t>
            </a:r>
            <a:r>
              <a:rPr lang="th-TH" sz="2400" dirty="0" err="1">
                <a:cs typeface="+mj-cs"/>
              </a:rPr>
              <a:t>ชร</a:t>
            </a:r>
            <a:r>
              <a:rPr lang="th-TH" sz="2400" dirty="0">
                <a:cs typeface="+mj-cs"/>
              </a:rPr>
              <a:t> </a:t>
            </a:r>
            <a:r>
              <a:rPr lang="th-TH" sz="2400" dirty="0" err="1">
                <a:cs typeface="+mj-cs"/>
              </a:rPr>
              <a:t>วรร</a:t>
            </a:r>
            <a:r>
              <a:rPr lang="th-TH" sz="2400" dirty="0">
                <a:cs typeface="+mj-cs"/>
              </a:rPr>
              <a:t>ณวัตร์</a:t>
            </a:r>
          </a:p>
          <a:p>
            <a:r>
              <a:rPr lang="th-TH" sz="2400" b="1" dirty="0"/>
              <a:t>ที่ปรึกษา  </a:t>
            </a:r>
            <a:r>
              <a:rPr lang="th-TH" dirty="0"/>
              <a:t> </a:t>
            </a:r>
            <a:r>
              <a:rPr lang="th-TH" sz="2400" dirty="0"/>
              <a:t>ผศ.ดร.พรพิศุทธิ์ </a:t>
            </a:r>
            <a:r>
              <a:rPr lang="th-TH" sz="2400" dirty="0" err="1"/>
              <a:t>วรจิ</a:t>
            </a:r>
            <a:r>
              <a:rPr lang="th-TH" sz="2400" dirty="0"/>
              <a:t>รันตน์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15883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2AC5660-F8C1-4EA6-889F-04141835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394" y="548641"/>
            <a:ext cx="8534400" cy="2688491"/>
          </a:xfrm>
        </p:spPr>
        <p:txBody>
          <a:bodyPr>
            <a:normAutofit/>
          </a:bodyPr>
          <a:lstStyle/>
          <a:p>
            <a:r>
              <a:rPr lang="th-TH" sz="4000" b="1"/>
              <a:t>วัตถุประสงค์</a:t>
            </a:r>
            <a:br>
              <a:rPr lang="th-TH"/>
            </a:br>
            <a:r>
              <a:rPr lang="en-US"/>
              <a:t>- </a:t>
            </a:r>
            <a:r>
              <a:rPr lang="th-TH"/>
              <a:t>เพื่อช่วยให้ไม่ต้องเสียเวลามายืนรอรับของ</a:t>
            </a:r>
            <a:br>
              <a:rPr lang="th-TH"/>
            </a:br>
            <a:r>
              <a:rPr lang="en-US"/>
              <a:t>- </a:t>
            </a:r>
            <a:r>
              <a:rPr lang="th-TH"/>
              <a:t>เพื่อช่วยให้เมื่อไม่สะดวกรับพัสดุด้วยตนเอง ก็สามารถรับของได้</a:t>
            </a:r>
            <a:br>
              <a:rPr lang="th-TH"/>
            </a:br>
            <a:endParaRPr lang="th-TH" dirty="0"/>
          </a:p>
        </p:txBody>
      </p:sp>
      <p:pic>
        <p:nvPicPr>
          <p:cNvPr id="5122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75FF35BD-086B-4FE5-9F7F-651A0D860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85" y="2913967"/>
            <a:ext cx="4477459" cy="29439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3812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FBD6925-3DDC-48C0-B599-3C8E5F32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467" y="337626"/>
            <a:ext cx="9472662" cy="4220306"/>
          </a:xfrm>
        </p:spPr>
        <p:txBody>
          <a:bodyPr>
            <a:normAutofit/>
          </a:bodyPr>
          <a:lstStyle/>
          <a:p>
            <a:r>
              <a:rPr lang="th-TH" sz="4400" b="1" dirty="0"/>
              <a:t>ขอบเขตของโครงงาน</a:t>
            </a:r>
            <a:br>
              <a:rPr lang="th-TH" dirty="0"/>
            </a:br>
            <a:r>
              <a:rPr lang="en-US" dirty="0"/>
              <a:t>-</a:t>
            </a:r>
            <a:r>
              <a:rPr lang="th-TH" dirty="0">
                <a:cs typeface="+mn-cs"/>
              </a:rPr>
              <a:t>กล่องรับพัสดุมีขนาด </a:t>
            </a:r>
            <a:r>
              <a:rPr lang="th-TH" sz="3300" dirty="0">
                <a:latin typeface="Angsana New" panose="02020603050405020304" pitchFamily="18" charset="-34"/>
                <a:cs typeface="Angsana New" panose="02020603050405020304" pitchFamily="18" charset="-34"/>
              </a:rPr>
              <a:t>35</a:t>
            </a:r>
            <a:r>
              <a:rPr lang="en-US" sz="3300" dirty="0">
                <a:latin typeface="Angsana New" panose="02020603050405020304" pitchFamily="18" charset="-34"/>
                <a:cs typeface="Angsana New" panose="02020603050405020304" pitchFamily="18" charset="-34"/>
              </a:rPr>
              <a:t>x24x30 cm </a:t>
            </a:r>
            <a:r>
              <a:rPr lang="th-TH" dirty="0">
                <a:cs typeface="+mn-cs"/>
              </a:rPr>
              <a:t>ซึ่งมีขนาดที่จำกัด ถ้าของเต็มไม่ถูกนำออกโดยเจ้าของ ตู้ก็จะใช้งานไม่ได้</a:t>
            </a:r>
            <a:br>
              <a:rPr lang="th-TH" dirty="0">
                <a:cs typeface="+mn-cs"/>
              </a:rPr>
            </a:br>
            <a:r>
              <a:rPr lang="en-US" dirty="0"/>
              <a:t>- </a:t>
            </a:r>
            <a:r>
              <a:rPr lang="th-TH" dirty="0">
                <a:cs typeface="+mn-cs"/>
              </a:rPr>
              <a:t>ตู้จะถูกเปิดเมื่อถูกสั่งการผ่าน</a:t>
            </a:r>
            <a:r>
              <a:rPr lang="en-US" sz="2000" dirty="0">
                <a:cs typeface="+mn-cs"/>
              </a:rPr>
              <a:t>serial monitor</a:t>
            </a:r>
            <a:br>
              <a:rPr lang="th-TH" dirty="0">
                <a:cs typeface="+mn-cs"/>
              </a:rPr>
            </a:br>
            <a:r>
              <a:rPr lang="en-US" dirty="0"/>
              <a:t>- </a:t>
            </a:r>
            <a:r>
              <a:rPr lang="th-TH" dirty="0">
                <a:cs typeface="+mn-cs"/>
              </a:rPr>
              <a:t>เมื่อมีการเปิด</a:t>
            </a:r>
            <a:r>
              <a:rPr lang="en-US" dirty="0">
                <a:cs typeface="+mn-cs"/>
              </a:rPr>
              <a:t>-</a:t>
            </a:r>
            <a:r>
              <a:rPr lang="th-TH" dirty="0">
                <a:cs typeface="+mn-cs"/>
              </a:rPr>
              <a:t>ปิดตู้</a:t>
            </a:r>
            <a:r>
              <a:rPr lang="th-TH" dirty="0" err="1">
                <a:cs typeface="+mn-cs"/>
              </a:rPr>
              <a:t>เเล้ว</a:t>
            </a:r>
            <a:r>
              <a:rPr lang="th-TH" dirty="0">
                <a:cs typeface="+mn-cs"/>
              </a:rPr>
              <a:t> ระบบเซนเซอร์จะมีการตรวจสอบว่ามีการนำพัสดุเข้าไปในตู้</a:t>
            </a:r>
            <a:r>
              <a:rPr lang="th-TH" dirty="0" err="1">
                <a:cs typeface="+mn-cs"/>
              </a:rPr>
              <a:t>เเล้ว</a:t>
            </a:r>
            <a:r>
              <a:rPr lang="th-TH" dirty="0">
                <a:cs typeface="+mn-cs"/>
              </a:rPr>
              <a:t>หรือยัง โดยถ้ามีการนำเข้าไป</a:t>
            </a:r>
            <a:r>
              <a:rPr lang="th-TH" dirty="0" err="1">
                <a:cs typeface="+mn-cs"/>
              </a:rPr>
              <a:t>เเล้ว</a:t>
            </a:r>
            <a:r>
              <a:rPr lang="th-TH" dirty="0">
                <a:cs typeface="+mn-cs"/>
              </a:rPr>
              <a:t> จะมีการ</a:t>
            </a:r>
            <a:r>
              <a:rPr lang="th-TH" dirty="0" err="1">
                <a:cs typeface="+mn-cs"/>
              </a:rPr>
              <a:t>เเจ้ง</a:t>
            </a:r>
            <a:r>
              <a:rPr lang="th-TH" dirty="0">
                <a:cs typeface="+mn-cs"/>
              </a:rPr>
              <a:t>เตือนไปยัง</a:t>
            </a:r>
            <a:r>
              <a:rPr lang="en-US" dirty="0"/>
              <a:t> </a:t>
            </a:r>
            <a:r>
              <a:rPr lang="en-US" sz="2000" dirty="0"/>
              <a:t>serial monitor</a:t>
            </a:r>
            <a:endParaRPr lang="th-TH" dirty="0">
              <a:cs typeface="+mn-cs"/>
            </a:endParaRPr>
          </a:p>
        </p:txBody>
      </p:sp>
      <p:pic>
        <p:nvPicPr>
          <p:cNvPr id="13" name="รูปภาพ 12" descr="https://scontent.fbkk5-3.fna.fbcdn.net/v/t34.18173-12/30185101_1774793379251667_20120826_n.jpg?_nc_cat=0&amp;oh=6509f3cd70ae60c34c2014efcf00cdbf&amp;oe=5ADAA5DE">
            <a:extLst>
              <a:ext uri="{FF2B5EF4-FFF2-40B4-BE49-F238E27FC236}">
                <a16:creationId xmlns:a16="http://schemas.microsoft.com/office/drawing/2014/main" id="{F6CAC4F2-61BA-4BE4-A112-A48B44D0F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8" r="12872" b="3276"/>
          <a:stretch>
            <a:fillRect/>
          </a:stretch>
        </p:blipFill>
        <p:spPr bwMode="auto">
          <a:xfrm>
            <a:off x="4589168" y="4443201"/>
            <a:ext cx="2115259" cy="1948533"/>
          </a:xfrm>
          <a:custGeom>
            <a:avLst/>
            <a:gdLst>
              <a:gd name="connsiteX0" fmla="*/ 1431440 w 3131462"/>
              <a:gd name="connsiteY0" fmla="*/ 0 h 2884638"/>
              <a:gd name="connsiteX1" fmla="*/ 1700022 w 3131462"/>
              <a:gd name="connsiteY1" fmla="*/ 0 h 2884638"/>
              <a:gd name="connsiteX2" fmla="*/ 3131462 w 3131462"/>
              <a:gd name="connsiteY2" fmla="*/ 1041449 h 2884638"/>
              <a:gd name="connsiteX3" fmla="*/ 2533406 w 3131462"/>
              <a:gd name="connsiteY3" fmla="*/ 2884638 h 2884638"/>
              <a:gd name="connsiteX4" fmla="*/ 598056 w 3131462"/>
              <a:gd name="connsiteY4" fmla="*/ 2884638 h 2884638"/>
              <a:gd name="connsiteX5" fmla="*/ 0 w 3131462"/>
              <a:gd name="connsiteY5" fmla="*/ 1041449 h 288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462" h="2884638">
                <a:moveTo>
                  <a:pt x="1431440" y="0"/>
                </a:moveTo>
                <a:lnTo>
                  <a:pt x="1700022" y="0"/>
                </a:lnTo>
                <a:lnTo>
                  <a:pt x="3131462" y="1041449"/>
                </a:lnTo>
                <a:lnTo>
                  <a:pt x="2533406" y="2884638"/>
                </a:lnTo>
                <a:lnTo>
                  <a:pt x="598056" y="2884638"/>
                </a:lnTo>
                <a:lnTo>
                  <a:pt x="0" y="10414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267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9FDE47-575B-4EA7-A8E7-6868A47E5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74" y="618978"/>
            <a:ext cx="9077935" cy="4531359"/>
          </a:xfrm>
        </p:spPr>
        <p:txBody>
          <a:bodyPr>
            <a:normAutofit/>
          </a:bodyPr>
          <a:lstStyle/>
          <a:p>
            <a:r>
              <a:rPr lang="th-TH" sz="4000" b="1" dirty="0"/>
              <a:t>เครื่องมือและอุปกรณ์ที่ใช้</a:t>
            </a:r>
            <a:br>
              <a:rPr lang="th-TH" dirty="0"/>
            </a:br>
            <a:r>
              <a:rPr lang="en-US" dirty="0"/>
              <a:t>-</a:t>
            </a:r>
            <a:r>
              <a:rPr lang="en-US" sz="2400" dirty="0"/>
              <a:t>Module SIM 900</a:t>
            </a:r>
            <a:br>
              <a:rPr lang="en-US" dirty="0"/>
            </a:br>
            <a:r>
              <a:rPr lang="en-US" dirty="0"/>
              <a:t>-</a:t>
            </a:r>
            <a:r>
              <a:rPr lang="th-TH" dirty="0"/>
              <a:t>บอร์ด </a:t>
            </a:r>
            <a:r>
              <a:rPr lang="en-US" sz="2400" dirty="0"/>
              <a:t>Arduino Leonardo ETT Easy 32u4</a:t>
            </a:r>
            <a:br>
              <a:rPr lang="en-US" dirty="0"/>
            </a:br>
            <a:r>
              <a:rPr lang="en-US" dirty="0"/>
              <a:t>-</a:t>
            </a:r>
            <a:r>
              <a:rPr lang="th-TH" dirty="0"/>
              <a:t>กล่องขนาด 35</a:t>
            </a:r>
            <a:r>
              <a:rPr lang="en-US" sz="2400" dirty="0"/>
              <a:t>x24x30 cm</a:t>
            </a:r>
            <a:r>
              <a:rPr lang="en-US" dirty="0"/>
              <a:t> (</a:t>
            </a:r>
            <a:r>
              <a:rPr lang="th-TH" dirty="0"/>
              <a:t>ไม่ใช่ตู้เหล็ก)</a:t>
            </a:r>
            <a:br>
              <a:rPr lang="th-TH" dirty="0"/>
            </a:br>
            <a:r>
              <a:rPr lang="en-US" dirty="0"/>
              <a:t>-</a:t>
            </a:r>
            <a:r>
              <a:rPr lang="th-TH" dirty="0"/>
              <a:t>เซนเซอร์ตรวจจับ</a:t>
            </a:r>
            <a:r>
              <a:rPr lang="th-TH" dirty="0" err="1"/>
              <a:t>เเสง</a:t>
            </a:r>
            <a:r>
              <a:rPr lang="th-TH" dirty="0"/>
              <a:t> </a:t>
            </a:r>
            <a:r>
              <a:rPr lang="en-US" sz="2000" dirty="0"/>
              <a:t>BH1750 LUX SENSOR</a:t>
            </a:r>
            <a:br>
              <a:rPr lang="th-TH" dirty="0"/>
            </a:br>
            <a:r>
              <a:rPr lang="en-US" dirty="0"/>
              <a:t>-</a:t>
            </a:r>
            <a:r>
              <a:rPr lang="en-US" sz="2400" dirty="0"/>
              <a:t>servo</a:t>
            </a:r>
            <a:r>
              <a:rPr lang="th-TH" sz="2400" dirty="0"/>
              <a:t> </a:t>
            </a:r>
            <a:r>
              <a:rPr lang="en-US" sz="2400" dirty="0" err="1"/>
              <a:t>moter</a:t>
            </a:r>
            <a:br>
              <a:rPr lang="th-TH" dirty="0"/>
            </a:br>
            <a:endParaRPr lang="th-TH" dirty="0"/>
          </a:p>
        </p:txBody>
      </p:sp>
      <p:pic>
        <p:nvPicPr>
          <p:cNvPr id="4098" name="Picture 2" descr="à¸à¸¥à¸à¸²à¸£à¸à¹à¸à¸«à¸²à¸£à¸¹à¸à¸ à¸²à¸à¸ªà¸³à¸«à¸£à¸±à¸ Module SIM 900">
            <a:extLst>
              <a:ext uri="{FF2B5EF4-FFF2-40B4-BE49-F238E27FC236}">
                <a16:creationId xmlns:a16="http://schemas.microsoft.com/office/drawing/2014/main" id="{BD3CA6BD-F20B-4591-9B7E-7D4861CEA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3" r="10452" b="15122"/>
          <a:stretch/>
        </p:blipFill>
        <p:spPr bwMode="auto">
          <a:xfrm>
            <a:off x="9309077" y="1140671"/>
            <a:ext cx="1870049" cy="15122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0" name="Picture 4" descr="à¸à¸¥à¸à¸²à¸£à¸à¹à¸à¸«à¸²à¸£à¸¹à¸à¸ à¸²à¸à¸ªà¸³à¸«à¸£à¸±à¸ Arduino Leonardo ETT Easy 32u4">
            <a:extLst>
              <a:ext uri="{FF2B5EF4-FFF2-40B4-BE49-F238E27FC236}">
                <a16:creationId xmlns:a16="http://schemas.microsoft.com/office/drawing/2014/main" id="{88BBDEAD-EA0E-460E-AFF5-F2EE9A62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480" y="3016137"/>
            <a:ext cx="2452092" cy="1780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2" name="Picture 6" descr="à¸à¸¥à¸à¸²à¸£à¸à¹à¸à¸«à¸²à¸£à¸¹à¸à¸ à¸²à¸à¸ªà¸³à¸«à¸£à¸±à¸ BH1750 LUX SENSOR">
            <a:extLst>
              <a:ext uri="{FF2B5EF4-FFF2-40B4-BE49-F238E27FC236}">
                <a16:creationId xmlns:a16="http://schemas.microsoft.com/office/drawing/2014/main" id="{99867333-10A0-4888-B89C-30B83D2AB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6" t="3898" r="16784" b="6358"/>
          <a:stretch/>
        </p:blipFill>
        <p:spPr bwMode="auto">
          <a:xfrm>
            <a:off x="10108886" y="4750968"/>
            <a:ext cx="1200555" cy="1624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6" name="Picture 2" descr="à¸à¸¥à¸à¸²à¸£à¸à¹à¸à¸«à¸²à¸£à¸¹à¸à¸ à¸²à¸à¸ªà¸³à¸«à¸£à¸±à¸ servo">
            <a:extLst>
              <a:ext uri="{FF2B5EF4-FFF2-40B4-BE49-F238E27FC236}">
                <a16:creationId xmlns:a16="http://schemas.microsoft.com/office/drawing/2014/main" id="{C97C370F-C997-49E3-9299-68D52386C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0" r="7348" b="3662"/>
          <a:stretch/>
        </p:blipFill>
        <p:spPr bwMode="auto">
          <a:xfrm>
            <a:off x="5495722" y="4796480"/>
            <a:ext cx="1200555" cy="11746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781044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9CE5154-C7A6-4263-A66E-E3788E10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311" y="252956"/>
            <a:ext cx="8924022" cy="2433973"/>
          </a:xfrm>
        </p:spPr>
        <p:txBody>
          <a:bodyPr>
            <a:normAutofit fontScale="90000"/>
          </a:bodyPr>
          <a:lstStyle/>
          <a:p>
            <a:r>
              <a:rPr lang="th-TH" sz="4400" b="1" dirty="0" err="1"/>
              <a:t>ฟั</a:t>
            </a:r>
            <a:r>
              <a:rPr lang="th-TH" sz="4400" b="1" dirty="0"/>
              <a:t>งก</a:t>
            </a:r>
            <a:r>
              <a:rPr lang="th-TH" sz="4400" b="1" dirty="0" err="1"/>
              <a:t>์ชั่นแ</a:t>
            </a:r>
            <a:r>
              <a:rPr lang="th-TH" sz="4400" b="1" dirty="0"/>
              <a:t>ละหลักการทำงาน</a:t>
            </a:r>
            <a:br>
              <a:rPr lang="th-TH" dirty="0"/>
            </a:br>
            <a:r>
              <a:rPr lang="en-US" dirty="0"/>
              <a:t>-</a:t>
            </a:r>
            <a:r>
              <a:rPr lang="th-TH" dirty="0"/>
              <a:t> สั่งเปิดตู้ด้วยการกดโทรออกด้วยเจ้าของตู้เอง</a:t>
            </a:r>
            <a:br>
              <a:rPr lang="th-TH" dirty="0"/>
            </a:br>
            <a:r>
              <a:rPr lang="en-US" dirty="0"/>
              <a:t>- </a:t>
            </a:r>
            <a:r>
              <a:rPr lang="th-TH" dirty="0"/>
              <a:t>มีเซนเซอร์ตรวจสอบว่ามีพัสดุเข้าไปในตู้จริงหรือไม่ พร้อมทั้ง</a:t>
            </a:r>
            <a:r>
              <a:rPr lang="th-TH" dirty="0" err="1"/>
              <a:t>เเจ้ง</a:t>
            </a:r>
            <a:r>
              <a:rPr lang="th-TH" dirty="0"/>
              <a:t>เตือนสถานะผ่าน</a:t>
            </a:r>
            <a:r>
              <a:rPr lang="en-US" dirty="0"/>
              <a:t> </a:t>
            </a:r>
            <a:r>
              <a:rPr lang="en-US" sz="2200" dirty="0"/>
              <a:t>serial monitor </a:t>
            </a:r>
            <a:r>
              <a:rPr lang="th-TH" dirty="0"/>
              <a:t>ของผู้ใช้</a:t>
            </a:r>
            <a:br>
              <a:rPr lang="th-TH" dirty="0"/>
            </a:br>
            <a:endParaRPr lang="th-TH" dirty="0"/>
          </a:p>
        </p:txBody>
      </p:sp>
      <p:pic>
        <p:nvPicPr>
          <p:cNvPr id="3074" name="Picture 2" descr="https://lh6.googleusercontent.com/wM9PAlVDejEKUusaXqQJfDoPrC4fiQgmWtFT4xytHLCzPzQlWX1MxbPD3OcS44M3IjahcNO0jT4M-Ec0oTRwMoSbcmQ0IM2Y_lvt8rgu2c7ut7XQkh9UX2WF06BKDx_S3g">
            <a:extLst>
              <a:ext uri="{FF2B5EF4-FFF2-40B4-BE49-F238E27FC236}">
                <a16:creationId xmlns:a16="http://schemas.microsoft.com/office/drawing/2014/main" id="{0A85FCDA-00AD-412E-8CCC-6F0C83F04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654" y="2574386"/>
            <a:ext cx="8149679" cy="3918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532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210D2DA-46AA-4A2C-BE2F-3824EE39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471" y="2039553"/>
            <a:ext cx="6616920" cy="2321432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MV Boli" panose="02000500030200090000" pitchFamily="2" charset="0"/>
                <a:cs typeface="MV Boli" panose="02000500030200090000" pitchFamily="2" charset="0"/>
              </a:rPr>
              <a:t>Thank you</a:t>
            </a:r>
            <a:endParaRPr lang="th-TH" sz="8000" dirty="0">
              <a:latin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38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เส้นบาง">
  <a:themeElements>
    <a:clrScheme name="เส้นบา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เส้นบา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เส้นบา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302</TotalTime>
  <Words>57</Words>
  <Application>Microsoft Office PowerPoint</Application>
  <PresentationFormat>แบบจอกว้าง</PresentationFormat>
  <Paragraphs>12</Paragraphs>
  <Slides>6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5" baseType="lpstr">
      <vt:lpstr>Angsana New</vt:lpstr>
      <vt:lpstr>Arial</vt:lpstr>
      <vt:lpstr>Calibri</vt:lpstr>
      <vt:lpstr>Century Gothic</vt:lpstr>
      <vt:lpstr>Cordia New</vt:lpstr>
      <vt:lpstr>DilleniaUPC</vt:lpstr>
      <vt:lpstr>MV Boli</vt:lpstr>
      <vt:lpstr>Wingdings 3</vt:lpstr>
      <vt:lpstr>เส้นบาง</vt:lpstr>
      <vt:lpstr>E-BOX TYPE UNLOCK BY MOBILE</vt:lpstr>
      <vt:lpstr>วัตถุประสงค์ - เพื่อช่วยให้ไม่ต้องเสียเวลามายืนรอรับของ - เพื่อช่วยให้เมื่อไม่สะดวกรับพัสดุด้วยตนเอง ก็สามารถรับของได้ </vt:lpstr>
      <vt:lpstr>ขอบเขตของโครงงาน -กล่องรับพัสดุมีขนาด 35x24x30 cm ซึ่งมีขนาดที่จำกัด ถ้าของเต็มไม่ถูกนำออกโดยเจ้าของ ตู้ก็จะใช้งานไม่ได้ - ตู้จะถูกเปิดเมื่อถูกสั่งการผ่านserial monitor - เมื่อมีการเปิด-ปิดตู้เเล้ว ระบบเซนเซอร์จะมีการตรวจสอบว่ามีการนำพัสดุเข้าไปในตู้เเล้วหรือยัง โดยถ้ามีการนำเข้าไปเเล้ว จะมีการเเจ้งเตือนไปยัง serial monitor</vt:lpstr>
      <vt:lpstr>เครื่องมือและอุปกรณ์ที่ใช้ -Module SIM 900 -บอร์ด Arduino Leonardo ETT Easy 32u4 -กล่องขนาด 35x24x30 cm (ไม่ใช่ตู้เหล็ก) -เซนเซอร์ตรวจจับเเสง BH1750 LUX SENSOR -servo moter </vt:lpstr>
      <vt:lpstr>ฟังก์ชั่นและหลักการทำงาน - สั่งเปิดตู้ด้วยการกดโทรออกด้วยเจ้าของตู้เอง - มีเซนเซอร์ตรวจสอบว่ามีพัสดุเข้าไปในตู้จริงหรือไม่ พร้อมทั้งเเจ้งเตือนสถานะผ่าน serial monitor ของผู้ใช้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ภาณุพงษ์ จันราช</dc:creator>
  <cp:lastModifiedBy>ภาณุพงษ์ จันราช</cp:lastModifiedBy>
  <cp:revision>17</cp:revision>
  <dcterms:created xsi:type="dcterms:W3CDTF">2018-04-19T11:08:37Z</dcterms:created>
  <dcterms:modified xsi:type="dcterms:W3CDTF">2018-04-20T03:34:55Z</dcterms:modified>
</cp:coreProperties>
</file>