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04" d="100"/>
          <a:sy n="104" d="100"/>
        </p:scale>
        <p:origin x="-10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5D52C5D-8509-4AEA-A9D0-91877A5C8029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59E80D2-937C-420F-8D5A-4AE440A71F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ALPR Pilot</a:t>
            </a:r>
          </a:p>
          <a:p>
            <a:pPr marL="484632" algn="r">
              <a:spcBef>
                <a:spcPct val="0"/>
              </a:spcBef>
            </a:pPr>
            <a:r>
              <a:rPr lang="en-US" sz="440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Background</a:t>
            </a:r>
            <a:endParaRPr lang="en-US" sz="44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0574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Automatic License Plate Recognition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2800" dirty="0" smtClean="0"/>
              <a:t>Automation of manual process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Improved efficiency and accuracy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Pilot program to evaluate tool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ALPR Pilot</a:t>
            </a:r>
          </a:p>
          <a:p>
            <a:pPr marL="484632" lvl="0" algn="r">
              <a:spcBef>
                <a:spcPct val="0"/>
              </a:spcBef>
            </a:pPr>
            <a:r>
              <a:rPr lang="en-US" sz="4400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Approach</a:t>
            </a: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382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Review prior rollouts of ALPR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Review lessons-learned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Seek feedback for improvements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Collect requirements for deployment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ALPR Pilot</a:t>
            </a:r>
          </a:p>
          <a:p>
            <a:pPr marL="484632" algn="r">
              <a:spcBef>
                <a:spcPct val="0"/>
              </a:spcBef>
            </a:pPr>
            <a:r>
              <a:rPr lang="en-US" sz="440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Considerations</a:t>
            </a:r>
            <a:endParaRPr lang="en-US" sz="44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Hardware, Software, Personnel needs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2800" dirty="0" smtClean="0"/>
              <a:t>Installation and Support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 Plan to succeed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200" dirty="0" smtClean="0"/>
          </a:p>
          <a:p>
            <a:pPr marL="119063" indent="-119063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Review laws to address data retention  and privacy policies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ALPR Pilot</a:t>
            </a:r>
          </a:p>
          <a:p>
            <a:pPr marL="484632" algn="r">
              <a:spcBef>
                <a:spcPct val="0"/>
              </a:spcBef>
            </a:pPr>
            <a:r>
              <a:rPr lang="en-US" sz="440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Future Applications</a:t>
            </a:r>
            <a:endParaRPr lang="en-US" sz="44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204115"/>
            <a:ext cx="8382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Community threat evaluation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Assist missing persons and Amber Alerts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Parole violations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More cameras and system integration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ALPR Pilot</a:t>
            </a:r>
          </a:p>
          <a:p>
            <a:pPr marL="484632" algn="r">
              <a:spcBef>
                <a:spcPct val="0"/>
              </a:spcBef>
            </a:pPr>
            <a:r>
              <a:rPr lang="en-US" sz="4400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Key </a:t>
            </a:r>
            <a:r>
              <a:rPr lang="en-US" sz="440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rPr>
              <a:t>Recommendations</a:t>
            </a:r>
            <a:endParaRPr lang="en-US" sz="44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204115"/>
            <a:ext cx="8382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Review prior rollouts and lessons-learned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Make improvements on existing design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Select hardware that fits your needs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sz="1000" dirty="0" smtClean="0"/>
          </a:p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Maximize systems integration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1021</TotalTime>
  <Words>125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windows@bensplit.com</dc:creator>
  <cp:lastModifiedBy>windows@bensplit.com</cp:lastModifiedBy>
  <cp:revision>40</cp:revision>
  <dcterms:created xsi:type="dcterms:W3CDTF">2016-10-10T21:36:36Z</dcterms:created>
  <dcterms:modified xsi:type="dcterms:W3CDTF">2016-10-11T14:38:24Z</dcterms:modified>
</cp:coreProperties>
</file>