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7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5" d="100"/>
          <a:sy n="115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2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5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0638-6519-4CF1-9EF6-A69E5641FA87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91A7-ECC5-415D-A72B-D5ACEC268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8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Yidw6wOhGg" TargetMode="External"/><Relationship Id="rId2" Type="http://schemas.openxmlformats.org/officeDocument/2006/relationships/hyperlink" Target="https://www.youtube.com/watch?v=aJxQhwObD3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-JV5tXpXJ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BBgv24lkX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ohnohblog.com/react-virtual-dom-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tgWuND9Vfg&amp;list=PLWBrqglnjNl2yaCcp0HEAWp6zBIfingZ-" TargetMode="External"/><Relationship Id="rId2" Type="http://schemas.openxmlformats.org/officeDocument/2006/relationships/hyperlink" Target="https://academy.nomadcoders.co/p/create-a-kawai-to-do-app-with-react-nat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veo/react-native-ui-kitten/tree/master/examples/ExplorerApp" TargetMode="External"/><Relationship Id="rId5" Type="http://schemas.openxmlformats.org/officeDocument/2006/relationships/hyperlink" Target="https://github.com/sathishmscict/kittenTricks-ReactNative" TargetMode="External"/><Relationship Id="rId4" Type="http://schemas.openxmlformats.org/officeDocument/2006/relationships/hyperlink" Target="https://facebook.github.io/react-native/docs/components-and-api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facebook.github.io/react-native/docs/network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hyperlink" Target="https://geonlee.tistory.com/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-community/create-react-native-app/issues/516" TargetMode="External"/><Relationship Id="rId2" Type="http://schemas.openxmlformats.org/officeDocument/2006/relationships/hyperlink" Target="https://facebook.github.io/react-native/docs/0.60/getting-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blador.github.io/react-native-vector-icons/" TargetMode="External"/><Relationship Id="rId2" Type="http://schemas.openxmlformats.org/officeDocument/2006/relationships/hyperlink" Target="https://docs.expo.io/versions/lat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etup.toast.com/posts/110" TargetMode="External"/><Relationship Id="rId2" Type="http://schemas.openxmlformats.org/officeDocument/2006/relationships/hyperlink" Target="https://www.inflearn.com/course-status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estalign.github.io/2015/10/26/cartoon-intro-to-redux/" TargetMode="External"/><Relationship Id="rId4" Type="http://schemas.openxmlformats.org/officeDocument/2006/relationships/hyperlink" Target="http://nillk.tistory.com/2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606829"/>
            <a:ext cx="66607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타임테이블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10 : 00 ~ 10 : 30 :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ko-KR" altLang="en-US" dirty="0" smtClean="0"/>
              <a:t>및 시연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각자 </a:t>
            </a:r>
            <a:r>
              <a:rPr lang="ko-KR" altLang="en-US" dirty="0" err="1" smtClean="0"/>
              <a:t>개인폴더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 : 30 ~ 11 : 00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간단한 시연</a:t>
            </a:r>
            <a:endParaRPr lang="en-US" altLang="ko-KR" dirty="0" smtClean="0"/>
          </a:p>
          <a:p>
            <a:r>
              <a:rPr lang="en-US" altLang="ko-KR" dirty="0" smtClean="0"/>
              <a:t>10 : 30 ~ 13 : 30 : 1</a:t>
            </a:r>
            <a:r>
              <a:rPr lang="ko-KR" altLang="en-US" dirty="0" smtClean="0"/>
              <a:t>주차는 회원 가입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진입</a:t>
            </a:r>
            <a:endParaRPr lang="en-US" altLang="ko-KR" dirty="0" smtClean="0"/>
          </a:p>
          <a:p>
            <a:r>
              <a:rPr lang="en-US" altLang="ko-KR" dirty="0" smtClean="0"/>
              <a:t>13 : 30 ~ 14 : 00 : </a:t>
            </a:r>
            <a:r>
              <a:rPr lang="ko-KR" altLang="en-US" dirty="0" smtClean="0"/>
              <a:t>피드백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39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6" y="359078"/>
            <a:ext cx="1587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8. Props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412777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Props : </a:t>
            </a:r>
            <a:r>
              <a:rPr lang="ko-KR" altLang="en-US" dirty="0"/>
              <a:t>태그에 부여되는 속성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부모태그의 속성을 자식태그들이 상속받아서 사용가능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컴포넌트 내부의 </a:t>
            </a:r>
            <a:r>
              <a:rPr lang="en-US" altLang="ko-KR" dirty="0"/>
              <a:t>Immutable Data(</a:t>
            </a:r>
            <a:r>
              <a:rPr lang="ko-KR" altLang="en-US" dirty="0"/>
              <a:t>변하지 않는 값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JSX</a:t>
            </a:r>
            <a:r>
              <a:rPr lang="ko-KR" altLang="en-US" dirty="0"/>
              <a:t>내부에서 </a:t>
            </a:r>
            <a:r>
              <a:rPr lang="en-US" altLang="ko-KR" dirty="0"/>
              <a:t>{</a:t>
            </a:r>
            <a:r>
              <a:rPr lang="en-US" altLang="ko-KR" dirty="0" err="1"/>
              <a:t>this.props.propsName</a:t>
            </a:r>
            <a:r>
              <a:rPr lang="en-US" altLang="ko-KR" dirty="0"/>
              <a:t>} </a:t>
            </a:r>
            <a:r>
              <a:rPr lang="ko-KR" altLang="en-US" dirty="0"/>
              <a:t>형태로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컴포넌트 </a:t>
            </a:r>
            <a:r>
              <a:rPr lang="ko-KR" altLang="en-US" dirty="0" err="1"/>
              <a:t>태그안에서</a:t>
            </a:r>
            <a:r>
              <a:rPr lang="en-US" altLang="ko-KR" dirty="0"/>
              <a:t>(&lt;&gt;) </a:t>
            </a:r>
            <a:r>
              <a:rPr lang="en-US" altLang="ko-KR" dirty="0" err="1"/>
              <a:t>propsName</a:t>
            </a:r>
            <a:r>
              <a:rPr lang="en-US" altLang="ko-KR" dirty="0"/>
              <a:t> = “value” </a:t>
            </a:r>
            <a:r>
              <a:rPr lang="ko-KR" altLang="en-US" dirty="0"/>
              <a:t>형태로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속성의 재사용을 위해 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PropsType</a:t>
            </a:r>
            <a:r>
              <a:rPr lang="ko-KR" altLang="en-US" dirty="0"/>
              <a:t>는 </a:t>
            </a:r>
            <a:r>
              <a:rPr lang="ko-KR" altLang="en-US" dirty="0" err="1"/>
              <a:t>타컴포넌트</a:t>
            </a:r>
            <a:r>
              <a:rPr lang="en-US" altLang="ko-KR" dirty="0"/>
              <a:t>(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  <a:r>
              <a:rPr lang="ko-KR" altLang="en-US" dirty="0"/>
              <a:t>가 사용시 활용되어야 하는 속성에 대한</a:t>
            </a:r>
            <a:endParaRPr lang="en-US" altLang="ko-KR" dirty="0"/>
          </a:p>
          <a:p>
            <a:r>
              <a:rPr lang="ko-KR" altLang="en-US" dirty="0"/>
              <a:t>명세를 정의함</a:t>
            </a:r>
            <a:r>
              <a:rPr lang="en-US" altLang="ko-KR" dirty="0"/>
              <a:t>(required)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 err="1"/>
              <a:t>리액트</a:t>
            </a:r>
            <a:r>
              <a:rPr lang="ko-KR" altLang="en-US" dirty="0"/>
              <a:t> 기초 배우기 </a:t>
            </a:r>
            <a:r>
              <a:rPr lang="en-US" altLang="ko-KR" dirty="0"/>
              <a:t>#6(props)</a:t>
            </a:r>
          </a:p>
          <a:p>
            <a:r>
              <a:rPr lang="en-US" altLang="ko-KR" dirty="0">
                <a:hlinkClick r:id="rId2"/>
              </a:rPr>
              <a:t>https://www.youtube.com/watch?v=aJxQhwObD3s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기초 배우기 </a:t>
            </a:r>
            <a:r>
              <a:rPr lang="en-US" altLang="ko-KR" dirty="0"/>
              <a:t>#8(</a:t>
            </a:r>
            <a:r>
              <a:rPr lang="en-US" altLang="ko-KR" dirty="0" err="1"/>
              <a:t>propTypes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https://www.youtube.com/watch?v=gYidw6wOhGg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참고블로그</a:t>
            </a:r>
            <a:r>
              <a:rPr lang="ko-KR" altLang="en-US" dirty="0"/>
              <a:t> </a:t>
            </a:r>
            <a:r>
              <a:rPr lang="en-US" altLang="ko-KR" dirty="0"/>
              <a:t>: https://velopert.com/3629</a:t>
            </a:r>
          </a:p>
        </p:txBody>
      </p:sp>
    </p:spTree>
    <p:extLst>
      <p:ext uri="{BB962C8B-B14F-4D97-AF65-F5344CB8AC3E}">
        <p14:creationId xmlns:p14="http://schemas.microsoft.com/office/powerpoint/2010/main" val="34917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6" y="359078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9. state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412777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state : </a:t>
            </a:r>
            <a:r>
              <a:rPr lang="ko-KR" altLang="en-US" dirty="0" err="1"/>
              <a:t>렌더링여부를</a:t>
            </a:r>
            <a:r>
              <a:rPr lang="ko-KR" altLang="en-US" dirty="0"/>
              <a:t> 결정하는 값</a:t>
            </a:r>
            <a:r>
              <a:rPr lang="en-US" altLang="ko-KR" dirty="0"/>
              <a:t>. </a:t>
            </a:r>
            <a:r>
              <a:rPr lang="ko-KR" altLang="en-US" dirty="0"/>
              <a:t>바뀔 시 새로 그려짐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https://www.youtube.com/watch?v=t-JV5tXpXJw</a:t>
            </a:r>
            <a:endParaRPr lang="en-US" altLang="ko-KR" dirty="0"/>
          </a:p>
          <a:p>
            <a:r>
              <a:rPr lang="ko-KR" altLang="en-US" dirty="0"/>
              <a:t>참고 </a:t>
            </a:r>
            <a:r>
              <a:rPr lang="ko-KR" altLang="en-US" dirty="0" err="1"/>
              <a:t>블로그</a:t>
            </a:r>
            <a:r>
              <a:rPr lang="ko-KR" altLang="en-US" dirty="0"/>
              <a:t> </a:t>
            </a:r>
            <a:r>
              <a:rPr lang="en-US" altLang="ko-KR" dirty="0"/>
              <a:t>: https://velopert.com/3629</a:t>
            </a:r>
          </a:p>
        </p:txBody>
      </p:sp>
    </p:spTree>
    <p:extLst>
      <p:ext uri="{BB962C8B-B14F-4D97-AF65-F5344CB8AC3E}">
        <p14:creationId xmlns:p14="http://schemas.microsoft.com/office/powerpoint/2010/main" val="183957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6" y="359078"/>
            <a:ext cx="443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10. Component life cycle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412776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Dom</a:t>
            </a:r>
            <a:r>
              <a:rPr lang="ko-KR" altLang="en-US" dirty="0"/>
              <a:t>이 생성되어 </a:t>
            </a:r>
            <a:r>
              <a:rPr lang="ko-KR" altLang="en-US" dirty="0" err="1"/>
              <a:t>렌더링되는데까지</a:t>
            </a:r>
            <a:r>
              <a:rPr lang="ko-KR" altLang="en-US" dirty="0"/>
              <a:t> </a:t>
            </a:r>
            <a:r>
              <a:rPr lang="ko-KR" altLang="en-US" dirty="0" err="1"/>
              <a:t>수행되는과정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https://www.youtube.com/watch?v=tBBgv24lkXI</a:t>
            </a:r>
            <a:endParaRPr lang="en-US" altLang="ko-KR" dirty="0"/>
          </a:p>
          <a:p>
            <a:r>
              <a:rPr lang="ko-KR" altLang="en-US" dirty="0" err="1"/>
              <a:t>블로그</a:t>
            </a:r>
            <a:r>
              <a:rPr lang="ko-KR" altLang="en-US" dirty="0"/>
              <a:t> </a:t>
            </a:r>
            <a:r>
              <a:rPr lang="en-US" altLang="ko-KR" dirty="0"/>
              <a:t>: https://velopert.com/1130</a:t>
            </a:r>
          </a:p>
        </p:txBody>
      </p:sp>
    </p:spTree>
    <p:extLst>
      <p:ext uri="{BB962C8B-B14F-4D97-AF65-F5344CB8AC3E}">
        <p14:creationId xmlns:p14="http://schemas.microsoft.com/office/powerpoint/2010/main" val="325050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7" y="359078"/>
            <a:ext cx="532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11. Virtual DOM </a:t>
            </a:r>
            <a:r>
              <a:rPr lang="en-US" altLang="ko-KR" sz="2800" b="1" dirty="0" err="1"/>
              <a:t>vs</a:t>
            </a:r>
            <a:r>
              <a:rPr lang="en-US" altLang="ko-KR" sz="2800" b="1" dirty="0"/>
              <a:t> Real DOM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412776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Dom </a:t>
            </a:r>
            <a:r>
              <a:rPr lang="ko-KR" altLang="en-US" dirty="0" err="1"/>
              <a:t>렌더링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블로그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http://johnohblog.com/react-virtual-dom-2/</a:t>
            </a:r>
            <a:endParaRPr lang="en-US" altLang="ko-KR" dirty="0"/>
          </a:p>
          <a:p>
            <a:r>
              <a:rPr lang="en-US" altLang="ko-KR" dirty="0"/>
              <a:t>http://blog.drakejin.me/React-VirtualDOM-And-Repaint-Reflow/</a:t>
            </a:r>
          </a:p>
        </p:txBody>
      </p:sp>
    </p:spTree>
    <p:extLst>
      <p:ext uri="{BB962C8B-B14F-4D97-AF65-F5344CB8AC3E}">
        <p14:creationId xmlns:p14="http://schemas.microsoft.com/office/powerpoint/2010/main" val="78927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6" y="359078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12. </a:t>
            </a:r>
            <a:r>
              <a:rPr lang="ko-KR" altLang="en-US" sz="2800" b="1" dirty="0"/>
              <a:t>참고동영상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5" y="1412777"/>
            <a:ext cx="116172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ToDo</a:t>
            </a:r>
            <a:r>
              <a:rPr lang="en-US" altLang="ko-KR" dirty="0"/>
              <a:t> App : </a:t>
            </a:r>
            <a:r>
              <a:rPr lang="en-US" altLang="ko-KR" dirty="0">
                <a:hlinkClick r:id="rId2"/>
              </a:rPr>
              <a:t>https://academy.nomadcoders.co/p/create-a-kawai-to-do-app-with-react-native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날씨앱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 err="1"/>
              <a:t>인프런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Youtube</a:t>
            </a:r>
            <a:r>
              <a:rPr lang="en-US" altLang="ko-KR" dirty="0"/>
              <a:t> : </a:t>
            </a:r>
            <a:r>
              <a:rPr lang="en-US" altLang="ko-KR" dirty="0">
                <a:hlinkClick r:id="rId3"/>
              </a:rPr>
              <a:t>https://www.youtube.com/watch?v=1tgWuND9Vfg&amp;list=PLWBrqglnjNl2yaCcp0HEAWp6zBIfingZ-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API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>
                <a:hlinkClick r:id="rId4"/>
              </a:rPr>
              <a:t>https://facebook.github.io/react-native/docs/components-and-apis.html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깃허브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 err="1"/>
              <a:t>참고앱</a:t>
            </a:r>
            <a:r>
              <a:rPr lang="en-US" altLang="ko-KR" dirty="0"/>
              <a:t>(</a:t>
            </a:r>
            <a:r>
              <a:rPr lang="en-US" altLang="ko-KR" dirty="0" err="1"/>
              <a:t>kittenTricks</a:t>
            </a:r>
            <a:r>
              <a:rPr lang="en-US" altLang="ko-KR" dirty="0"/>
              <a:t>)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hlinkClick r:id="rId5"/>
              </a:rPr>
              <a:t>https://github.com/sathishmscict/kittenTricks-ReactNative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UI KIT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hlinkClick r:id="rId6"/>
              </a:rPr>
              <a:t>https://github.com/akveo/react-native-ui-kitten/tree/master/examples/ExplorerApp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70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7" y="359078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13. </a:t>
            </a:r>
            <a:r>
              <a:rPr lang="ko-KR" altLang="en-US" sz="2800" b="1" dirty="0"/>
              <a:t>강의핵심내용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412776"/>
            <a:ext cx="770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다양한 </a:t>
            </a:r>
            <a:r>
              <a:rPr lang="en-US" altLang="ko-KR" dirty="0"/>
              <a:t>UI</a:t>
            </a:r>
            <a:r>
              <a:rPr lang="ko-KR" altLang="en-US" dirty="0"/>
              <a:t>를 만드는 기술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FLEX </a:t>
            </a:r>
            <a:r>
              <a:rPr lang="ko-KR" altLang="en-US" dirty="0"/>
              <a:t>레이아웃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다양한 </a:t>
            </a:r>
            <a:r>
              <a:rPr lang="en-US" altLang="ko-KR" dirty="0"/>
              <a:t>UI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화면전환</a:t>
            </a:r>
            <a:r>
              <a:rPr lang="en-US" altLang="ko-KR" dirty="0"/>
              <a:t>(</a:t>
            </a:r>
            <a:r>
              <a:rPr lang="ko-KR" altLang="en-US" dirty="0" err="1"/>
              <a:t>네비게이션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에니메이션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저장의 기술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SQLLITE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ASYNCSTORAGE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Filesystem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COOKIE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서버통신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react-native </a:t>
            </a:r>
            <a:r>
              <a:rPr lang="en-US" altLang="ko-KR" dirty="0" err="1"/>
              <a:t>fecth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react-native </a:t>
            </a:r>
            <a:r>
              <a:rPr lang="en-US" altLang="ko-KR" dirty="0" err="1"/>
              <a:t>axios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푸시메세지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941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7" y="359078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14. </a:t>
            </a:r>
            <a:r>
              <a:rPr lang="ko-KR" altLang="en-US" sz="2800" b="1" dirty="0"/>
              <a:t>내부저장기술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412776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FileSystem</a:t>
            </a:r>
            <a:r>
              <a:rPr lang="en-US" altLang="ko-KR" dirty="0"/>
              <a:t> ( </a:t>
            </a:r>
            <a:r>
              <a:rPr lang="ko-KR" altLang="en-US" dirty="0"/>
              <a:t>앱 내부에 파일을 저장하여 데이터를 보관하는 기술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AsyncStorage</a:t>
            </a:r>
            <a:r>
              <a:rPr lang="en-US" altLang="ko-KR" dirty="0"/>
              <a:t>(</a:t>
            </a:r>
            <a:r>
              <a:rPr lang="ko-KR" altLang="en-US" dirty="0"/>
              <a:t>폰 내부 </a:t>
            </a:r>
            <a:r>
              <a:rPr lang="en-US" altLang="ko-KR" dirty="0"/>
              <a:t>storage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sqlite</a:t>
            </a:r>
            <a:r>
              <a:rPr lang="en-US" altLang="ko-KR" dirty="0"/>
              <a:t>(</a:t>
            </a:r>
            <a:r>
              <a:rPr lang="ko-KR" altLang="en-US" dirty="0"/>
              <a:t>폰 내부에 데이터베이스를 생성하여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Cookie ( </a:t>
            </a:r>
            <a:r>
              <a:rPr lang="ko-KR" altLang="en-US" dirty="0"/>
              <a:t>앱 내부에 </a:t>
            </a:r>
            <a:r>
              <a:rPr lang="en-US" altLang="ko-KR" dirty="0"/>
              <a:t>cookie ( key : value) 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61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1261" y="1386508"/>
            <a:ext cx="2650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Expo</a:t>
            </a:r>
            <a:r>
              <a:rPr lang="ko-KR" altLang="en-US" sz="1350" dirty="0"/>
              <a:t>를 이용한 </a:t>
            </a:r>
            <a:r>
              <a:rPr lang="ko-KR" altLang="en-US" sz="1350" dirty="0" err="1"/>
              <a:t>푸시메세지</a:t>
            </a:r>
            <a:r>
              <a:rPr lang="ko-KR" altLang="en-US" sz="1350" dirty="0"/>
              <a:t> 발송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1260" y="1821780"/>
            <a:ext cx="577914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350" dirty="0"/>
              <a:t>최초 </a:t>
            </a:r>
            <a:r>
              <a:rPr lang="ko-KR" altLang="en-US" sz="1350" dirty="0" err="1"/>
              <a:t>앱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실행시</a:t>
            </a:r>
            <a:r>
              <a:rPr lang="ko-KR" altLang="en-US" sz="1350" dirty="0"/>
              <a:t> </a:t>
            </a:r>
            <a:r>
              <a:rPr lang="en-US" altLang="ko-KR" sz="1350" dirty="0"/>
              <a:t>expo</a:t>
            </a:r>
            <a:r>
              <a:rPr lang="ko-KR" altLang="en-US" sz="1350" dirty="0"/>
              <a:t>에서 </a:t>
            </a:r>
            <a:r>
              <a:rPr lang="ko-KR" altLang="en-US" sz="1350" dirty="0" err="1"/>
              <a:t>푸시</a:t>
            </a:r>
            <a:r>
              <a:rPr lang="ko-KR" altLang="en-US" sz="1350" dirty="0"/>
              <a:t> 토큰 발급</a:t>
            </a:r>
            <a:endParaRPr lang="en-US" altLang="ko-KR" sz="1350" dirty="0"/>
          </a:p>
          <a:p>
            <a:pPr marL="257175" indent="-257175">
              <a:buAutoNum type="arabicPeriod"/>
            </a:pPr>
            <a:endParaRPr lang="en-US" altLang="ko-KR" sz="1350" dirty="0"/>
          </a:p>
          <a:p>
            <a:pPr marL="257175" indent="-257175">
              <a:buFontTx/>
              <a:buAutoNum type="arabicPeriod"/>
            </a:pPr>
            <a:r>
              <a:rPr lang="en-US" altLang="ko-KR" sz="1350" dirty="0"/>
              <a:t>expo</a:t>
            </a:r>
            <a:r>
              <a:rPr lang="ko-KR" altLang="en-US" sz="1350" dirty="0"/>
              <a:t>에서 발급한 </a:t>
            </a:r>
            <a:r>
              <a:rPr lang="ko-KR" altLang="en-US" sz="1350" dirty="0" err="1"/>
              <a:t>푸시토큰은</a:t>
            </a:r>
            <a:r>
              <a:rPr lang="ko-KR" altLang="en-US" sz="1350" dirty="0"/>
              <a:t> 디바이스에 고유한 값</a:t>
            </a:r>
            <a:r>
              <a:rPr lang="en-US" altLang="ko-KR" sz="1350" dirty="0"/>
              <a:t>. </a:t>
            </a:r>
            <a:r>
              <a:rPr lang="ko-KR" altLang="en-US" sz="1350" dirty="0"/>
              <a:t>서버에 저장함</a:t>
            </a:r>
            <a:r>
              <a:rPr lang="en-US" altLang="ko-KR" sz="1350" dirty="0"/>
              <a:t>.</a:t>
            </a:r>
          </a:p>
          <a:p>
            <a:pPr marL="257175" indent="-257175">
              <a:buFontTx/>
              <a:buAutoNum type="arabicPeriod"/>
            </a:pPr>
            <a:endParaRPr lang="ko-KR" altLang="en-US" sz="1350" dirty="0"/>
          </a:p>
          <a:p>
            <a:pPr marL="257175" indent="-257175">
              <a:buAutoNum type="arabicPeriod"/>
            </a:pPr>
            <a:r>
              <a:rPr lang="ko-KR" altLang="en-US" sz="1350" dirty="0"/>
              <a:t>서버에 저장한 </a:t>
            </a:r>
            <a:r>
              <a:rPr lang="ko-KR" altLang="en-US" sz="1350" dirty="0" err="1"/>
              <a:t>푸시토큰을</a:t>
            </a:r>
            <a:r>
              <a:rPr lang="ko-KR" altLang="en-US" sz="1350" dirty="0"/>
              <a:t> 이용하여 사용자에게 </a:t>
            </a:r>
            <a:r>
              <a:rPr lang="ko-KR" altLang="en-US" sz="1350" dirty="0" err="1"/>
              <a:t>푸시를</a:t>
            </a:r>
            <a:r>
              <a:rPr lang="ko-KR" altLang="en-US" sz="1350" dirty="0"/>
              <a:t> 보낼 수 있음</a:t>
            </a:r>
            <a:endParaRPr lang="en-US" altLang="ko-KR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971261" y="3136976"/>
            <a:ext cx="70741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 expo</a:t>
            </a:r>
            <a:r>
              <a:rPr lang="ko-KR" altLang="en-US" sz="1350" dirty="0" err="1"/>
              <a:t>푸시</a:t>
            </a:r>
            <a:r>
              <a:rPr lang="ko-KR" altLang="en-US" sz="1350" dirty="0"/>
              <a:t> 설명 </a:t>
            </a:r>
            <a:r>
              <a:rPr lang="en-US" altLang="ko-KR" sz="1350" dirty="0"/>
              <a:t>: https://docs.expo.io/versions/latest/guides/push-notifications</a:t>
            </a:r>
          </a:p>
          <a:p>
            <a:r>
              <a:rPr lang="en-US" altLang="ko-KR" sz="1350" dirty="0"/>
              <a:t>2. </a:t>
            </a:r>
            <a:r>
              <a:rPr lang="ko-KR" altLang="en-US" sz="1350" dirty="0"/>
              <a:t>발송테스트 </a:t>
            </a:r>
            <a:r>
              <a:rPr lang="en-US" altLang="ko-KR" sz="1350" dirty="0"/>
              <a:t>: https://expo.io/dashboard/notifications</a:t>
            </a:r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36" y="3428376"/>
            <a:ext cx="3293165" cy="2430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80" y="4000696"/>
            <a:ext cx="3488895" cy="14794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9537" y="359078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15. </a:t>
            </a:r>
            <a:r>
              <a:rPr lang="ko-KR" altLang="en-US" sz="2800" b="1" dirty="0"/>
              <a:t>서버통신기술</a:t>
            </a:r>
          </a:p>
        </p:txBody>
      </p:sp>
    </p:spTree>
    <p:extLst>
      <p:ext uri="{BB962C8B-B14F-4D97-AF65-F5344CB8AC3E}">
        <p14:creationId xmlns:p14="http://schemas.microsoft.com/office/powerpoint/2010/main" val="100793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1263" y="404664"/>
            <a:ext cx="2109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Fetch</a:t>
            </a:r>
            <a:r>
              <a:rPr lang="ko-KR" altLang="en-US" sz="1350" dirty="0"/>
              <a:t>를 이용한 서버통신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1262" y="1014266"/>
            <a:ext cx="72165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예제</a:t>
            </a:r>
            <a:r>
              <a:rPr lang="en-US" altLang="ko-KR" sz="1350" dirty="0"/>
              <a:t>1 . </a:t>
            </a:r>
            <a:r>
              <a:rPr lang="en-US" altLang="ko-KR" sz="1350" dirty="0">
                <a:hlinkClick r:id="rId2"/>
              </a:rPr>
              <a:t>https://facebook.github.io/react-native/docs/network.html</a:t>
            </a:r>
            <a:endParaRPr lang="en-US" altLang="ko-KR" sz="1350" dirty="0"/>
          </a:p>
          <a:p>
            <a:r>
              <a:rPr lang="en-US" altLang="ko-KR" sz="1350" dirty="0"/>
              <a:t>Fetch</a:t>
            </a:r>
            <a:r>
              <a:rPr lang="ko-KR" altLang="en-US" sz="1350" dirty="0"/>
              <a:t>에</a:t>
            </a:r>
            <a:r>
              <a:rPr lang="en-US" altLang="ko-KR" sz="1350" dirty="0"/>
              <a:t> </a:t>
            </a:r>
            <a:r>
              <a:rPr lang="ko-KR" altLang="en-US" sz="1350" dirty="0"/>
              <a:t>대해서 </a:t>
            </a:r>
            <a:r>
              <a:rPr lang="en-US" altLang="ko-KR" sz="1350" dirty="0">
                <a:hlinkClick r:id="rId3"/>
              </a:rPr>
              <a:t>https://developer.mozilla.org/en-US/docs/Web/API/Fetch_API/Using_Fetch</a:t>
            </a:r>
            <a:endParaRPr lang="en-US" altLang="ko-KR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262" y="2087116"/>
            <a:ext cx="20842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err="1"/>
              <a:t>axios</a:t>
            </a:r>
            <a:r>
              <a:rPr lang="ko-KR" altLang="en-US" sz="1350" dirty="0"/>
              <a:t>를 이용한 서버통신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260" y="2696716"/>
            <a:ext cx="521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참고사이트 </a:t>
            </a:r>
            <a:r>
              <a:rPr lang="en-US" altLang="ko-KR" sz="1350" dirty="0"/>
              <a:t>: https://www.npmjs.com/package/react-native-axios</a:t>
            </a:r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79576" y="4221089"/>
            <a:ext cx="5970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소스 자료</a:t>
            </a:r>
            <a:r>
              <a:rPr lang="en-US" altLang="ko-KR" dirty="0"/>
              <a:t>1 : </a:t>
            </a:r>
            <a:r>
              <a:rPr lang="ko-KR" altLang="en-US" dirty="0"/>
              <a:t>코드랩강의자료</a:t>
            </a:r>
          </a:p>
          <a:p>
            <a:r>
              <a:rPr lang="en-US" altLang="ko-KR" dirty="0"/>
              <a:t>https://github.com/KoreaHTML5/CodeLab-React-Native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ko-KR" altLang="en-US" dirty="0" err="1"/>
              <a:t>추가예정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3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048" y="3349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9300" y="981310"/>
            <a:ext cx="1570118" cy="258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7521" y="981309"/>
            <a:ext cx="29514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요구사항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ko-KR" altLang="en-US" sz="1400" dirty="0" err="1" smtClean="0"/>
              <a:t>로그인전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로그인 </a:t>
            </a:r>
            <a:endParaRPr lang="en-US" altLang="ko-KR" sz="1400" dirty="0" smtClean="0"/>
          </a:p>
          <a:p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이메일 패턴인지 </a:t>
            </a:r>
            <a:r>
              <a:rPr lang="ko-KR" altLang="en-US" sz="1400" dirty="0" smtClean="0"/>
              <a:t>체크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비밀번호 </a:t>
            </a:r>
            <a:r>
              <a:rPr lang="ko-KR" altLang="en-US" sz="1400" dirty="0" err="1"/>
              <a:t>자리수</a:t>
            </a:r>
            <a:r>
              <a:rPr lang="ko-KR" altLang="en-US" sz="1400" dirty="0"/>
              <a:t> 체크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비밀번호 </a:t>
            </a:r>
            <a:r>
              <a:rPr lang="ko-KR" altLang="en-US" sz="1400" dirty="0" err="1"/>
              <a:t>패턴체크</a:t>
            </a:r>
            <a:r>
              <a:rPr lang="en-US" altLang="ko-KR" sz="1400" dirty="0"/>
              <a:t>(</a:t>
            </a:r>
            <a:r>
              <a:rPr lang="ko-KR" altLang="en-US" sz="1400" dirty="0"/>
              <a:t>영문자</a:t>
            </a:r>
            <a:r>
              <a:rPr lang="en-US" altLang="ko-KR" sz="1400" dirty="0"/>
              <a:t>+</a:t>
            </a:r>
            <a:r>
              <a:rPr lang="ko-KR" altLang="en-US" sz="1400" dirty="0"/>
              <a:t>숫자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개인정보취급방침 체크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프로필 업로드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아이디찾기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비밀번호찾기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9301" y="3871464"/>
            <a:ext cx="1570118" cy="258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63830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9167" y="4734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601481" y="473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56442" y="1766656"/>
            <a:ext cx="1006823" cy="266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56443" y="2126498"/>
            <a:ext cx="1006822" cy="266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867521" y="3909151"/>
            <a:ext cx="16834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요구사항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ko-KR" altLang="en-US" sz="1400" dirty="0" smtClean="0"/>
              <a:t>로그인후 </a:t>
            </a:r>
            <a:r>
              <a:rPr lang="ko-KR" altLang="en-US" sz="1400" dirty="0" err="1" smtClean="0"/>
              <a:t>메인화면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비밀번호 </a:t>
            </a:r>
            <a:r>
              <a:rPr lang="ko-KR" altLang="en-US" sz="1400" dirty="0" smtClean="0"/>
              <a:t>재설정</a:t>
            </a:r>
            <a:endParaRPr lang="ko-KR" altLang="en-US" sz="1400" dirty="0"/>
          </a:p>
          <a:p>
            <a:r>
              <a:rPr lang="ko-KR" altLang="en-US" sz="1400" dirty="0"/>
              <a:t>회원탈퇴</a:t>
            </a:r>
          </a:p>
          <a:p>
            <a:r>
              <a:rPr lang="ko-KR" altLang="en-US" sz="1400" dirty="0"/>
              <a:t>닉네임재설정</a:t>
            </a:r>
          </a:p>
          <a:p>
            <a:r>
              <a:rPr lang="ko-KR" altLang="en-US" sz="1400" dirty="0"/>
              <a:t>프로필재설정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726" y="173388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8970" y="2101631"/>
            <a:ext cx="50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PW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771523" y="2606583"/>
            <a:ext cx="604516" cy="28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40042" y="2601030"/>
            <a:ext cx="716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LOGIN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1436373" y="2606583"/>
            <a:ext cx="604516" cy="28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51533" y="260103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JOIN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8833" y="290880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비밀번호찾기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006539" y="317591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아이디찾기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031147" y="981309"/>
            <a:ext cx="434606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요구사항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로그인 </a:t>
            </a:r>
            <a:r>
              <a:rPr lang="en-US" altLang="ko-KR" sz="1400" dirty="0" smtClean="0"/>
              <a:t>API :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:</a:t>
            </a:r>
            <a:r>
              <a:rPr lang="ko-KR" altLang="en-US" sz="1400" dirty="0"/>
              <a:t>전화번호기반 </a:t>
            </a:r>
            <a:r>
              <a:rPr lang="en-US" altLang="ko-KR" sz="1400" dirty="0" smtClean="0"/>
              <a:t>OR </a:t>
            </a:r>
            <a:r>
              <a:rPr lang="en-US" altLang="ko-KR" sz="1400" dirty="0" err="1"/>
              <a:t>sms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인증하기</a:t>
            </a:r>
            <a:endParaRPr lang="en-US" altLang="ko-KR" sz="1400" dirty="0" smtClean="0"/>
          </a:p>
          <a:p>
            <a:r>
              <a:rPr lang="ko-KR" altLang="en-US" sz="1400" dirty="0" smtClean="0"/>
              <a:t>회원가입 </a:t>
            </a:r>
            <a:r>
              <a:rPr lang="en-US" altLang="ko-KR" sz="1400" dirty="0" smtClean="0"/>
              <a:t>API)</a:t>
            </a:r>
          </a:p>
          <a:p>
            <a:r>
              <a:rPr lang="en-US" altLang="ko-KR" sz="1400" dirty="0" smtClean="0"/>
              <a:t>- email</a:t>
            </a:r>
            <a:r>
              <a:rPr lang="ko-KR" altLang="en-US" sz="1400" dirty="0"/>
              <a:t>기반 </a:t>
            </a:r>
            <a:r>
              <a:rPr lang="en-US" altLang="ko-KR" sz="1400" dirty="0"/>
              <a:t>: </a:t>
            </a:r>
            <a:r>
              <a:rPr lang="ko-KR" altLang="en-US" sz="1400" dirty="0"/>
              <a:t>이메일 인증하기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닉네임중복체크</a:t>
            </a:r>
            <a:endParaRPr lang="ko-KR" altLang="en-US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프로필업로드</a:t>
            </a:r>
            <a:endParaRPr lang="ko-KR" altLang="en-US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이메일 </a:t>
            </a:r>
            <a:r>
              <a:rPr lang="ko-KR" altLang="en-US" sz="1400" dirty="0" err="1"/>
              <a:t>기반아이디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중복체크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개인정보취급방침 </a:t>
            </a:r>
            <a:r>
              <a:rPr lang="en-US" altLang="ko-KR" sz="1400" dirty="0" smtClean="0"/>
              <a:t>API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서비스 이용약관 </a:t>
            </a:r>
            <a:r>
              <a:rPr lang="en-US" altLang="ko-KR" sz="1400" dirty="0" smtClean="0"/>
              <a:t>API</a:t>
            </a:r>
          </a:p>
          <a:p>
            <a:r>
              <a:rPr lang="ko-KR" altLang="en-US" sz="1400" dirty="0" smtClean="0"/>
              <a:t>아이디 찾기 </a:t>
            </a:r>
            <a:r>
              <a:rPr lang="en-US" altLang="ko-KR" sz="1400" dirty="0" smtClean="0"/>
              <a:t>API (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핸드폰번호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비밀번호 찾기 </a:t>
            </a:r>
            <a:r>
              <a:rPr lang="en-US" altLang="ko-KR" sz="1400" dirty="0" smtClean="0"/>
              <a:t>API (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아아디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42043" y="3695841"/>
            <a:ext cx="11736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31147" y="3871464"/>
            <a:ext cx="49455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요구사항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비밀번호재설정 </a:t>
            </a:r>
            <a:r>
              <a:rPr lang="en-US" altLang="ko-KR" sz="1400" dirty="0" smtClean="0"/>
              <a:t>API : </a:t>
            </a:r>
            <a:r>
              <a:rPr lang="ko-KR" altLang="en-US" sz="1400" dirty="0" err="1" smtClean="0"/>
              <a:t>파라미터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이전비번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신규비번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회원탈퇴 </a:t>
            </a:r>
            <a:r>
              <a:rPr lang="en-US" altLang="ko-KR" sz="1400" dirty="0" smtClean="0"/>
              <a:t>API</a:t>
            </a:r>
          </a:p>
          <a:p>
            <a:r>
              <a:rPr lang="ko-KR" altLang="en-US" sz="1400" dirty="0" smtClean="0"/>
              <a:t>닉네임 재설정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중복체크</a:t>
            </a:r>
            <a:endParaRPr lang="en-US" altLang="ko-KR" sz="1400" dirty="0" smtClean="0"/>
          </a:p>
          <a:p>
            <a:r>
              <a:rPr lang="ko-KR" altLang="en-US" sz="1400" dirty="0" smtClean="0"/>
              <a:t>프로필재설정</a:t>
            </a:r>
            <a:r>
              <a:rPr lang="en-US" altLang="ko-KR" sz="1400" dirty="0" smtClean="0"/>
              <a:t>API : </a:t>
            </a:r>
            <a:r>
              <a:rPr lang="ko-KR" altLang="en-US" sz="1400" dirty="0" smtClean="0"/>
              <a:t>파일업로드</a:t>
            </a:r>
            <a:endParaRPr lang="en-US" altLang="ko-KR" sz="1400" dirty="0" smtClean="0"/>
          </a:p>
        </p:txBody>
      </p:sp>
      <p:grpSp>
        <p:nvGrpSpPr>
          <p:cNvPr id="40" name="그룹 39"/>
          <p:cNvGrpSpPr/>
          <p:nvPr/>
        </p:nvGrpSpPr>
        <p:grpSpPr>
          <a:xfrm>
            <a:off x="1729047" y="6170047"/>
            <a:ext cx="478290" cy="307777"/>
            <a:chOff x="1562462" y="6252578"/>
            <a:chExt cx="635997" cy="307777"/>
          </a:xfrm>
        </p:grpSpPr>
        <p:sp>
          <p:nvSpPr>
            <p:cNvPr id="38" name="직사각형 37"/>
            <p:cNvSpPr/>
            <p:nvPr/>
          </p:nvSpPr>
          <p:spPr>
            <a:xfrm>
              <a:off x="1593943" y="6258131"/>
              <a:ext cx="604516" cy="281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62462" y="62525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설정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8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536" y="359078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리액트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네이티브란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545" y="1412777"/>
            <a:ext cx="73532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페이스북에서</a:t>
            </a:r>
            <a:r>
              <a:rPr lang="ko-KR" altLang="en-US" dirty="0"/>
              <a:t> 만든 </a:t>
            </a:r>
            <a:r>
              <a:rPr lang="ko-KR" altLang="en-US" dirty="0" err="1"/>
              <a:t>하이브리드앱을</a:t>
            </a:r>
            <a:r>
              <a:rPr lang="ko-KR" altLang="en-US" dirty="0"/>
              <a:t> 제작하는 기술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기존의 </a:t>
            </a:r>
            <a:r>
              <a:rPr lang="ko-KR" altLang="en-US" dirty="0" err="1"/>
              <a:t>하이브리드</a:t>
            </a:r>
            <a:r>
              <a:rPr lang="ko-KR" altLang="en-US" dirty="0"/>
              <a:t> </a:t>
            </a:r>
            <a:r>
              <a:rPr lang="ko-KR" altLang="en-US" dirty="0" err="1"/>
              <a:t>앱은</a:t>
            </a:r>
            <a:r>
              <a:rPr lang="ko-KR" altLang="en-US" dirty="0"/>
              <a:t> </a:t>
            </a:r>
            <a:r>
              <a:rPr lang="en-US" altLang="ko-KR" dirty="0" err="1"/>
              <a:t>WebView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네이티브는</a:t>
            </a:r>
            <a:r>
              <a:rPr lang="ko-KR" altLang="en-US" dirty="0"/>
              <a:t> 실제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사용하여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앱을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RN</a:t>
            </a:r>
            <a:r>
              <a:rPr lang="ko-KR" altLang="en-US" dirty="0"/>
              <a:t>장점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높은생산성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라이브 </a:t>
            </a:r>
            <a:r>
              <a:rPr lang="ko-KR" altLang="en-US" dirty="0" err="1"/>
              <a:t>리로딩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네이티브</a:t>
            </a:r>
            <a:r>
              <a:rPr lang="ko-KR" altLang="en-US" dirty="0"/>
              <a:t> 속성이용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RN</a:t>
            </a: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모든코드</a:t>
            </a:r>
            <a:r>
              <a:rPr lang="ko-KR" altLang="en-US" dirty="0"/>
              <a:t> 재사용 아님</a:t>
            </a:r>
            <a:r>
              <a:rPr lang="en-US" altLang="ko-KR" dirty="0"/>
              <a:t>. IOS, Android </a:t>
            </a:r>
            <a:r>
              <a:rPr lang="ko-KR" altLang="en-US" dirty="0"/>
              <a:t>별도의 </a:t>
            </a:r>
            <a:r>
              <a:rPr lang="en-US" altLang="ko-KR" dirty="0"/>
              <a:t>API </a:t>
            </a:r>
            <a:r>
              <a:rPr lang="ko-KR" altLang="en-US" dirty="0"/>
              <a:t>사용 건 있음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내부적인 </a:t>
            </a:r>
            <a:r>
              <a:rPr lang="en-US" altLang="ko-KR" dirty="0"/>
              <a:t>proxy </a:t>
            </a:r>
            <a:r>
              <a:rPr lang="ko-KR" altLang="en-US" dirty="0"/>
              <a:t>구현 등으로 인해 제약이 발생하기도 함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아직 </a:t>
            </a:r>
            <a:r>
              <a:rPr lang="ko-KR" altLang="en-US" dirty="0" err="1"/>
              <a:t>구현안된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도 있음</a:t>
            </a:r>
            <a:r>
              <a:rPr lang="en-US" altLang="ko-KR" dirty="0"/>
              <a:t>(ex </a:t>
            </a:r>
            <a:r>
              <a:rPr lang="ko-KR" altLang="en-US" dirty="0" err="1"/>
              <a:t>안드로이드</a:t>
            </a:r>
            <a:r>
              <a:rPr lang="en-US" altLang="ko-KR" dirty="0"/>
              <a:t>M)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자마린</a:t>
            </a:r>
            <a:r>
              <a:rPr lang="ko-KR" altLang="en-US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ko-KR" altLang="en-US" dirty="0" err="1"/>
              <a:t>리엑트네이티브</a:t>
            </a:r>
            <a:r>
              <a:rPr lang="ko-KR" altLang="en-US" dirty="0"/>
              <a:t>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ko-KR" altLang="en-US" dirty="0" err="1"/>
              <a:t>코르도바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http://blog.extox.me/56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공식사이트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https://facebook.github.io/react-native/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37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829" y="4904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829" y="1055717"/>
            <a:ext cx="10659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b="1" dirty="0"/>
              <a:t>Node.js</a:t>
            </a:r>
            <a:r>
              <a:rPr lang="ko-KR" altLang="en-US" dirty="0"/>
              <a:t>는 구글 크롬의 자바 크롬의 </a:t>
            </a:r>
            <a:r>
              <a:rPr lang="en-US" altLang="ko-KR" dirty="0"/>
              <a:t>JavaScript </a:t>
            </a:r>
            <a:r>
              <a:rPr lang="ko-KR" altLang="en-US" dirty="0"/>
              <a:t>엔진</a:t>
            </a:r>
            <a:r>
              <a:rPr lang="en-US" altLang="ko-KR" dirty="0"/>
              <a:t>(V8 Engine)</a:t>
            </a:r>
            <a:r>
              <a:rPr lang="ko-KR" altLang="en-US" dirty="0"/>
              <a:t>으로 빌드 된 </a:t>
            </a:r>
            <a:r>
              <a:rPr lang="en-US" altLang="ko-KR" dirty="0">
                <a:hlinkClick r:id="rId2"/>
              </a:rPr>
              <a:t>JavaScript </a:t>
            </a:r>
            <a:r>
              <a:rPr lang="ko-KR" altLang="en-US" dirty="0">
                <a:hlinkClick r:id="rId2"/>
              </a:rPr>
              <a:t>런타임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https://nodejs.org/ko/download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smtClean="0"/>
              <a:t>vs yarn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4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536" y="359078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err="1"/>
              <a:t>하이브리드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앱</a:t>
            </a:r>
            <a:r>
              <a:rPr lang="ko-KR" altLang="en-US" sz="2800" b="1" dirty="0"/>
              <a:t> 설명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919536" y="1235052"/>
          <a:ext cx="8496944" cy="478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21979467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모바일</a:t>
                      </a:r>
                      <a:r>
                        <a:rPr lang="ko-KR" altLang="en-US" sz="1200" dirty="0" smtClean="0"/>
                        <a:t> 웹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코르도바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아이오닉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리액트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네이티브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자마린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플러터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HTML,</a:t>
                      </a:r>
                      <a:r>
                        <a:rPr lang="en-US" altLang="ko-KR" sz="1200" baseline="0" dirty="0" smtClean="0"/>
                        <a:t> CSS, JAVASCRIPT</a:t>
                      </a:r>
                      <a:r>
                        <a:rPr lang="ko-KR" altLang="en-US" sz="1200" baseline="0" dirty="0" smtClean="0"/>
                        <a:t>로 개발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HTML,</a:t>
                      </a:r>
                      <a:r>
                        <a:rPr lang="en-US" altLang="ko-KR" sz="1200" baseline="0" dirty="0" smtClean="0"/>
                        <a:t> CSS, JAVASCRIPT</a:t>
                      </a:r>
                      <a:r>
                        <a:rPr lang="ko-KR" altLang="en-US" sz="1200" baseline="0" dirty="0" smtClean="0"/>
                        <a:t>로 개발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JSX,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JAVASCRIPT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C#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바탕화면바로가기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모든 디바이스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네이티브앱</a:t>
                      </a:r>
                      <a:r>
                        <a:rPr lang="ko-KR" altLang="en-US" sz="1200" dirty="0" smtClean="0"/>
                        <a:t> 배포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(android, </a:t>
                      </a:r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네이티브앱</a:t>
                      </a:r>
                      <a:r>
                        <a:rPr lang="ko-KR" altLang="en-US" sz="1200" dirty="0" smtClean="0"/>
                        <a:t> 배포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(android, </a:t>
                      </a:r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네이티브앱</a:t>
                      </a:r>
                      <a:r>
                        <a:rPr lang="ko-KR" altLang="en-US" sz="1200" dirty="0" smtClean="0"/>
                        <a:t> 배포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(android, </a:t>
                      </a:r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, window)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네이티브앱</a:t>
                      </a:r>
                      <a:r>
                        <a:rPr lang="ko-KR" altLang="en-US" sz="1200" dirty="0" smtClean="0"/>
                        <a:t> 배포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(android, </a:t>
                      </a:r>
                      <a:r>
                        <a:rPr lang="en-US" altLang="ko-KR" sz="1200" dirty="0" err="1" smtClean="0"/>
                        <a:t>ios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디바이스기능 </a:t>
                      </a:r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디바이스기능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디바이스기능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디바이스기능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디바이스기능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푸시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푸시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푸시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푸시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푸시 </a:t>
                      </a:r>
                      <a:r>
                        <a:rPr lang="en-US" altLang="ko-KR" sz="1200" dirty="0" smtClean="0"/>
                        <a:t>O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6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내장 </a:t>
                      </a:r>
                      <a:r>
                        <a:rPr lang="ko-KR" altLang="en-US" sz="1200" dirty="0" err="1" smtClean="0"/>
                        <a:t>웹브라우저로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URL </a:t>
                      </a:r>
                      <a:r>
                        <a:rPr lang="ko-KR" altLang="en-US" sz="1200" dirty="0" smtClean="0"/>
                        <a:t>호출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내장</a:t>
                      </a:r>
                      <a:r>
                        <a:rPr lang="en-US" altLang="ko-KR" sz="1200" dirty="0" smtClean="0"/>
                        <a:t>WEBVIEW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네이티브뷰호출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네이티브뷰호출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네이티브뷰호출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HTML5</a:t>
                      </a:r>
                      <a:r>
                        <a:rPr lang="ko-KR" altLang="en-US" sz="1200" dirty="0" err="1" smtClean="0"/>
                        <a:t>기능정도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플러그인 개발로 보충가능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네이티브개발</a:t>
                      </a:r>
                      <a:r>
                        <a:rPr lang="ko-KR" altLang="en-US" sz="1200" baseline="0" dirty="0" smtClean="0"/>
                        <a:t> 추가가 </a:t>
                      </a:r>
                      <a:r>
                        <a:rPr lang="ko-KR" altLang="en-US" sz="1200" baseline="0" dirty="0" err="1" smtClean="0"/>
                        <a:t>힘듬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네이티브</a:t>
                      </a:r>
                      <a:r>
                        <a:rPr lang="ko-KR" altLang="en-US" sz="1200" dirty="0" smtClean="0"/>
                        <a:t> 개발추가 </a:t>
                      </a:r>
                      <a:r>
                        <a:rPr lang="ko-KR" altLang="en-US" sz="1200" dirty="0" err="1" smtClean="0"/>
                        <a:t>힘듬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네이티브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개발추가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힘듬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2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7" y="359078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 err="1"/>
              <a:t>환경세팅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1124744"/>
            <a:ext cx="9762801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Window : </a:t>
            </a:r>
            <a:r>
              <a:rPr lang="en-US" altLang="ko-KR" dirty="0">
                <a:hlinkClick r:id="rId2"/>
              </a:rPr>
              <a:t>https://facebook.github.io/react-native/docs/0.60/getting-started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Mac : http://zeddios.tistory.com/410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NODE.JS </a:t>
            </a:r>
            <a:r>
              <a:rPr lang="ko-KR" altLang="en-US" dirty="0"/>
              <a:t>설치 </a:t>
            </a:r>
            <a:r>
              <a:rPr lang="en-US" altLang="ko-KR" dirty="0"/>
              <a:t>-&gt; NPM </a:t>
            </a:r>
            <a:r>
              <a:rPr lang="ko-KR" altLang="en-US" dirty="0"/>
              <a:t>설치 </a:t>
            </a:r>
            <a:r>
              <a:rPr lang="en-US" altLang="ko-KR" dirty="0"/>
              <a:t>-&gt; react-native cli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</a:t>
            </a:r>
            <a:r>
              <a:rPr lang="ko-KR" altLang="en-US" dirty="0" err="1"/>
              <a:t>빌드시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jdk</a:t>
            </a:r>
            <a:r>
              <a:rPr lang="en-US" altLang="ko-KR" dirty="0"/>
              <a:t>, android </a:t>
            </a:r>
            <a:r>
              <a:rPr lang="en-US" altLang="ko-KR" dirty="0" err="1"/>
              <a:t>sdk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Expo IDE, expo app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Create-react-native-app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https://github.com/react-community/create-react-native-app/issues/516</a:t>
            </a:r>
            <a:r>
              <a:rPr lang="en-US" altLang="ko-KR" dirty="0"/>
              <a:t> vs react-native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 구조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node_modules</a:t>
            </a:r>
            <a:r>
              <a:rPr lang="en-US" altLang="ko-KR" dirty="0"/>
              <a:t> : </a:t>
            </a: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프레임워크 폴더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index.ios.js,index.android.js : </a:t>
            </a:r>
            <a:r>
              <a:rPr lang="ko-KR" altLang="en-US" dirty="0" err="1"/>
              <a:t>앱</a:t>
            </a:r>
            <a:r>
              <a:rPr lang="ko-KR" altLang="en-US" dirty="0"/>
              <a:t> 시작 </a:t>
            </a:r>
            <a:r>
              <a:rPr lang="ko-KR" altLang="en-US" dirty="0" err="1"/>
              <a:t>진입점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App.js : </a:t>
            </a:r>
            <a:r>
              <a:rPr lang="ko-KR" altLang="en-US" dirty="0" err="1"/>
              <a:t>앱의</a:t>
            </a:r>
            <a:r>
              <a:rPr lang="ko-KR" altLang="en-US" dirty="0"/>
              <a:t> 골격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Android : </a:t>
            </a:r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관련 폴더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Ios</a:t>
            </a:r>
            <a:r>
              <a:rPr lang="en-US" altLang="ko-KR" dirty="0"/>
              <a:t> : </a:t>
            </a:r>
            <a:r>
              <a:rPr lang="en-US" altLang="ko-KR" dirty="0" err="1"/>
              <a:t>ios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관련 폴더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Package.json</a:t>
            </a:r>
            <a:r>
              <a:rPr lang="en-US" altLang="ko-KR" dirty="0"/>
              <a:t> : </a:t>
            </a:r>
            <a:r>
              <a:rPr lang="ko-KR" altLang="en-US" dirty="0"/>
              <a:t>의존성 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1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1544" y="404665"/>
            <a:ext cx="7272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방법1 </a:t>
            </a:r>
            <a:r>
              <a:rPr lang="en-US" altLang="ko-KR" dirty="0"/>
              <a:t>: </a:t>
            </a:r>
            <a:r>
              <a:rPr lang="ko-KR" altLang="en-US" dirty="0"/>
              <a:t>순수 </a:t>
            </a:r>
            <a:r>
              <a:rPr lang="en-US" altLang="ko-KR" dirty="0"/>
              <a:t>react-native</a:t>
            </a:r>
            <a:r>
              <a:rPr lang="ko-KR" altLang="en-US" dirty="0"/>
              <a:t>로 앱 만들기</a:t>
            </a:r>
          </a:p>
          <a:p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react-native-cli</a:t>
            </a:r>
            <a:endParaRPr lang="ko-KR" altLang="en-US" dirty="0"/>
          </a:p>
          <a:p>
            <a:r>
              <a:rPr lang="ko-KR" altLang="en-US" dirty="0" err="1"/>
              <a:t>react-native</a:t>
            </a:r>
            <a:r>
              <a:rPr lang="ko-KR" altLang="en-US" dirty="0"/>
              <a:t> </a:t>
            </a:r>
            <a:r>
              <a:rPr lang="ko-KR" altLang="en-US" dirty="0" err="1"/>
              <a:t>init</a:t>
            </a:r>
            <a:r>
              <a:rPr lang="ko-KR" altLang="en-US" dirty="0"/>
              <a:t> </a:t>
            </a:r>
            <a:r>
              <a:rPr lang="ko-KR" altLang="en-US" dirty="0" err="1"/>
              <a:t>AwesomeProject</a:t>
            </a:r>
            <a:endParaRPr lang="ko-KR" altLang="en-US" dirty="0"/>
          </a:p>
          <a:p>
            <a:r>
              <a:rPr lang="ko-KR" altLang="en-US" dirty="0" err="1"/>
              <a:t>cd</a:t>
            </a:r>
            <a:r>
              <a:rPr lang="ko-KR" altLang="en-US" dirty="0"/>
              <a:t> </a:t>
            </a:r>
            <a:r>
              <a:rPr lang="ko-KR" altLang="en-US" dirty="0" err="1"/>
              <a:t>AwesomeProject</a:t>
            </a:r>
            <a:endParaRPr lang="ko-KR" altLang="en-US" dirty="0"/>
          </a:p>
          <a:p>
            <a:r>
              <a:rPr lang="ko-KR" altLang="en-US" dirty="0" err="1"/>
              <a:t>react-native</a:t>
            </a:r>
            <a:r>
              <a:rPr lang="ko-KR" altLang="en-US" dirty="0"/>
              <a:t> </a:t>
            </a:r>
            <a:r>
              <a:rPr lang="ko-KR" altLang="en-US" dirty="0" err="1"/>
              <a:t>run-android</a:t>
            </a:r>
            <a:endParaRPr lang="ko-KR" altLang="en-US" dirty="0"/>
          </a:p>
          <a:p>
            <a:r>
              <a:rPr lang="ko-KR" altLang="en-US" dirty="0" err="1"/>
              <a:t>react-native</a:t>
            </a:r>
            <a:r>
              <a:rPr lang="ko-KR" altLang="en-US" dirty="0"/>
              <a:t> </a:t>
            </a:r>
            <a:r>
              <a:rPr lang="ko-KR" altLang="en-US" dirty="0" err="1"/>
              <a:t>run-ios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방법2 </a:t>
            </a:r>
            <a:r>
              <a:rPr lang="en-US" altLang="ko-KR" dirty="0"/>
              <a:t>: expo</a:t>
            </a:r>
            <a:r>
              <a:rPr lang="ko-KR" altLang="en-US" dirty="0"/>
              <a:t>기반으로 만들기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-</a:t>
            </a:r>
            <a:r>
              <a:rPr lang="ko-KR" altLang="en-US" dirty="0" err="1"/>
              <a:t>g</a:t>
            </a:r>
            <a:r>
              <a:rPr lang="ko-KR" altLang="en-US" dirty="0"/>
              <a:t> </a:t>
            </a:r>
            <a:r>
              <a:rPr lang="ko-KR" altLang="en-US" dirty="0" err="1"/>
              <a:t>create-react-native-app</a:t>
            </a:r>
            <a:endParaRPr lang="ko-KR" altLang="en-US" dirty="0"/>
          </a:p>
          <a:p>
            <a:r>
              <a:rPr lang="ko-KR" altLang="en-US" dirty="0" err="1"/>
              <a:t>create-react-native-app</a:t>
            </a:r>
            <a:r>
              <a:rPr lang="ko-KR" altLang="en-US" dirty="0"/>
              <a:t> </a:t>
            </a:r>
            <a:r>
              <a:rPr lang="ko-KR" altLang="en-US" dirty="0" err="1"/>
              <a:t>AwesomeProject</a:t>
            </a:r>
            <a:endParaRPr lang="ko-KR" altLang="en-US" dirty="0"/>
          </a:p>
          <a:p>
            <a:r>
              <a:rPr lang="ko-KR" altLang="en-US" dirty="0" err="1"/>
              <a:t>cd</a:t>
            </a:r>
            <a:r>
              <a:rPr lang="ko-KR" altLang="en-US" dirty="0"/>
              <a:t> </a:t>
            </a:r>
            <a:r>
              <a:rPr lang="ko-KR" altLang="en-US" dirty="0" err="1"/>
              <a:t>AwesomeProject</a:t>
            </a:r>
            <a:endParaRPr lang="ko-KR" altLang="en-US" dirty="0"/>
          </a:p>
          <a:p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7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6" y="359078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4. expo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412776"/>
            <a:ext cx="69365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RN</a:t>
            </a:r>
            <a:r>
              <a:rPr lang="ko-KR" altLang="en-US" dirty="0"/>
              <a:t>의 크로스플랫폼 </a:t>
            </a:r>
            <a:r>
              <a:rPr lang="ko-KR" altLang="en-US" dirty="0" err="1"/>
              <a:t>빌드</a:t>
            </a:r>
            <a:r>
              <a:rPr lang="ko-KR" altLang="en-US" dirty="0"/>
              <a:t> 도구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Ios,android</a:t>
            </a:r>
            <a:r>
              <a:rPr lang="ko-KR" altLang="en-US" dirty="0"/>
              <a:t>의 다양한 </a:t>
            </a:r>
            <a:r>
              <a:rPr lang="en-US" altLang="ko-KR" dirty="0" err="1"/>
              <a:t>api</a:t>
            </a:r>
            <a:r>
              <a:rPr lang="ko-KR" altLang="en-US" dirty="0"/>
              <a:t>를 지원해주는 </a:t>
            </a:r>
            <a:r>
              <a:rPr lang="en-US" altLang="ko-KR" dirty="0"/>
              <a:t>SDK </a:t>
            </a:r>
            <a:r>
              <a:rPr lang="ko-KR" altLang="en-US" dirty="0"/>
              <a:t>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앱의</a:t>
            </a:r>
            <a:r>
              <a:rPr lang="ko-KR" altLang="en-US" dirty="0"/>
              <a:t> </a:t>
            </a:r>
            <a:r>
              <a:rPr lang="ko-KR" altLang="en-US" dirty="0" err="1"/>
              <a:t>자원를</a:t>
            </a:r>
            <a:r>
              <a:rPr lang="ko-KR" altLang="en-US" dirty="0"/>
              <a:t> 해줌</a:t>
            </a:r>
            <a:r>
              <a:rPr lang="en-US" altLang="ko-KR" dirty="0"/>
              <a:t>. </a:t>
            </a:r>
            <a:r>
              <a:rPr lang="ko-KR" altLang="en-US" dirty="0"/>
              <a:t>승인절차 없이 </a:t>
            </a:r>
            <a:r>
              <a:rPr lang="ko-KR" altLang="en-US" dirty="0" err="1"/>
              <a:t>앱배포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디바이스에 설치 없이 테스트해볼 수 있는 도구제공</a:t>
            </a:r>
            <a:r>
              <a:rPr lang="en-US" altLang="ko-KR" dirty="0"/>
              <a:t>(expo app)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도큐먼트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https://docs.expo.io/versions/latest/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아이콘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https://oblador.github.io/react-native-vector-icons/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푸시서버지원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로그파일분석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074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7" y="359078"/>
            <a:ext cx="446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5. React Native </a:t>
            </a:r>
            <a:r>
              <a:rPr lang="ko-KR" altLang="en-US" sz="2800" b="1" dirty="0"/>
              <a:t>핵심개념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412777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JSX </a:t>
            </a:r>
            <a:r>
              <a:rPr lang="ko-KR" altLang="en-US" dirty="0"/>
              <a:t>문법</a:t>
            </a:r>
            <a:r>
              <a:rPr lang="en-US" altLang="ko-KR" dirty="0"/>
              <a:t>(+ ES6)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인프런</a:t>
            </a:r>
            <a:r>
              <a:rPr lang="ko-KR" altLang="en-US" dirty="0"/>
              <a:t> 강좌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https://www.inflearn.com/course-status-2/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 err="1"/>
              <a:t>리액트</a:t>
            </a:r>
            <a:r>
              <a:rPr lang="en-US" altLang="ko-KR" dirty="0"/>
              <a:t>+express </a:t>
            </a:r>
            <a:r>
              <a:rPr lang="ko-KR" altLang="en-US" dirty="0"/>
              <a:t>강좌</a:t>
            </a:r>
            <a:r>
              <a:rPr lang="en-US" altLang="ko-KR"/>
              <a:t>.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노마드강좌</a:t>
            </a:r>
            <a:r>
              <a:rPr lang="en-US" altLang="ko-KR" dirty="0"/>
              <a:t>(https://www.youtube.com/watch?v=sM2p1EqTlw4)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</a:t>
            </a:r>
          </a:p>
          <a:p>
            <a:pPr lvl="1"/>
            <a:r>
              <a:rPr lang="en-US" altLang="ko-KR" dirty="0"/>
              <a:t>http://suhanlee.github.io/2017/react-native-guide-3.html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Props &amp; State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Props : </a:t>
            </a:r>
            <a:r>
              <a:rPr lang="ko-KR" altLang="en-US" dirty="0"/>
              <a:t>속성값</a:t>
            </a:r>
            <a:r>
              <a:rPr lang="en-US" altLang="ko-KR" dirty="0"/>
              <a:t>. </a:t>
            </a:r>
            <a:r>
              <a:rPr lang="ko-KR" altLang="en-US" dirty="0" err="1"/>
              <a:t>하위엘리먼트들과</a:t>
            </a:r>
            <a:r>
              <a:rPr lang="ko-KR" altLang="en-US" dirty="0"/>
              <a:t> 공유됨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 : </a:t>
            </a:r>
            <a:r>
              <a:rPr lang="ko-KR" altLang="en-US" dirty="0" err="1"/>
              <a:t>상태값</a:t>
            </a:r>
            <a:r>
              <a:rPr lang="en-US" altLang="ko-KR" dirty="0"/>
              <a:t>. </a:t>
            </a:r>
            <a:r>
              <a:rPr lang="ko-KR" altLang="en-US" dirty="0" err="1"/>
              <a:t>재렌더링</a:t>
            </a:r>
            <a:r>
              <a:rPr lang="ko-KR" altLang="en-US" dirty="0"/>
              <a:t> 여부를 결정함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가상</a:t>
            </a:r>
            <a:r>
              <a:rPr lang="en-US" altLang="ko-KR" dirty="0"/>
              <a:t>DOM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hlinkClick r:id="rId3"/>
              </a:rPr>
              <a:t>http://meetup.toast.com/posts/110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>
                <a:hlinkClick r:id="rId4"/>
              </a:rPr>
              <a:t>http://nillk.tistory.com/27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REDUX, FLUX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hlinkClick r:id="rId5"/>
              </a:rPr>
              <a:t>http://bestalign.github.io/2015/10/26/cartoon-intro-to-redux/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http://bestalign.github.io/2015/10/06/cartoon-guide-to-flux/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23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7" y="359078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6. JSX </a:t>
            </a:r>
            <a:r>
              <a:rPr lang="ko-KR" altLang="en-US" sz="2800" b="1" dirty="0"/>
              <a:t>문법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412777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JSX </a:t>
            </a:r>
            <a:r>
              <a:rPr lang="ko-KR" altLang="en-US" dirty="0"/>
              <a:t>문법</a:t>
            </a:r>
            <a:endParaRPr lang="en-US" altLang="ko-KR" dirty="0"/>
          </a:p>
          <a:p>
            <a:pPr lvl="1"/>
            <a:r>
              <a:rPr lang="en-US" altLang="ko-KR" dirty="0"/>
              <a:t>import React,{Component} from ‘react’;</a:t>
            </a:r>
          </a:p>
          <a:p>
            <a:pPr lvl="1"/>
            <a:r>
              <a:rPr lang="en-US" altLang="ko-KR" dirty="0"/>
              <a:t>import {Text, View, </a:t>
            </a:r>
            <a:r>
              <a:rPr lang="en-US" altLang="ko-KR" dirty="0" err="1"/>
              <a:t>StyleSheet</a:t>
            </a:r>
            <a:r>
              <a:rPr lang="en-US" altLang="ko-KR" dirty="0"/>
              <a:t>} from ‘react-native’;</a:t>
            </a:r>
          </a:p>
          <a:p>
            <a:pPr lvl="1"/>
            <a:r>
              <a:rPr lang="en-US" altLang="ko-KR" dirty="0"/>
              <a:t>export default class </a:t>
            </a:r>
            <a:r>
              <a:rPr lang="en-US" altLang="ko-KR" dirty="0" err="1"/>
              <a:t>HelloWorldApp</a:t>
            </a:r>
            <a:r>
              <a:rPr lang="en-US" altLang="ko-KR" dirty="0"/>
              <a:t> extends Component {</a:t>
            </a:r>
          </a:p>
          <a:p>
            <a:pPr lvl="1"/>
            <a:r>
              <a:rPr lang="en-US" altLang="ko-KR" dirty="0"/>
              <a:t>  render() {</a:t>
            </a:r>
          </a:p>
          <a:p>
            <a:pPr lvl="1"/>
            <a:r>
              <a:rPr lang="en-US" altLang="ko-KR" dirty="0"/>
              <a:t>    return (</a:t>
            </a:r>
          </a:p>
          <a:p>
            <a:pPr lvl="1"/>
            <a:r>
              <a:rPr lang="en-US" altLang="ko-KR" dirty="0"/>
              <a:t>      &lt;Text&gt;Hello world!&lt;/Text&gt;</a:t>
            </a:r>
          </a:p>
          <a:p>
            <a:pPr lvl="1"/>
            <a:r>
              <a:rPr lang="en-US" altLang="ko-KR" dirty="0"/>
              <a:t>    );</a:t>
            </a:r>
          </a:p>
          <a:p>
            <a:pPr lvl="1"/>
            <a:r>
              <a:rPr lang="en-US" altLang="ko-KR" dirty="0"/>
              <a:t>  }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styles = </a:t>
            </a:r>
            <a:r>
              <a:rPr lang="en-US" altLang="ko-KR" dirty="0" err="1"/>
              <a:t>StyleSheet.create</a:t>
            </a:r>
            <a:r>
              <a:rPr lang="en-US" altLang="ko-KR" dirty="0"/>
              <a:t>({</a:t>
            </a:r>
          </a:p>
          <a:p>
            <a:pPr lvl="1"/>
            <a:r>
              <a:rPr lang="en-US" altLang="ko-KR" dirty="0"/>
              <a:t>	container:{</a:t>
            </a:r>
          </a:p>
          <a:p>
            <a:pPr lvl="1"/>
            <a:r>
              <a:rPr lang="en-US" altLang="ko-KR" dirty="0"/>
              <a:t>		flex:1,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err="1"/>
              <a:t>backgroundColor</a:t>
            </a:r>
            <a:r>
              <a:rPr lang="en-US" altLang="ko-KR" dirty="0"/>
              <a:t>:’#111’,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err="1"/>
              <a:t>alignItems</a:t>
            </a:r>
            <a:r>
              <a:rPr lang="en-US" altLang="ko-KR" dirty="0"/>
              <a:t>:’center’,</a:t>
            </a:r>
          </a:p>
          <a:p>
            <a:pPr lvl="1"/>
            <a:r>
              <a:rPr lang="en-US" altLang="ko-KR" dirty="0"/>
              <a:t>		</a:t>
            </a:r>
            <a:r>
              <a:rPr lang="en-US" altLang="ko-KR" dirty="0" err="1"/>
              <a:t>justifyContent</a:t>
            </a:r>
            <a:r>
              <a:rPr lang="en-US" altLang="ko-KR" dirty="0"/>
              <a:t>:’center’,</a:t>
            </a:r>
          </a:p>
          <a:p>
            <a:pPr lvl="1"/>
            <a:r>
              <a:rPr lang="en-US" altLang="ko-KR" dirty="0"/>
              <a:t>	}</a:t>
            </a:r>
          </a:p>
          <a:p>
            <a:pPr lvl="1"/>
            <a:r>
              <a:rPr lang="en-US" altLang="ko-KR" dirty="0"/>
              <a:t>});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89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9536" y="359078"/>
            <a:ext cx="142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7. FLEX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412777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FLEX : </a:t>
            </a:r>
            <a:r>
              <a:rPr lang="ko-KR" altLang="en-US" dirty="0"/>
              <a:t>레이아웃을 다루는 기술</a:t>
            </a:r>
            <a:endParaRPr lang="en-US" altLang="ko-KR" dirty="0"/>
          </a:p>
          <a:p>
            <a:pPr lvl="1"/>
            <a:r>
              <a:rPr lang="en-US" altLang="ko-KR" dirty="0"/>
              <a:t>Width, height </a:t>
            </a:r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단위는 </a:t>
            </a:r>
            <a:r>
              <a:rPr lang="en-US" altLang="ko-KR" dirty="0"/>
              <a:t>Dip(density-independent pixels).</a:t>
            </a:r>
          </a:p>
          <a:p>
            <a:pPr lvl="1"/>
            <a:r>
              <a:rPr lang="en-US" altLang="ko-KR" dirty="0"/>
              <a:t>Not pixel. </a:t>
            </a:r>
          </a:p>
          <a:p>
            <a:pPr lvl="1"/>
            <a:r>
              <a:rPr lang="en-US" altLang="ko-KR" dirty="0"/>
              <a:t>* </a:t>
            </a:r>
            <a:r>
              <a:rPr lang="ko-KR" altLang="en-US" dirty="0"/>
              <a:t>참고 </a:t>
            </a:r>
            <a:r>
              <a:rPr lang="en-US" altLang="ko-KR" dirty="0"/>
              <a:t>: http://blog.rightbrain.co.kr/?p=1036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en-US" altLang="ko-KR" dirty="0" err="1"/>
              <a:t>flexDirection</a:t>
            </a:r>
            <a:r>
              <a:rPr lang="en-US" altLang="ko-KR" dirty="0"/>
              <a:t> : ‘column’(</a:t>
            </a:r>
            <a:r>
              <a:rPr lang="ko-KR" altLang="en-US" dirty="0"/>
              <a:t>기본</a:t>
            </a:r>
            <a:r>
              <a:rPr lang="en-US" altLang="ko-KR" dirty="0"/>
              <a:t>), ‘row’, ‘row-reverse’, ‘column-reverse’</a:t>
            </a:r>
          </a:p>
          <a:p>
            <a:pPr lvl="1"/>
            <a:r>
              <a:rPr lang="en-US" altLang="ko-KR" dirty="0"/>
              <a:t>- </a:t>
            </a:r>
            <a:r>
              <a:rPr lang="en-US" altLang="ko-KR" dirty="0" err="1"/>
              <a:t>justifyContent</a:t>
            </a:r>
            <a:r>
              <a:rPr lang="en-US" altLang="ko-KR" dirty="0"/>
              <a:t> : ‘flex-start’, ‘center’, ‘flex-end’, ‘space-round’, ‘space-between’</a:t>
            </a:r>
          </a:p>
          <a:p>
            <a:pPr lvl="1"/>
            <a:r>
              <a:rPr lang="en-US" altLang="ko-KR" dirty="0"/>
              <a:t>- </a:t>
            </a:r>
            <a:r>
              <a:rPr lang="en-US" altLang="ko-KR" dirty="0" err="1"/>
              <a:t>alignItems</a:t>
            </a:r>
            <a:r>
              <a:rPr lang="en-US" altLang="ko-KR" dirty="0"/>
              <a:t> : ‘center’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* </a:t>
            </a:r>
            <a:r>
              <a:rPr lang="ko-KR" altLang="en-US" dirty="0"/>
              <a:t>참고 </a:t>
            </a:r>
            <a:r>
              <a:rPr lang="en-US" altLang="ko-KR" dirty="0"/>
              <a:t>: http://suhanlee.github.io/2017/react-native-guide-3.html</a:t>
            </a:r>
          </a:p>
        </p:txBody>
      </p:sp>
    </p:spTree>
    <p:extLst>
      <p:ext uri="{BB962C8B-B14F-4D97-AF65-F5344CB8AC3E}">
        <p14:creationId xmlns:p14="http://schemas.microsoft.com/office/powerpoint/2010/main" val="5983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992</Words>
  <Application>Microsoft Office PowerPoint</Application>
  <PresentationFormat>와이드스크린</PresentationFormat>
  <Paragraphs>294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 형석</cp:lastModifiedBy>
  <cp:revision>16</cp:revision>
  <dcterms:created xsi:type="dcterms:W3CDTF">2019-09-16T06:08:39Z</dcterms:created>
  <dcterms:modified xsi:type="dcterms:W3CDTF">2019-10-05T02:24:14Z</dcterms:modified>
</cp:coreProperties>
</file>