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44" r:id="rId3"/>
    <p:sldId id="649" r:id="rId4"/>
    <p:sldId id="648" r:id="rId5"/>
    <p:sldId id="650" r:id="rId6"/>
    <p:sldId id="651" r:id="rId7"/>
    <p:sldId id="652" r:id="rId8"/>
    <p:sldId id="653" r:id="rId9"/>
    <p:sldId id="657" r:id="rId10"/>
    <p:sldId id="655" r:id="rId11"/>
    <p:sldId id="654" r:id="rId12"/>
    <p:sldId id="6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274541"/>
    <a:srgbClr val="FFCC66"/>
    <a:srgbClr val="3DA4B5"/>
    <a:srgbClr val="FF5050"/>
    <a:srgbClr val="2C3644"/>
    <a:srgbClr val="FED834"/>
    <a:srgbClr val="27303D"/>
    <a:srgbClr val="1D332A"/>
    <a:srgbClr val="ED9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86346" autoAdjust="0"/>
  </p:normalViewPr>
  <p:slideViewPr>
    <p:cSldViewPr snapToGrid="0">
      <p:cViewPr varScale="1">
        <p:scale>
          <a:sx n="80" d="100"/>
          <a:sy n="80" d="100"/>
        </p:scale>
        <p:origin x="76" y="172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Codingapple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0" b="24769"/>
          <a:stretch/>
        </p:blipFill>
        <p:spPr>
          <a:xfrm>
            <a:off x="5616042" y="2440750"/>
            <a:ext cx="959915" cy="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4" y="279995"/>
            <a:ext cx="54496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9344" y="2488692"/>
            <a:ext cx="8416604" cy="2589133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해놓고 원하는 페이지에서 조립하여 웹을 개발합니다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유지보수가 쉬움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페이지수가 많은 큰 프로젝트일 때 좋음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HTML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레이아웃의 쉬운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재사용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343" y="990220"/>
            <a:ext cx="7539486" cy="128684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ko-KR" altLang="en-US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ko-KR" altLang="en-US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282572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Vue.component(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'blog-post'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template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'&lt;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h3&gt;How to make dinner&lt;/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h3&gt;'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el: 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'#app3'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data: {}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279995"/>
            <a:ext cx="663149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 가장 쉬운 예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100204" y="1291861"/>
            <a:ext cx="3743863" cy="5319259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부분은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가져와서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template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박아넣음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684" y="1624518"/>
            <a:ext cx="7539486" cy="128684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"app3"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&lt;blog-post&gt;&lt;/blog-post&gt;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319506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Vue.component(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'blog-post'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props: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['title']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template: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'&lt;h3&gt;{{ title }}&lt;/h3&gt;'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el: 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'#app3'</a:t>
            </a:r>
            <a:r>
              <a:rPr lang="en-US" altLang="ko-KR" sz="20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data: {}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ko-KR" sz="20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279995"/>
            <a:ext cx="663149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세부내용이 달라지는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100204" y="1291861"/>
            <a:ext cx="3743863" cy="5319259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부분은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가져와서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template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바인딩 될 수 있게 도와줌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684" y="1261083"/>
            <a:ext cx="7539486" cy="19023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0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“app3"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000">
              <a:solidFill>
                <a:srgbClr val="2973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blog-post 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="My journey with Vue"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&gt;&lt;/blog-post&gt;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blog-post 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="Blogging with Vue"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&gt;&lt;/blog-post&gt;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blog-post 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="Why Vue is so fun"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&gt;&lt;/blog-post&gt;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6217778">
            <a:off x="2884312" y="3279702"/>
            <a:ext cx="1427984" cy="272715"/>
          </a:xfrm>
          <a:prstGeom prst="rightArrow">
            <a:avLst/>
          </a:prstGeom>
          <a:solidFill>
            <a:srgbClr val="FF656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2" y="338535"/>
            <a:ext cx="97392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이유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iteration/ DOM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조작이 매우쉬워짐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실시간으로 반응시켜야할 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Component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개발방식을 적용할 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SPA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 때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006"/>
          <a:stretch/>
        </p:blipFill>
        <p:spPr>
          <a:xfrm>
            <a:off x="3185936" y="4267090"/>
            <a:ext cx="8763000" cy="23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3" y="530161"/>
            <a:ext cx="11504649" cy="202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설치는 그냥 흔한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설치하듯 하면 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src="https://cdn.jsdelivr.net/npm/vue/dist/vue.js"&gt;&lt;/script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이제 공식 튜토리얼을 해설과 함께 따라해보면 됩니다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25795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	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el: </a:t>
            </a: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data:</a:t>
            </a: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message: </a:t>
            </a: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'Hello Vue!'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 </a:t>
            </a:r>
            <a:endParaRPr lang="ko-KR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530161"/>
            <a:ext cx="468260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iteration</a:t>
            </a:r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3684" y="1723181"/>
            <a:ext cx="7539486" cy="14715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id="app"&gt;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{{ message }}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div&gt;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51962" y="1593785"/>
            <a:ext cx="3717985" cy="4524893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instance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el :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바인딩 원하는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 id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data :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본격적으로 데이터와 함수가 담기는 공간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684" y="3416060"/>
            <a:ext cx="7539486" cy="25795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new 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el: </a:t>
            </a: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 : </a:t>
            </a: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'red-button'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3" y="530161"/>
            <a:ext cx="58119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iteration (2)</a:t>
            </a:r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3684" y="1731808"/>
            <a:ext cx="7539486" cy="14715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"app"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4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 </a:t>
            </a:r>
            <a:r>
              <a:rPr lang="en-US" altLang="ko-KR" sz="24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v-bind:class=</a:t>
            </a:r>
            <a:r>
              <a:rPr lang="en-US" altLang="ko-KR" sz="24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"style</a:t>
            </a:r>
            <a:r>
              <a:rPr lang="en-US" altLang="ko-KR" sz="2400" smtClean="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4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&gt;&lt;/span&gt;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  <a:r>
              <a:rPr kumimoji="0" lang="ko-KR" altLang="ko-K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51962" y="1731808"/>
            <a:ext cx="3751141" cy="4386870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&lt;span class=“red-button”&gt; </a:t>
            </a: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3684" y="3410472"/>
            <a:ext cx="7539486" cy="245639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= </a:t>
            </a: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el: 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category: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['Dress','Outer','Skirt','Innerwear']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 </a:t>
            </a:r>
            <a:endParaRPr lang="ko-KR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294" y="279995"/>
            <a:ext cx="468260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iteration (3)</a:t>
            </a:r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3684" y="1317739"/>
            <a:ext cx="7539486" cy="19023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&lt;ul class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="list-group"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 class</a:t>
            </a:r>
            <a:r>
              <a:rPr lang="en-US" altLang="ko-KR" sz="20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="list-group-item" 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v-for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="item in category"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20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{{item}}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&lt;/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smtClean="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000">
                <a:solidFill>
                  <a:srgbClr val="2973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ul&gt;</a:t>
            </a: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51962" y="1291861"/>
            <a:ext cx="3717985" cy="4826818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iteration (for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문안쓰고도 이렇게 쉽게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기능을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!)</a:t>
            </a: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자료의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value(array)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쉽게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16200000">
            <a:off x="5164126" y="3225256"/>
            <a:ext cx="2185008" cy="220613"/>
          </a:xfrm>
          <a:prstGeom prst="rightArrow">
            <a:avLst/>
          </a:prstGeom>
          <a:solidFill>
            <a:srgbClr val="FF656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575689">
            <a:off x="2132864" y="2096811"/>
            <a:ext cx="2518722" cy="154904"/>
          </a:xfrm>
          <a:prstGeom prst="rightArrow">
            <a:avLst/>
          </a:prstGeom>
          <a:solidFill>
            <a:srgbClr val="FF656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3" y="279995"/>
            <a:ext cx="638995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Two way data binding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실시간 반응성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04650" y="1291861"/>
            <a:ext cx="4865298" cy="4826818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directive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사용자의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실시간으로 변경시킬 수 있음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 Two way binding)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 way binding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흔히말하는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-&gt; HTML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순의 데이터바인딩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3684" y="1291861"/>
            <a:ext cx="6418052" cy="18408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id=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"app"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 message }}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&lt;/p&gt;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&lt;input </a:t>
            </a: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v-model=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42B98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"message"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52525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ko-KR" sz="2400" b="0" i="0" u="none" strike="noStrike" cap="none" normalizeH="0" baseline="0" smtClean="0">
                <a:ln>
                  <a:noFill/>
                </a:ln>
                <a:solidFill>
                  <a:srgbClr val="2973B7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&lt;/div&gt;</a:t>
            </a:r>
            <a:r>
              <a:rPr kumimoji="0" lang="ko-KR" altLang="ko-K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3684" y="3356763"/>
            <a:ext cx="6418052" cy="25795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app = </a:t>
            </a:r>
            <a:r>
              <a:rPr lang="nn-NO" altLang="ko-KR" sz="2400">
                <a:solidFill>
                  <a:srgbClr val="E96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Vue({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el: </a:t>
            </a:r>
            <a:r>
              <a:rPr lang="nn-NO" altLang="ko-KR" sz="24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'#app'</a:t>
            </a: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data: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message: </a:t>
            </a:r>
            <a:r>
              <a:rPr lang="nn-NO" altLang="ko-KR" sz="2400">
                <a:solidFill>
                  <a:srgbClr val="42B98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'Hello Vue!'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nn-NO" altLang="ko-KR" sz="2400">
                <a:solidFill>
                  <a:srgbClr val="5252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 </a:t>
            </a:r>
            <a:endParaRPr lang="ko-KR" altLang="ko-KR" sz="2400">
              <a:solidFill>
                <a:srgbClr val="5252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4" y="279995"/>
            <a:ext cx="54496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</a:t>
            </a:r>
            <a:endParaRPr lang="en-US" altLang="ko-KR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5222" y="4163174"/>
            <a:ext cx="8203721" cy="2107396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웹사이트를 저렇게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해놓은 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페이지마다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첨부하는 방식으로 웹개발진행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077133"/>
            <a:ext cx="7777890" cy="27875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83761" y="1156503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초록색 네모가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6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4" y="279995"/>
            <a:ext cx="54496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개발방식</a:t>
            </a:r>
            <a:endParaRPr lang="en-US" altLang="ko-KR" sz="2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5294" y="1014457"/>
            <a:ext cx="8149823" cy="3366712"/>
          </a:xfrm>
          <a:prstGeom prst="roundRect">
            <a:avLst>
              <a:gd name="adj" fmla="val 2702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0224" y="1682366"/>
            <a:ext cx="2472590" cy="2468215"/>
          </a:xfrm>
          <a:prstGeom prst="roundRect">
            <a:avLst>
              <a:gd name="adj" fmla="val 2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307744" y="1682366"/>
            <a:ext cx="2472590" cy="2468215"/>
          </a:xfrm>
          <a:prstGeom prst="roundRect">
            <a:avLst>
              <a:gd name="adj" fmla="val 2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55264" y="1682366"/>
            <a:ext cx="2472590" cy="2468215"/>
          </a:xfrm>
          <a:prstGeom prst="roundRect">
            <a:avLst>
              <a:gd name="adj" fmla="val 27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1188" y="2465247"/>
            <a:ext cx="2074760" cy="615561"/>
          </a:xfrm>
          <a:prstGeom prst="roundRect">
            <a:avLst>
              <a:gd name="adj" fmla="val 270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188" y="3133156"/>
            <a:ext cx="2074760" cy="615561"/>
          </a:xfrm>
          <a:prstGeom prst="roundRect">
            <a:avLst>
              <a:gd name="adj" fmla="val 270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2/&gt;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22825" y="2446358"/>
            <a:ext cx="2074760" cy="615561"/>
          </a:xfrm>
          <a:prstGeom prst="roundRect">
            <a:avLst>
              <a:gd name="adj" fmla="val 270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853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9940</TotalTime>
  <Words>497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4619</cp:revision>
  <dcterms:created xsi:type="dcterms:W3CDTF">2017-03-18T09:11:01Z</dcterms:created>
  <dcterms:modified xsi:type="dcterms:W3CDTF">2019-08-18T03:31:29Z</dcterms:modified>
</cp:coreProperties>
</file>