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2" r:id="rId2"/>
    <p:sldId id="688" r:id="rId3"/>
    <p:sldId id="814" r:id="rId4"/>
    <p:sldId id="687" r:id="rId5"/>
    <p:sldId id="703" r:id="rId6"/>
    <p:sldId id="693" r:id="rId7"/>
    <p:sldId id="695" r:id="rId8"/>
    <p:sldId id="706" r:id="rId9"/>
    <p:sldId id="810" r:id="rId10"/>
    <p:sldId id="707" r:id="rId11"/>
    <p:sldId id="708" r:id="rId12"/>
    <p:sldId id="815" r:id="rId13"/>
    <p:sldId id="816" r:id="rId14"/>
    <p:sldId id="811" r:id="rId15"/>
    <p:sldId id="689" r:id="rId16"/>
    <p:sldId id="694" r:id="rId17"/>
    <p:sldId id="696" r:id="rId18"/>
    <p:sldId id="697" r:id="rId19"/>
    <p:sldId id="732" r:id="rId20"/>
    <p:sldId id="698" r:id="rId21"/>
    <p:sldId id="700" r:id="rId22"/>
    <p:sldId id="699" r:id="rId23"/>
    <p:sldId id="701" r:id="rId24"/>
    <p:sldId id="733" r:id="rId25"/>
    <p:sldId id="734" r:id="rId26"/>
    <p:sldId id="738" r:id="rId27"/>
    <p:sldId id="739" r:id="rId28"/>
    <p:sldId id="741" r:id="rId29"/>
    <p:sldId id="791" r:id="rId30"/>
    <p:sldId id="792" r:id="rId31"/>
    <p:sldId id="793" r:id="rId32"/>
    <p:sldId id="794" r:id="rId33"/>
    <p:sldId id="795" r:id="rId34"/>
    <p:sldId id="740" r:id="rId35"/>
    <p:sldId id="796" r:id="rId36"/>
    <p:sldId id="737" r:id="rId37"/>
    <p:sldId id="735" r:id="rId38"/>
    <p:sldId id="799" r:id="rId39"/>
    <p:sldId id="819" r:id="rId40"/>
    <p:sldId id="820" r:id="rId41"/>
    <p:sldId id="818" r:id="rId42"/>
    <p:sldId id="824" r:id="rId43"/>
    <p:sldId id="800" r:id="rId44"/>
    <p:sldId id="803" r:id="rId45"/>
    <p:sldId id="804" r:id="rId46"/>
    <p:sldId id="806" r:id="rId47"/>
    <p:sldId id="805" r:id="rId48"/>
    <p:sldId id="802" r:id="rId49"/>
    <p:sldId id="807" r:id="rId50"/>
    <p:sldId id="710" r:id="rId51"/>
    <p:sldId id="720" r:id="rId52"/>
    <p:sldId id="721" r:id="rId53"/>
    <p:sldId id="812" r:id="rId54"/>
    <p:sldId id="709" r:id="rId55"/>
    <p:sldId id="808" r:id="rId56"/>
    <p:sldId id="717" r:id="rId57"/>
    <p:sldId id="718" r:id="rId58"/>
    <p:sldId id="711" r:id="rId59"/>
    <p:sldId id="712" r:id="rId60"/>
    <p:sldId id="713" r:id="rId61"/>
    <p:sldId id="825" r:id="rId62"/>
    <p:sldId id="716" r:id="rId63"/>
    <p:sldId id="809" r:id="rId64"/>
    <p:sldId id="714" r:id="rId65"/>
    <p:sldId id="715" r:id="rId66"/>
    <p:sldId id="725" r:id="rId67"/>
    <p:sldId id="726" r:id="rId68"/>
    <p:sldId id="821" r:id="rId69"/>
    <p:sldId id="822" r:id="rId70"/>
    <p:sldId id="771" r:id="rId71"/>
    <p:sldId id="798" r:id="rId72"/>
    <p:sldId id="772" r:id="rId73"/>
    <p:sldId id="773" r:id="rId74"/>
    <p:sldId id="817" r:id="rId75"/>
    <p:sldId id="823" r:id="rId76"/>
    <p:sldId id="813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7CB"/>
    <a:srgbClr val="FF6565"/>
    <a:srgbClr val="FFCC66"/>
    <a:srgbClr val="3DA4B5"/>
    <a:srgbClr val="274541"/>
    <a:srgbClr val="FED834"/>
    <a:srgbClr val="FF5050"/>
    <a:srgbClr val="2C3644"/>
    <a:srgbClr val="27303D"/>
    <a:srgbClr val="1D3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86346" autoAdjust="0"/>
  </p:normalViewPr>
  <p:slideViewPr>
    <p:cSldViewPr snapToGrid="0">
      <p:cViewPr varScale="1">
        <p:scale>
          <a:sx n="77" d="100"/>
          <a:sy n="77" d="100"/>
        </p:scale>
        <p:origin x="102" y="1014"/>
      </p:cViewPr>
      <p:guideLst/>
    </p:cSldViewPr>
  </p:slideViewPr>
  <p:outlineViewPr>
    <p:cViewPr>
      <p:scale>
        <a:sx n="33" d="100"/>
        <a:sy n="33" d="100"/>
      </p:scale>
      <p:origin x="0" y="-26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4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7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2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1611-13E1-4FDA-99E7-A5DC5908C8F0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F41-5C87-47B0-AD50-40FD0C0F9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681611-13E1-4FDA-99E7-A5DC5908C8F0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2742F41-5C87-47B0-AD50-40FD0C0F98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vuejs.org/v2/guide/components.html#Using-v-model-on-Componen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53546" y="792499"/>
            <a:ext cx="6247854" cy="29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instagram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웹버전 만들기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상품진열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웹에서 이미지다루기</a:t>
            </a:r>
            <a:endParaRPr lang="en-US" altLang="ko-KR" sz="2400" noProof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인스타그램 필터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작성과 발행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Ajax, vuex, event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기타 기능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53546" y="3923741"/>
            <a:ext cx="6096000" cy="38177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여기다 서버만 추가하면 인스타그램임 ㅅㄱ</a:t>
            </a:r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2700000">
            <a:off x="11084464" y="-122547"/>
            <a:ext cx="1647496" cy="8176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1" y="711919"/>
            <a:ext cx="4084464" cy="55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3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758" y="3379378"/>
            <a:ext cx="7539486" cy="2948839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data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return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['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갤럭시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', '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아이폰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', 'LG']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99617" y="264093"/>
            <a:ext cx="456431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for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반복문으로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HTML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만드는 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758" y="1670272"/>
            <a:ext cx="7539486" cy="1471511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v-for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"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{{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상품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}}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/li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&lt;/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1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오른쪽 화살표 1"/>
          <p:cNvSpPr/>
          <p:nvPr/>
        </p:nvSpPr>
        <p:spPr>
          <a:xfrm rot="13967340">
            <a:off x="3558576" y="3611262"/>
            <a:ext cx="2222207" cy="11906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오른쪽 화살표 8"/>
          <p:cNvSpPr/>
          <p:nvPr/>
        </p:nvSpPr>
        <p:spPr>
          <a:xfrm rot="15102292">
            <a:off x="3155503" y="3598747"/>
            <a:ext cx="1823996" cy="12561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오른쪽 화살표 9"/>
          <p:cNvSpPr/>
          <p:nvPr/>
        </p:nvSpPr>
        <p:spPr>
          <a:xfrm rot="16200000">
            <a:off x="2695144" y="3614388"/>
            <a:ext cx="1752743" cy="11281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8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703" y="3133489"/>
            <a:ext cx="7539486" cy="2948839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data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return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 </a:t>
            </a:r>
            <a:r>
              <a:rPr lang="ko-KR" altLang="en-US" sz="2400" noProof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'16</a:t>
            </a:r>
            <a:r>
              <a:rPr lang="en-US" altLang="ko-KR" sz="2400">
                <a:solidFill>
                  <a:srgbClr val="70AD47">
                    <a:lumMod val="60000"/>
                    <a:lumOff val="4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px'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78393" y="348617"/>
            <a:ext cx="61856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혹은 스타일에 데이터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집어넣는 법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0703" y="1470487"/>
            <a:ext cx="9022974" cy="1471511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v-bind:style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="{ </a:t>
            </a:r>
            <a:r>
              <a:rPr lang="en-US" altLang="ko-KR" sz="2400" noProof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fontSize: </a:t>
            </a:r>
            <a:r>
              <a:rPr lang="ko-KR" altLang="en-US" sz="2400" noProof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사이즈</a:t>
            </a:r>
            <a:r>
              <a:rPr lang="en-US" altLang="ko-KR" sz="2400" noProof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}"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어쩌구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/li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&lt;/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ul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r>
              <a:rPr kumimoji="0" lang="ko-KR" altLang="ko-KR" sz="1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9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2001876"/>
            <a:ext cx="7539486" cy="4056834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import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from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‘./components/List.vue’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data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아빠바지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 '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슬랙스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components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8370" y="249015"/>
            <a:ext cx="81605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개중요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props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형태로 데이터 물려주기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0074" y="999513"/>
            <a:ext cx="7539486" cy="809792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v-bind: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아빠바지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"  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/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22831" y="1141831"/>
            <a:ext cx="4609280" cy="465826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v-bind:props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이름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="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전해줄데이터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2343" y="407737"/>
            <a:ext cx="1725545" cy="46582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21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2001876"/>
            <a:ext cx="7539486" cy="2948839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DD87CB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export default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props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   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: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8370" y="249015"/>
            <a:ext cx="81605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물려받아와서 사용하기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0074" y="999513"/>
            <a:ext cx="7539486" cy="809792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</a:t>
            </a:r>
            <a: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{{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내바지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}}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&lt;/p&gt;</a:t>
            </a:r>
            <a:br>
              <a:rPr kumimoji="0" lang="ko-KR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</a:br>
            <a:endParaRPr kumimoji="0" lang="ko-KR" altLang="ko-KR" sz="5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4811" y="3612175"/>
            <a:ext cx="5026350" cy="465826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받아올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이름과 데이터형 명시해주기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11428" y="1141831"/>
            <a:ext cx="3719675" cy="465826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받아온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자유롭게 쓰기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2343" y="407737"/>
            <a:ext cx="1725545" cy="46582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29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77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519249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770" y="4132832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src=“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343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6369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메인화면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660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사진의 필터 선택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49343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93430" y="2519249"/>
            <a:ext cx="3203324" cy="1961473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src=“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93430" y="4578167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&lt;textarea&gt;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36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77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519249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770" y="4132832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&lt;img</a:t>
            </a:r>
            <a:r>
              <a:rPr kumimoji="0" lang="en-US" altLang="ko-KR" sz="180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src=“</a:t>
            </a:r>
            <a:r>
              <a:rPr kumimoji="0" lang="ko-KR" altLang="en-US" sz="180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업로드한거</a:t>
            </a:r>
            <a:r>
              <a:rPr kumimoji="0" lang="en-US" altLang="ko-KR" sz="180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”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343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6369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660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493430" y="125790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router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말고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v-if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페이지 구분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</a:t>
            </a: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93430" y="2519249"/>
            <a:ext cx="3203324" cy="1961473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&lt;img src=“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”&gt;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93430" y="4578167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&lt;textarea&gt;</a:t>
            </a: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13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04004" y="1225043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627" y="1312111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8746689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v-if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페이지 나누기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89808" y="1312111"/>
            <a:ext cx="6861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만약에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Post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보여줌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만약에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이미지와 필터선택화면 보여줌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만약에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이미지와 글쓰기 입력란 보여줌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42132" y="5760373"/>
            <a:ext cx="11206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Router/component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아니라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v-if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페이지를 나눈 이유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관리의 용이성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입력받는 데이터가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종류인데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다른 컴포넌트에 있으면 관리가 어렵잖소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ko-KR" altLang="en-US" sz="200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8627" y="1881831"/>
            <a:ext cx="3203324" cy="1961472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62933" y="2018352"/>
            <a:ext cx="3203324" cy="196147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21861" y="2218740"/>
            <a:ext cx="3203324" cy="196147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02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6812292" cy="6180493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template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div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98C37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"body"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&lt;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Post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"upload-image"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"filters"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"filter-1"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"upload-image"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"write"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"write-box"&gt;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write!&lt;/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ABB2BF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div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&lt;/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template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vuestagram – Body.vue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92163" y="873118"/>
            <a:ext cx="4204138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.upload-image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9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90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90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err="1">
                <a:solidFill>
                  <a:srgbClr val="ABB2BF"/>
                </a:solidFill>
                <a:latin typeface="Consolas" panose="020B0609020204030204" pitchFamily="49" charset="0"/>
              </a:rPr>
              <a:t>cornflowerblue</a:t>
            </a:r>
            <a:r>
              <a:rPr lang="en-US" altLang="ko-KR" sz="9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>
                <a:solidFill>
                  <a:srgbClr val="ABB2BF"/>
                </a:solidFill>
                <a:latin typeface="Consolas" panose="020B0609020204030204" pitchFamily="49" charset="0"/>
              </a:rPr>
              <a:t>background-size : cover;</a:t>
            </a:r>
            <a:endParaRPr lang="en-US" altLang="ko-KR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overflow-x: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scroll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white-space: 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nowrap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.filter-1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</a:t>
            </a:r>
            <a:r>
              <a:rPr lang="en-US" altLang="ko-KR" sz="900" dirty="0" err="1">
                <a:solidFill>
                  <a:srgbClr val="ABB2BF"/>
                </a:solidFill>
                <a:latin typeface="Consolas" panose="020B0609020204030204" pitchFamily="49" charset="0"/>
              </a:rPr>
              <a:t>cornflowerblue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color 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cover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-scrollbar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-scrollbar-track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#f1f1f1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-scrollbar-thumb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#888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border-radius: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.filters</a:t>
            </a:r>
            <a:r>
              <a:rPr lang="en-US" altLang="ko-KR" sz="900" dirty="0">
                <a:solidFill>
                  <a:srgbClr val="56B6C2"/>
                </a:solidFill>
                <a:latin typeface="Consolas" panose="020B0609020204030204" pitchFamily="49" charset="0"/>
              </a:rPr>
              <a:t>::-</a:t>
            </a:r>
            <a:r>
              <a:rPr lang="en-US" altLang="ko-KR" sz="900" dirty="0" err="1">
                <a:solidFill>
                  <a:srgbClr val="56B6C2"/>
                </a:solidFill>
                <a:latin typeface="Consolas" panose="020B0609020204030204" pitchFamily="49" charset="0"/>
              </a:rPr>
              <a:t>webkit-scrollbar-thumb:hover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#555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.write-box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outline: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9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왼쪽 대괄호 6"/>
          <p:cNvSpPr/>
          <p:nvPr/>
        </p:nvSpPr>
        <p:spPr>
          <a:xfrm>
            <a:off x="417786" y="1828800"/>
            <a:ext cx="194463" cy="193915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왼쪽 대괄호 11"/>
          <p:cNvSpPr/>
          <p:nvPr/>
        </p:nvSpPr>
        <p:spPr>
          <a:xfrm>
            <a:off x="417787" y="4296104"/>
            <a:ext cx="110358" cy="810821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/>
          <p:cNvSpPr/>
          <p:nvPr/>
        </p:nvSpPr>
        <p:spPr>
          <a:xfrm>
            <a:off x="417787" y="1119352"/>
            <a:ext cx="110358" cy="323191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33866" y="2490948"/>
            <a:ext cx="259416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이미지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필터고르기화면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0479" y="4198959"/>
            <a:ext cx="209755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이미지 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 </a:t>
            </a: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글입력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59280" y="1081524"/>
            <a:ext cx="2097555" cy="381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포스트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60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19769" y="1333649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9770" y="1817341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04409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465461"/>
            <a:ext cx="3203324" cy="3006564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6324" y="2561157"/>
            <a:ext cx="112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370969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[App.vue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이미지 업로드 버튼 만들기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71597" y="5820799"/>
            <a:ext cx="499668" cy="463024"/>
          </a:xfrm>
          <a:prstGeom prst="roundRect">
            <a:avLst>
              <a:gd name="adj" fmla="val 23072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49048" y="1942912"/>
            <a:ext cx="63168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 버튼을 누르면 어떤일이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73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19769" y="1333650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770" y="1370970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9770" y="1825026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1912094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2473146"/>
            <a:ext cx="3203324" cy="3006564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6324" y="2568842"/>
            <a:ext cx="112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26869" y="2630335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업로드한사진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6600" y="1337664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2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[App.vue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이미지 업로드 버튼 만들기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18127" y="4713418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필터들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14654" y="1942912"/>
            <a:ext cx="479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 버튼을 누르면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이미지의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알아냄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 2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이동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저장한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accent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이용해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step2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사진 보여주기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(background-image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첨부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 rot="12401666">
            <a:off x="6401770" y="3581570"/>
            <a:ext cx="938048" cy="3774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71597" y="5834796"/>
            <a:ext cx="499668" cy="463024"/>
          </a:xfrm>
          <a:prstGeom prst="roundRect">
            <a:avLst>
              <a:gd name="adj" fmla="val 23072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72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프로젝트 생성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서버실행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16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[App.vue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 이미지 업로드 버튼 만들기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1490" y="1201483"/>
            <a:ext cx="6446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만드는 법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업로드한 이미지의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알아내는 법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987" y="1698067"/>
            <a:ext cx="10053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inputfile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 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"input-plus"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&gt;+&lt;/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987" y="32984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  let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files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  let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E5C07B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readAsDataURL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61AFEF"/>
                </a:solidFill>
                <a:latin typeface="Consolas" panose="020B0609020204030204" pitchFamily="49" charset="0"/>
              </a:rPr>
              <a:t>onload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dirty="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1490" y="5844267"/>
            <a:ext cx="457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3, 4,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번은 배운 것이니 알아서해보자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25" name="오른쪽 화살표 24"/>
          <p:cNvSpPr/>
          <p:nvPr/>
        </p:nvSpPr>
        <p:spPr>
          <a:xfrm rot="9315996">
            <a:off x="4580426" y="4360602"/>
            <a:ext cx="938048" cy="215640"/>
          </a:xfrm>
          <a:prstGeom prst="rightArrow">
            <a:avLst>
              <a:gd name="adj1" fmla="val 23722"/>
              <a:gd name="adj2" fmla="val 531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20559" y="4023218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46756" y="5928791"/>
            <a:ext cx="374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D19A66"/>
                </a:solidFill>
                <a:latin typeface="Consolas" panose="020B0609020204030204" pitchFamily="49" charset="0"/>
              </a:rPr>
              <a:t>폼 이벤트는 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v-on:change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??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9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업로드 누를 시 결과물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4" y="1136899"/>
            <a:ext cx="4027945" cy="466795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40835" y="1323139"/>
            <a:ext cx="755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v-bind:style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 </a:t>
            </a:r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'url('</a:t>
            </a:r>
            <a:r>
              <a:rPr lang="ko-KR" altLang="en-US">
                <a:solidFill>
                  <a:srgbClr val="ABB2BF"/>
                </a:solidFill>
                <a:latin typeface="Consolas" panose="020B0609020204030204" pitchFamily="49" charset="0"/>
              </a:rPr>
              <a:t>이미지경로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')'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 }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endParaRPr lang="en-US" altLang="ko-KR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4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19770" y="235522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393" y="244229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770" y="3003341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9770" y="4616924"/>
            <a:ext cx="3203324" cy="1497867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6600" y="235522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26869" y="244229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56600" y="3003342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3430" y="235522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63699" y="244229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9770" y="174200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1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일 경우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56600" y="174200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2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일 경우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493430" y="174200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만약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3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일 경우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Next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버튼만들기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6600" y="5135020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8336" y="5135020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34187" y="5135020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7227" y="5135020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93430" y="3003341"/>
            <a:ext cx="3203324" cy="1961473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93430" y="5062259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6068195" y="1859499"/>
            <a:ext cx="1349482" cy="16173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2520" y="1352472"/>
            <a:ext cx="129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2482796" y="1859499"/>
            <a:ext cx="1349482" cy="16173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03614" y="1320429"/>
            <a:ext cx="355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O, 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버튼의 기능은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9607554" y="1859499"/>
            <a:ext cx="1349482" cy="16173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71598" y="6017601"/>
            <a:ext cx="499668" cy="463024"/>
          </a:xfrm>
          <a:prstGeom prst="roundRect">
            <a:avLst>
              <a:gd name="adj" fmla="val 23072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+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79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32953" y="1433543"/>
            <a:ext cx="3203324" cy="452556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954" y="1470862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2954" y="195565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3223" y="204272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발행 버튼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기능만들기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2954" y="4662689"/>
            <a:ext cx="3203324" cy="105253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3223" y="4735450"/>
            <a:ext cx="157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글작성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0783" y="1470862"/>
            <a:ext cx="331052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발행기능을 만들려면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75128" y="1484136"/>
            <a:ext cx="882869" cy="396333"/>
          </a:xfrm>
          <a:prstGeom prst="roundRect">
            <a:avLst>
              <a:gd name="adj" fmla="val 218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발행</a:t>
            </a:r>
          </a:p>
        </p:txBody>
      </p:sp>
    </p:spTree>
    <p:extLst>
      <p:ext uri="{BB962C8B-B14F-4D97-AF65-F5344CB8AC3E}">
        <p14:creationId xmlns:p14="http://schemas.microsoft.com/office/powerpoint/2010/main" val="66149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 발행 버튼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기능만들기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10971" y="1649057"/>
            <a:ext cx="726918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step3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경우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발행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버튼이 보여야함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발행을 누르면</a:t>
            </a:r>
            <a:endParaRPr lang="en-US" altLang="ko-KR" sz="200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나의 글과 이미지가 담긴 이쁜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포스트데이터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App.vue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posts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나의 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r>
              <a:rPr lang="ko-KR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포스트데이터</a:t>
            </a:r>
            <a:r>
              <a:rPr lang="en-US" altLang="ko-KR" sz="20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추가함 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글은 어디서 나는것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Body.vue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작성한 글 데이터가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전해져야함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이미지는 어디서 나는것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전에 이미지 경로 어딘가에 저장하지 않았습니까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953" y="1433543"/>
            <a:ext cx="3203324" cy="452556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954" y="1470862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2954" y="195565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223" y="204272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49132" y="4735450"/>
            <a:ext cx="2970965" cy="979772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3116" y="4825226"/>
            <a:ext cx="157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글작성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input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75128" y="1484136"/>
            <a:ext cx="882869" cy="396333"/>
          </a:xfrm>
          <a:prstGeom prst="roundRect">
            <a:avLst>
              <a:gd name="adj" fmla="val 218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발행</a:t>
            </a:r>
          </a:p>
        </p:txBody>
      </p:sp>
    </p:spTree>
    <p:extLst>
      <p:ext uri="{BB962C8B-B14F-4D97-AF65-F5344CB8AC3E}">
        <p14:creationId xmlns:p14="http://schemas.microsoft.com/office/powerpoint/2010/main" val="137346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399302" y="1794693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09706" y="2646413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4447" y="2757337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35151" y="1832008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13030" y="2046850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 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5453193" y="2198822"/>
            <a:ext cx="116724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161" y="2046850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U자형 화살표 15"/>
          <p:cNvSpPr/>
          <p:nvPr/>
        </p:nvSpPr>
        <p:spPr>
          <a:xfrm rot="16200000">
            <a:off x="3760668" y="2110394"/>
            <a:ext cx="119912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5780" y="684736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전달하는 궁극의 법칙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4382" y="437459"/>
            <a:ext cx="7958413" cy="34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꼭 알아야할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29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617837" y="2487128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28241" y="3338848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2982" y="3449772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3686" y="2524443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17837" y="1614045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 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9671728" y="2891257"/>
            <a:ext cx="116724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5078" y="461899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1583" y="1226355"/>
            <a:ext cx="5657116" cy="786862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부모가 컴포넌트 첨부할 때 속성란에 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&lt;v-bind:props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1583" y="3213314"/>
            <a:ext cx="5657116" cy="786862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받아올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‘props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명시해주기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데이터처럼 활용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1583" y="2124333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 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v-bind:height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rgbClr val="98C379"/>
                </a:solidFill>
                <a:latin typeface="Consolas" panose="020B0609020204030204" pitchFamily="49" charset="0"/>
              </a:rPr>
              <a:t>우월한키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/&gt;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8284" y="422509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  height 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000">
                <a:solidFill>
                  <a:srgbClr val="E5C07B"/>
                </a:solidFill>
                <a:latin typeface="Consolas" panose="020B0609020204030204" pitchFamily="49" charset="0"/>
              </a:rPr>
              <a:t>String</a:t>
            </a:r>
            <a:endParaRPr lang="en-US" altLang="ko-KR" sz="20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350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617837" y="2487128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828241" y="3338848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12982" y="3449772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3686" y="2524443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5078" y="461899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event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1582" y="1226355"/>
            <a:ext cx="5879953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v-on:click="$emit(‘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이벤트이름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전해줄값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)"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5213" y="3854964"/>
            <a:ext cx="5657116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부모는 자식 컴포넌트 첨부하는 곳에서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이벤트 수신시 실행할 코드 적어놓기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53491" y="1572948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부모에게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전달은</a:t>
            </a:r>
            <a:endParaRPr lang="en-US" altLang="ko-KR" sz="20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U자형 화살표 13"/>
          <p:cNvSpPr/>
          <p:nvPr/>
        </p:nvSpPr>
        <p:spPr>
          <a:xfrm rot="16200000">
            <a:off x="7968045" y="2802826"/>
            <a:ext cx="119912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213" y="2142334"/>
            <a:ext cx="6941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E06C75"/>
                </a:solidFill>
                <a:latin typeface="Consolas" panose="020B0609020204030204" pitchFamily="49" charset="0"/>
              </a:rPr>
              <a:t>button </a:t>
            </a:r>
            <a:r>
              <a:rPr lang="en-US" altLang="ko-KR" sz="2000" dirty="0" err="1">
                <a:solidFill>
                  <a:srgbClr val="D19A66"/>
                </a:solidFill>
                <a:latin typeface="Consolas" panose="020B0609020204030204" pitchFamily="49" charset="0"/>
              </a:rPr>
              <a:t>v-on:click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61AFEF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98C379"/>
                </a:solidFill>
                <a:latin typeface="Consolas" panose="020B0609020204030204" pitchFamily="49" charset="0"/>
              </a:rPr>
              <a:t>hyodo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, '50000')</a:t>
            </a:r>
            <a:r>
              <a:rPr lang="en-US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&gt;</a:t>
            </a:r>
            <a:endParaRPr lang="en-US" altLang="ko-KR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5213" y="4777392"/>
            <a:ext cx="5070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v-on:hyodo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E06C75"/>
                </a:solidFill>
                <a:latin typeface="Consolas" panose="020B0609020204030204" pitchFamily="49" charset="0"/>
              </a:rPr>
              <a:t>지갑</a:t>
            </a:r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$event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/&gt;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5445" y="5500797"/>
            <a:ext cx="5856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전해준 값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$event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쓰면 수신 가능합니다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수신한 데이터는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data(){}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저장하고 이런 식이면 되겠죠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5213" y="2626661"/>
            <a:ext cx="7015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부모에게 전달할 나만의 예쁜 이벤트 이름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값을 정해주면 됩니다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event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작명시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kebab-case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4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5078" y="461899"/>
            <a:ext cx="890175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event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입력한 값을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전해주려면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1582" y="1226355"/>
            <a:ext cx="5879953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자식은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v-on:click="$emit(‘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이벤트이름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전해줄값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)"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5213" y="3854964"/>
            <a:ext cx="5657116" cy="7868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부모가 자식 첨부하는 곳에서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이벤트 수신시 실행할 코드 적어놓기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5213" y="2142334"/>
            <a:ext cx="8554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input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v-on:input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61AFEF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'hyodo'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, $event.target.value)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&gt;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5213" y="2626661"/>
            <a:ext cx="7346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입력된 값은 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$event.target.value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쓰면 가져올 수 있습니다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5213" y="4847347"/>
            <a:ext cx="386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v-on:hyodo="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어쩌구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여긴 뭐 똑같음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17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17773" y="1383696"/>
            <a:ext cx="7208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누군가 만들어놓은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CSSgram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이용해서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인스타그램과 똑같은 필터효과 적용가능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86928" y="2434574"/>
            <a:ext cx="6747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&lt;link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="stylesheet"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href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="https://cdnjs.cloudflare.com/ajax/libs/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cssgram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/0.1.10/cssgram.min.css"&gt;</a:t>
            </a:r>
          </a:p>
          <a:p>
            <a:pPr lvl="0"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(index.html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kumimoji="0" lang="ko-KR" altLang="en-US" b="0" i="0" u="none" strike="noStrike" kern="1200" cap="none" spc="0" normalizeH="0" baseline="0" noProof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복붙</a:t>
            </a:r>
            <a:r>
              <a:rPr kumimoji="0" lang="en-US" altLang="ko-KR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defRPr/>
            </a:pP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5" y="1256019"/>
            <a:ext cx="3740064" cy="25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만들 앱의 구조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생각하기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57997" y="354738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메인화면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20566" y="417152"/>
            <a:ext cx="1068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91410" y="3826426"/>
            <a:ext cx="273649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페이지는 몇 개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세부사항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뭘 컴포넌트화 할지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00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19769" y="1333650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9768" y="1871130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0037" y="1958198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9768" y="2519250"/>
            <a:ext cx="3203324" cy="1961472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0037" y="2630335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사진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2132" y="938841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step 2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9768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01504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97355" y="4650928"/>
            <a:ext cx="865566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70395" y="4650928"/>
            <a:ext cx="252697" cy="802088"/>
          </a:xfrm>
          <a:prstGeom prst="roundRect">
            <a:avLst>
              <a:gd name="adj" fmla="val 0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1295" y="4713418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필터들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95151" y="1503587"/>
            <a:ext cx="7623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필터들을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FilterBox.vue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&lt;FilterBox /&gt;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첨부합시당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17485242">
            <a:off x="1958834" y="3396490"/>
            <a:ext cx="2950709" cy="3774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448608" y="3181516"/>
            <a:ext cx="39956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.filter-item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 err="1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6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inline-block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color : </a:t>
            </a:r>
            <a:r>
              <a:rPr lang="en-US" altLang="ko-KR" sz="16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1600">
                <a:solidFill>
                  <a:srgbClr val="D19A66"/>
                </a:solidFill>
                <a:latin typeface="Consolas" panose="020B0609020204030204" pitchFamily="49" charset="0"/>
              </a:rPr>
              <a:t>cover</a:t>
            </a:r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ABB2BF"/>
                </a:solidFill>
                <a:latin typeface="Consolas" panose="020B0609020204030204" pitchFamily="49" charset="0"/>
              </a:rPr>
              <a:t>background-position : center;</a:t>
            </a:r>
            <a:endParaRPr lang="en-US" altLang="ko-KR" sz="16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48608" y="2630335"/>
            <a:ext cx="4861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"filter-item"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20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2132" y="2032330"/>
            <a:ext cx="9685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"normal"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"clarendon"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"gingham"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"moon"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"lark"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reyes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juno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"slumber"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aden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perpetua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mayfair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"rise"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hudson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valencia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"xpro2"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"willow"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lofi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"inkwell"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98C379"/>
                </a:solidFill>
                <a:latin typeface="Consolas" panose="020B0609020204030204" pitchFamily="49" charset="0"/>
              </a:rPr>
              <a:t>nashville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935" y="1335212"/>
            <a:ext cx="7623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▼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데이터로 저장하세요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7934" y="4086096"/>
            <a:ext cx="10620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이 필터 개수만큼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&lt;FilterBox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/&gt;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생성해야하는데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하죠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091" y="478634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"filters"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FilterBox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/&gt;</a:t>
            </a:r>
          </a:p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08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CSSgram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을 이용한 필터고르기 기능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934" y="1335212"/>
            <a:ext cx="865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각각의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FilterBox.vue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전달해서</a:t>
            </a:r>
            <a:endParaRPr kumimoji="0" lang="en-US" altLang="ko-KR" sz="24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네모박스안의 글씨를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필터이름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class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이름을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필터이름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데이터바인딩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30" y="249015"/>
            <a:ext cx="3275011" cy="40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2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49015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필터박스를 누르면 일어나야할 일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7934" y="1335212"/>
            <a:ext cx="865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FilterBox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박스를 누르면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누른 필터 이름이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전해져야함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Body.vue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있는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큰 이미지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누른 필터이름이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class=“”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쏙 박혀야함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30" y="249015"/>
            <a:ext cx="3275011" cy="409062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20048674">
            <a:off x="6623043" y="2145541"/>
            <a:ext cx="2950709" cy="3774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91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4399302" y="1794693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09706" y="2646413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4447" y="2757337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35151" y="1832008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13030" y="2046850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DA4B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자식에게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데이터 전달은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Props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U자형 화살표 1"/>
          <p:cNvSpPr/>
          <p:nvPr/>
        </p:nvSpPr>
        <p:spPr>
          <a:xfrm rot="5400000">
            <a:off x="5453193" y="2198822"/>
            <a:ext cx="116724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5007" y="2046849"/>
            <a:ext cx="3450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조부모 이상에게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데이터 전달은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EventBus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5780" y="684736"/>
            <a:ext cx="795841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전달하는 궁극의 법칙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94382" y="437459"/>
            <a:ext cx="7958413" cy="34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>
                <a:solidFill>
                  <a:prstClr val="white">
                    <a:lumMod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알아둬야할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68703" y="3388558"/>
            <a:ext cx="2331235" cy="1098917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60384" y="3571742"/>
            <a:ext cx="160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FilterBox.vue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U자형 화살표 19"/>
          <p:cNvSpPr/>
          <p:nvPr/>
        </p:nvSpPr>
        <p:spPr>
          <a:xfrm rot="16200000">
            <a:off x="3471725" y="2263577"/>
            <a:ext cx="2020228" cy="1157089"/>
          </a:xfrm>
          <a:prstGeom prst="uturnArrow">
            <a:avLst>
              <a:gd name="adj1" fmla="val 12382"/>
              <a:gd name="adj2" fmla="val 14707"/>
              <a:gd name="adj3" fmla="val 16367"/>
              <a:gd name="adj4" fmla="val 43750"/>
              <a:gd name="adj5" fmla="val 550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8" name="Picture 4" descr="Image result for 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1" y="2916105"/>
            <a:ext cx="3463605" cy="204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93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68744" y="1132877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EventBus.js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744" y="179917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E06C75"/>
                </a:solidFill>
                <a:latin typeface="Consolas" panose="020B0609020204030204" pitchFamily="49" charset="0"/>
              </a:rPr>
              <a:t>Vue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98C379"/>
                </a:solidFill>
                <a:latin typeface="Consolas" panose="020B0609020204030204" pitchFamily="49" charset="0"/>
              </a:rPr>
              <a:t>"vue"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export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default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C678DD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altLang="ko-KR" sz="2000" dirty="0">
                <a:solidFill>
                  <a:srgbClr val="E5C07B"/>
                </a:solidFill>
                <a:latin typeface="Consolas" panose="020B0609020204030204" pitchFamily="49" charset="0"/>
              </a:rPr>
              <a:t>Vue</a:t>
            </a:r>
            <a:r>
              <a:rPr lang="fr-FR" altLang="ko-KR" sz="2000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0590" y="1289094"/>
            <a:ext cx="829607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아무데나 만들고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(src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추천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8042" y="351655"/>
            <a:ext cx="7501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이벤트버스로 커스텀 이벤트를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만드는법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8744" y="2834543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744" y="3569435"/>
            <a:ext cx="6599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 err="1">
                <a:solidFill>
                  <a:srgbClr val="E06C75"/>
                </a:solidFill>
                <a:latin typeface="Consolas" panose="020B0609020204030204" pitchFamily="49" charset="0"/>
              </a:rPr>
              <a:t>EventBus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 dirty="0">
                <a:solidFill>
                  <a:srgbClr val="61AFEF"/>
                </a:solidFill>
                <a:latin typeface="Consolas" panose="020B0609020204030204" pitchFamily="49" charset="0"/>
              </a:rPr>
              <a:t>$emit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98C379"/>
                </a:solidFill>
                <a:latin typeface="Consolas" panose="020B0609020204030204" pitchFamily="49" charset="0"/>
              </a:rPr>
              <a:t>'select-filter'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200" dirty="0" err="1">
                <a:solidFill>
                  <a:srgbClr val="E06C75"/>
                </a:solidFill>
                <a:latin typeface="Consolas" panose="020B0609020204030204" pitchFamily="49" charset="0"/>
              </a:rPr>
              <a:t>보낼자료</a:t>
            </a:r>
            <a:r>
              <a:rPr lang="en-US" altLang="ko-KR" sz="22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  <a:endParaRPr lang="en-US" altLang="ko-KR" sz="2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8744" y="4315482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</a:t>
            </a: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109" y="5031918"/>
            <a:ext cx="75862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>
                <a:solidFill>
                  <a:srgbClr val="E06C75"/>
                </a:solidFill>
                <a:latin typeface="Consolas" panose="020B0609020204030204" pitchFamily="49" charset="0"/>
              </a:rPr>
              <a:t>EventBus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>
                <a:solidFill>
                  <a:srgbClr val="61AFEF"/>
                </a:solidFill>
                <a:latin typeface="Consolas" panose="020B0609020204030204" pitchFamily="49" charset="0"/>
              </a:rPr>
              <a:t>$on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>
                <a:solidFill>
                  <a:srgbClr val="98C379"/>
                </a:solidFill>
                <a:latin typeface="Consolas" panose="020B0609020204030204" pitchFamily="49" charset="0"/>
              </a:rPr>
              <a:t>'select-filter'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, (</a:t>
            </a:r>
            <a:r>
              <a:rPr lang="ko-KR" altLang="en-US" sz="2200" i="1">
                <a:solidFill>
                  <a:srgbClr val="E06C75"/>
                </a:solidFill>
                <a:latin typeface="Consolas" panose="020B0609020204030204" pitchFamily="49" charset="0"/>
              </a:rPr>
              <a:t>받은자료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) =&gt; {</a:t>
            </a:r>
          </a:p>
          <a:p>
            <a:pPr lvl="1"/>
            <a:r>
              <a:rPr lang="en-US" altLang="ko-KR" sz="220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>
                <a:solidFill>
                  <a:srgbClr val="E06C75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200">
                <a:solidFill>
                  <a:srgbClr val="E06C75"/>
                </a:solidFill>
                <a:latin typeface="Consolas" panose="020B0609020204030204" pitchFamily="49" charset="0"/>
              </a:rPr>
              <a:t>받은자료</a:t>
            </a:r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200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  <a:endParaRPr lang="en-US" altLang="ko-KR" sz="22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51401" y="3392152"/>
            <a:ext cx="446708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EventBus.js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뒤에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보낼자료를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select-filter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이벤트에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실어보냄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64744" y="5532765"/>
            <a:ext cx="562699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EventBus.js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뒤에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select-filter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이벤트가 일어나면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자료받아서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어찌저찌함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버스수신은 </a:t>
            </a:r>
            <a:r>
              <a:rPr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mounted()</a:t>
            </a:r>
            <a:r>
              <a:rPr lang="ko-KR" altLang="en-US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보통 많이 작성</a:t>
            </a:r>
            <a:r>
              <a:rPr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pic>
        <p:nvPicPr>
          <p:cNvPr id="13" name="Picture 4" descr="Image result for b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20" y="324236"/>
            <a:ext cx="2740761" cy="161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80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846052" y="249015"/>
            <a:ext cx="795841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v-model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컴포넌트에다가 쓰면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45068" y="1671515"/>
            <a:ext cx="63782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컴포넌트에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자식에서 입력한 값을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데이터바인딩하는 방법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개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: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커스텀이벤트</a:t>
            </a:r>
            <a:endParaRPr kumimoji="0" lang="en-US" altLang="ko-KR" sz="24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이벤트버스 </a:t>
            </a:r>
            <a:r>
              <a:rPr lang="en-US" altLang="ko-KR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조부모</a:t>
            </a:r>
            <a:r>
              <a:rPr lang="en-US" altLang="ko-KR" sz="2400" baseline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3. </a:t>
            </a:r>
            <a:r>
              <a:rPr kumimoji="0" lang="ko-KR" altLang="en-US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커스텀이벤트와</a:t>
            </a:r>
            <a:r>
              <a:rPr kumimoji="0" lang="en-US" altLang="ko-KR" sz="24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v-model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5491" y="1634200"/>
            <a:ext cx="3203324" cy="409127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05895" y="2485920"/>
            <a:ext cx="2782516" cy="236357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90636" y="2596844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1340" y="1671515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U자형 화살표 17"/>
          <p:cNvSpPr/>
          <p:nvPr/>
        </p:nvSpPr>
        <p:spPr>
          <a:xfrm rot="16200000">
            <a:off x="145699" y="1949898"/>
            <a:ext cx="1199120" cy="642355"/>
          </a:xfrm>
          <a:prstGeom prst="utur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38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829560" y="242817"/>
            <a:ext cx="4040038" cy="48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v-model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의 용도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330223" y="875680"/>
            <a:ext cx="3613490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역방향 데이터바인딩</a:t>
            </a:r>
            <a:endParaRPr lang="en-US" altLang="ko-KR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50346" y="1374278"/>
            <a:ext cx="2419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입력한 값을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데이터로 저장해줌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29560" y="2893809"/>
            <a:ext cx="404003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v-model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의 용도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68105" y="3511401"/>
            <a:ext cx="306686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ko-KR" altLang="en-US" sz="2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 데이터바인딩</a:t>
            </a:r>
            <a:endParaRPr lang="en-US" altLang="ko-KR">
              <a:solidFill>
                <a:schemeClr val="accent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81994" y="4025270"/>
            <a:ext cx="3887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자식 컴포넌트에서 입력한 값을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r">
              <a:lnSpc>
                <a:spcPct val="11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부모 컴포넌트의 데이터로 저장해줌</a:t>
            </a: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8481" y="3143108"/>
            <a:ext cx="6067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v-on:hyodo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지갑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$event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/&gt;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481" y="4249608"/>
            <a:ext cx="4028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D19A66"/>
                </a:solidFill>
                <a:latin typeface="Consolas" panose="020B0609020204030204" pitchFamily="49" charset="0"/>
              </a:rPr>
              <a:t>v-model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지갑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/&gt;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8481" y="5977845"/>
            <a:ext cx="108139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https://vuejs.org/v2/guide/components.html#Using-v-model-on-Components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안중요하니 자세한내용은 여기 참고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4571" y="3760700"/>
            <a:ext cx="462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커스텀 이벤트와 함께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v-model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써도 나름 가능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0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Slots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이용해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컴포넌트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개발하기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172647"/>
            <a:ext cx="10792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하위컴포넌트에게 전해주는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Slots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하위컴포넌트에게 전해주는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&lt;HTML&gt;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&lt;Component&gt;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2130" y="3300292"/>
            <a:ext cx="109918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Slots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쓰는 이유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Flexible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하위 컴포넌트 개발 가능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깔끔해짐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(Props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 안해도 되니까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173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Slots</a:t>
            </a:r>
            <a:r>
              <a:rPr kumimoji="0" lang="en-US" altLang="ko-KR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이용한 컴포넌트 개발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741" y="4525647"/>
            <a:ext cx="8962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부모가 하위 컴포넌트에 집어넣을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은 여기에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!&lt;/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6900" y="1954929"/>
            <a:ext cx="7740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73741" y="1218658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73740" y="3769615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858" y="2231972"/>
            <a:ext cx="6226629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부모가 집어넣을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&lt;HTML&gt;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공간을 마련해줌</a:t>
            </a: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957278" y="2335789"/>
            <a:ext cx="1075764" cy="3499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9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7539486" cy="6180493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"header"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"header-button-left"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&gt;Cancel&lt;/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"header-button-right"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&gt;Next&lt;/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 err="1">
                <a:solidFill>
                  <a:srgbClr val="E06C75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D19A66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"./assets/logo.png"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"logo"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/&gt;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"sample-box"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임시 박스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"footer"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"footer-button-plus"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&gt;+&lt;/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- App.vue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18385" y="1015851"/>
            <a:ext cx="3708369" cy="516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list-style-type: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.logo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22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absolute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right: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13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.header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padding-bottom: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sticky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.header-button-left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color: </a:t>
            </a:r>
            <a:r>
              <a:rPr lang="en-US" altLang="ko-KR" sz="800" dirty="0" err="1">
                <a:solidFill>
                  <a:srgbClr val="ABB2BF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.header-button-right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color: </a:t>
            </a:r>
            <a:r>
              <a:rPr lang="en-US" altLang="ko-KR" sz="800" dirty="0" err="1">
                <a:solidFill>
                  <a:srgbClr val="ABB2BF"/>
                </a:solidFill>
                <a:latin typeface="Consolas" panose="020B0609020204030204" pitchFamily="49" charset="0"/>
              </a:rPr>
              <a:t>skyblue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623801" y="873118"/>
            <a:ext cx="2633598" cy="5487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.footer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sticky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bottom: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padding-bottom: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.footer-button-plus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text-align: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padding-top: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.sample-box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600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background-color: bisque;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inputfile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.input-plus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cursor: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pointer</a:t>
            </a:r>
            <a:endParaRPr lang="en-US" altLang="ko-KR" sz="9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61AFEF"/>
                </a:solidFill>
                <a:latin typeface="Consolas" panose="020B0609020204030204" pitchFamily="49" charset="0"/>
              </a:rPr>
              <a:t>#app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box-sizing: border-box;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font-family: </a:t>
            </a:r>
            <a:r>
              <a:rPr lang="en-US" altLang="ko-KR" sz="9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 err="1">
                <a:solidFill>
                  <a:srgbClr val="98C379"/>
                </a:solidFill>
                <a:latin typeface="Consolas" panose="020B0609020204030204" pitchFamily="49" charset="0"/>
              </a:rPr>
              <a:t>consolas</a:t>
            </a:r>
            <a:r>
              <a:rPr lang="en-US" altLang="ko-KR" sz="9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max-width: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460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margin: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position: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relative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border-right: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eee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border-left: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9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solid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19A66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900" dirty="0" err="1">
                <a:solidFill>
                  <a:srgbClr val="D19A66"/>
                </a:solidFill>
                <a:latin typeface="Consolas" panose="020B0609020204030204" pitchFamily="49" charset="0"/>
              </a:rPr>
              <a:t>eee</a:t>
            </a:r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796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Slots</a:t>
            </a:r>
            <a:r>
              <a:rPr kumimoji="0" lang="en-US" altLang="ko-KR" sz="2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Props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뭐가 더 좋아보임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741" y="4336871"/>
            <a:ext cx="5819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부모가 집어넣을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HTML!&lt;/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6900" y="1954929"/>
            <a:ext cx="4198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slot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900" y="1151739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6900" y="3557787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0769" y="1151739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90769" y="4115396"/>
            <a:ext cx="2282247" cy="557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0769" y="1954929"/>
            <a:ext cx="5120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&gt;{{ text }}&lt;/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props : { text : String 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63768" y="4894480"/>
            <a:ext cx="5323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Child 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v-bind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D19A66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E06C75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데이터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: '</a:t>
            </a:r>
            <a:r>
              <a:rPr lang="ko-KR" altLang="en-US" sz="2000">
                <a:solidFill>
                  <a:srgbClr val="ABB2BF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' 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66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172647"/>
            <a:ext cx="10792033" cy="114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: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새로고침없이 서버와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GET/POST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통신을 할 수 있게 도와줌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 :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Promise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신문법을 이용해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문법을 쉽게 도와주는 라이브러리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2131" y="2562456"/>
            <a:ext cx="4830792" cy="621102"/>
          </a:xfrm>
          <a:prstGeom prst="roundRect">
            <a:avLst/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yarn add axios</a:t>
            </a:r>
            <a:endParaRPr lang="ko-KR" altLang="en-US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8987" y="44734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준비 </a:t>
            </a: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public 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 </a:t>
            </a: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postdata2.json 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</a:t>
            </a:r>
            <a:endParaRPr lang="en-US" altLang="ko-KR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여기다 넣으면 사이트 발행할 때 항상 같이 딸려옴</a:t>
            </a:r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729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938682" y="929883"/>
            <a:ext cx="476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postdata2.json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있는 데이터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164" y="1253048"/>
            <a:ext cx="8624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"name"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"chulyoung"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"userImage"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"https://placeimg.com/100/100/arch"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"postImage"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"https://placeimg.com/640/480/arch"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"likes"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"date"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'May 15'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"liked"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"caption"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98C379"/>
                </a:solidFill>
                <a:latin typeface="Consolas" panose="020B0609020204030204" pitchFamily="49" charset="0"/>
              </a:rPr>
              <a:t>더보기로 요청한 게시물입니다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."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E06C75"/>
                </a:solidFill>
                <a:latin typeface="Consolas" panose="020B0609020204030204" pitchFamily="49" charset="0"/>
              </a:rPr>
              <a:t>  "filter"</a:t>
            </a:r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>
                <a:solidFill>
                  <a:srgbClr val="98C379"/>
                </a:solidFill>
                <a:latin typeface="Consolas" panose="020B0609020204030204" pitchFamily="49" charset="0"/>
              </a:rPr>
              <a:t>"perpetua"</a:t>
            </a:r>
            <a:endParaRPr lang="en-US" altLang="ko-KR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132" y="4318734"/>
            <a:ext cx="76639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https://yogoho210.github.io/postdata2.json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경로로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요청하면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위의 자료가 도착합니다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폴더에 파일 하나 만드셔도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039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194525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10971" y="1649057"/>
            <a:ext cx="72691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더보기 버튼을 누르면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어딘가의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요청을해서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받아온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Body.vue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추가하면 되지 않을까요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953" y="1433543"/>
            <a:ext cx="3203324" cy="4525568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954" y="1470862"/>
            <a:ext cx="32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2954" y="1955652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3223" y="2042720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72563" y="5346152"/>
            <a:ext cx="1924104" cy="396333"/>
          </a:xfrm>
          <a:prstGeom prst="roundRect">
            <a:avLst>
              <a:gd name="adj" fmla="val 21878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더보기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69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더보기 버튼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간단한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Ajax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172647"/>
            <a:ext cx="107920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요청시 필요한 사항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어디로 요청할 것인지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(URL)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GET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 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받아오면 뭐할 건지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못받고 에러나면 뭐할 건지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209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 하는 법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가져오기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2294516"/>
            <a:ext cx="5474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'postdata2.json'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521171" y="2412787"/>
            <a:ext cx="3730406" cy="499463"/>
          </a:xfrm>
          <a:prstGeom prst="roundRect">
            <a:avLst>
              <a:gd name="adj" fmla="val 105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요청방식과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21171" y="3095592"/>
            <a:ext cx="3730406" cy="879678"/>
          </a:xfrm>
          <a:prstGeom prst="roundRect">
            <a:avLst>
              <a:gd name="adj" fmla="val 618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then(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성공시 실행할 코드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2132" y="1271225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'axios'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19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GET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요청 하는 법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가져오기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2294516"/>
            <a:ext cx="54746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'postdata2.json'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// eslint-disable-next-line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2132" y="1271225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'axios'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45927" y="2294516"/>
            <a:ext cx="5075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.data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.status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.headers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수신한 결과엔 여러가지 정보가 담김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150996" y="4183913"/>
            <a:ext cx="1331635" cy="27247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14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GET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가져오기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2294516"/>
            <a:ext cx="68501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'postdata2.json'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에러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>
                <a:solidFill>
                  <a:srgbClr val="E06C75"/>
                </a:solidFill>
                <a:latin typeface="Consolas" panose="020B0609020204030204" pitchFamily="49" charset="0"/>
              </a:rPr>
              <a:t>에러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ko-KR" sz="24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21171" y="4084208"/>
            <a:ext cx="3730406" cy="879678"/>
          </a:xfrm>
          <a:prstGeom prst="roundRect">
            <a:avLst>
              <a:gd name="adj" fmla="val 618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catch(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실패시 실행할 코드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132" y="1271225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98C379"/>
                </a:solidFill>
                <a:latin typeface="Consolas" panose="020B0609020204030204" pitchFamily="49" charset="0"/>
              </a:rPr>
              <a:t>'axios'</a:t>
            </a:r>
            <a:r>
              <a:rPr lang="en-US" altLang="ko-KR" sz="200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sz="2000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77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 데이터 전송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710530"/>
            <a:ext cx="107920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98C379"/>
                </a:solidFill>
                <a:latin typeface="Consolas" panose="020B0609020204030204" pitchFamily="49" charset="0"/>
              </a:rPr>
              <a:t>`http://example.com/posts`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    data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endParaRPr lang="en-US" altLang="ko-KR" sz="240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  //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>
                <a:solidFill>
                  <a:srgbClr val="61AFEF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i="1">
                <a:solidFill>
                  <a:srgbClr val="E06C75"/>
                </a:solidFill>
                <a:latin typeface="Consolas" panose="020B0609020204030204" pitchFamily="49" charset="0"/>
              </a:rPr>
              <a:t>에러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>
                <a:solidFill>
                  <a:srgbClr val="E5C07B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altLang="ko-KR" sz="240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05268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363574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IE9+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Promise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없는데요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해결법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08987" y="3991686"/>
            <a:ext cx="4830792" cy="621102"/>
          </a:xfrm>
          <a:prstGeom prst="roundRect">
            <a:avLst/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yarn add es6-promise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2132" y="3352664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플러그인으로 설치해서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main.js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import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132" y="2117007"/>
            <a:ext cx="11252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&lt;script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="https://cdn.jsdelivr.net/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/es6-promise@4/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/es6-promise.min.js"&gt;&lt;/script&gt;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&lt;script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="https://cdn.jsdelivr.net/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npm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/es6-promise@4/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/es6-promise.auto.min.js"&gt;&lt;/script&gt;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132" y="147798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스크립트태그로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index.html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첨부하거나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987" y="4811876"/>
            <a:ext cx="3984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rgbClr val="DD87C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'es6-promise/auto'</a:t>
            </a:r>
          </a:p>
        </p:txBody>
      </p:sp>
    </p:spTree>
    <p:extLst>
      <p:ext uri="{BB962C8B-B14F-4D97-AF65-F5344CB8AC3E}">
        <p14:creationId xmlns:p14="http://schemas.microsoft.com/office/powerpoint/2010/main" val="164946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만들 앱의 구조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97" y="1143767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17739" y="1190448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상단메뉴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8397" y="1627457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020" y="1708033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endParaRPr lang="ko-KR" altLang="en-US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2410" y="2363067"/>
            <a:ext cx="3055298" cy="1309902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17739" y="5700426"/>
            <a:ext cx="102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하단메뉴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955" y="772328"/>
            <a:ext cx="4238402" cy="571371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02410" y="3748972"/>
            <a:ext cx="3055298" cy="1309902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40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26226" y="3660024"/>
            <a:ext cx="1039246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“props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랑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주고받기 개힘드네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라는 생각이 들 때 쓰자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147" y="2568891"/>
            <a:ext cx="7637303" cy="96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</a:t>
            </a:r>
            <a:r>
              <a:rPr lang="en-US" altLang="ko-KR" sz="5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uex</a:t>
            </a:r>
            <a:endParaRPr kumimoji="0" lang="en-US" altLang="ko-KR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102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개념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1" y="1056621"/>
            <a:ext cx="9478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도대체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몇번을 써야되는것이여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쉬운 방법 없을까여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3" y="1887618"/>
            <a:ext cx="4578717" cy="4028314"/>
          </a:xfrm>
          <a:prstGeom prst="rect">
            <a:avLst/>
          </a:prstGeom>
        </p:spPr>
      </p:pic>
      <p:sp>
        <p:nvSpPr>
          <p:cNvPr id="6" name="굽은 화살표 5"/>
          <p:cNvSpPr/>
          <p:nvPr/>
        </p:nvSpPr>
        <p:spPr>
          <a:xfrm rot="5400000">
            <a:off x="3526554" y="2840739"/>
            <a:ext cx="545782" cy="591671"/>
          </a:xfrm>
          <a:prstGeom prst="bentArrow">
            <a:avLst>
              <a:gd name="adj1" fmla="val 25000"/>
              <a:gd name="adj2" fmla="val 23052"/>
              <a:gd name="adj3" fmla="val 25000"/>
              <a:gd name="adj4" fmla="val 61932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95281" y="2863683"/>
            <a:ext cx="218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전달</a:t>
            </a:r>
            <a:endParaRPr lang="ko-KR" altLang="en-US">
              <a:solidFill>
                <a:srgbClr val="FFCC66"/>
              </a:solidFill>
            </a:endParaRPr>
          </a:p>
        </p:txBody>
      </p:sp>
      <p:sp>
        <p:nvSpPr>
          <p:cNvPr id="10" name="굽은 화살표 9"/>
          <p:cNvSpPr/>
          <p:nvPr/>
        </p:nvSpPr>
        <p:spPr>
          <a:xfrm rot="5400000">
            <a:off x="4080147" y="3871757"/>
            <a:ext cx="545782" cy="384510"/>
          </a:xfrm>
          <a:prstGeom prst="bentArrow">
            <a:avLst>
              <a:gd name="adj1" fmla="val 25000"/>
              <a:gd name="adj2" fmla="val 23052"/>
              <a:gd name="adj3" fmla="val 25000"/>
              <a:gd name="adj4" fmla="val 619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45293" y="3839748"/>
            <a:ext cx="218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</a:t>
            </a:r>
            <a:r>
              <a:rPr lang="ko-KR" altLang="en-US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전달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개념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056621"/>
            <a:ext cx="83744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Component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쉽게 꺼내고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쉽게 업데이트할 수 있게 도와주는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저장공간</a:t>
            </a:r>
            <a:endParaRPr lang="en-US" altLang="ko-KR" sz="2400">
              <a:solidFill>
                <a:srgbClr val="FFCC6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4" y="2256950"/>
            <a:ext cx="6860962" cy="34110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90675" y="4894557"/>
            <a:ext cx="40062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부릅니다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굽은 화살표 1"/>
          <p:cNvSpPr/>
          <p:nvPr/>
        </p:nvSpPr>
        <p:spPr>
          <a:xfrm rot="5400000">
            <a:off x="7476148" y="4277653"/>
            <a:ext cx="545782" cy="591671"/>
          </a:xfrm>
          <a:prstGeom prst="bentArrow">
            <a:avLst>
              <a:gd name="adj1" fmla="val 25000"/>
              <a:gd name="adj2" fmla="val 23052"/>
              <a:gd name="adj3" fmla="val 25000"/>
              <a:gd name="adj4" fmla="val 61932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57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056621"/>
            <a:ext cx="10035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저장하지 않고 하나의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관리함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넣고 뺄 땐 한줄의 코드만 작성하면 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(props/event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안해도 됨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4" y="2379894"/>
            <a:ext cx="6860962" cy="34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47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4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기능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42132" y="1267865"/>
            <a:ext cx="2239686" cy="604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2132" y="2022544"/>
            <a:ext cx="2239686" cy="6046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132" y="2777223"/>
            <a:ext cx="2239686" cy="60462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2132" y="3531902"/>
            <a:ext cx="2239686" cy="60462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42048" y="1339343"/>
            <a:ext cx="222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저장공간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2048" y="2094022"/>
            <a:ext cx="3781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저장한 데이터 가져오기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42048" y="2848701"/>
            <a:ext cx="2863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업데이트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42048" y="3603380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실행하는 기능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736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8987" y="1125541"/>
            <a:ext cx="4830792" cy="621102"/>
          </a:xfrm>
          <a:prstGeom prst="roundRect">
            <a:avLst/>
          </a:prstGeom>
          <a:solidFill>
            <a:srgbClr val="2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yarn add vuex</a:t>
            </a:r>
            <a:endParaRPr lang="ko-KR" altLang="en-US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1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 방법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148830"/>
            <a:ext cx="74829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store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만들기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(src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내부에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store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 내에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store.js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파일 하나 생성해서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1153" y="253553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Vue from '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from '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Vue.use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export let store = new 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Vuex.Store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({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state: {},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getters : {},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mutations: {},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actions : {}  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755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 방법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148830"/>
            <a:ext cx="504978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main.js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상단에 아까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만든 파일 첨부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하단에는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 : ‘store’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1153" y="31733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new Vue({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el: '#app',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router,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render: h =&gt; h(App)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1153" y="1733605"/>
            <a:ext cx="4717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r>
              <a:rPr lang="en-US" altLang="ko-KR" sz="1600" dirty="0"/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 </a:t>
            </a:r>
            <a:r>
              <a:rPr lang="en-US" altLang="ko-KR" sz="2000" dirty="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} from './store/store.js'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762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190446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 - State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데이터 저장하는 법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21865"/>
            <a:ext cx="7539486" cy="1840843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name : 'John Doe',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age : '28',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132" y="4262847"/>
            <a:ext cx="4971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당연히 숫자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 하드코딩으로 집어넣는게 아니라</a:t>
            </a:r>
            <a:endParaRPr lang="en-US" altLang="ko-KR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주소에서 가져오는 형태가 많겠죠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9921" y="2176460"/>
            <a:ext cx="4999107" cy="4658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곳에저장하시면 됩니다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끝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3839" y="1583230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0703" y="1103115"/>
            <a:ext cx="3996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익숙한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저장하면 끝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892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42132" y="1148043"/>
            <a:ext cx="6370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먼저 데이터 </a:t>
            </a:r>
            <a:r>
              <a:rPr lang="ko-KR" altLang="en-US" sz="20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꺼내는 방법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지정해줘야합니다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44917"/>
            <a:ext cx="7539486" cy="190239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(state)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return state.name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3" y="4040844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let</a:t>
            </a:r>
            <a:r>
              <a:rPr lang="en-US" altLang="ko-KR" sz="24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name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this.$store.getters.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rgbClr val="FF656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24477" y="6250070"/>
            <a:ext cx="296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함수들은 보통 대문자로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90446" y="1934389"/>
            <a:ext cx="6182449" cy="4658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함수 만들어놓기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꺼내기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22041" y="4174355"/>
            <a:ext cx="5595895" cy="46582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원하는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파일에서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$store.getter.</a:t>
            </a:r>
            <a:r>
              <a:rPr lang="en-US" altLang="ko-KR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</a:t>
            </a:r>
            <a:r>
              <a:rPr lang="ko-KR" altLang="en-US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쓰기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0446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Getters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꺼내는 법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78471" y="3104241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67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7539486" cy="285650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"body"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Post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– 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05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42132" y="1056621"/>
            <a:ext cx="674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</a:t>
            </a:r>
            <a:r>
              <a:rPr lang="ko-KR" altLang="en-US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수정방법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지정해줘야합니다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44917"/>
            <a:ext cx="7539486" cy="190239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이름바꿔라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 state,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state.name =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endParaRPr lang="en-US" altLang="ko-KR" sz="20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132" y="4192910"/>
            <a:ext cx="651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그럼 이제 </a:t>
            </a:r>
            <a:r>
              <a:rPr lang="en-US" altLang="ko-KR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.commit()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이용해서 데이터를 업데이트할 수 있습니다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3" y="4639082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이름바꿔라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'John'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27924" y="4772593"/>
            <a:ext cx="5111801" cy="4658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파일에서 쓸땐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함수이름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23540" y="1933279"/>
            <a:ext cx="5949583" cy="4658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SET_NAME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함수만들기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수정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90446" y="263681"/>
            <a:ext cx="76373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수정하는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78471" y="3104241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713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42131" y="1056621"/>
            <a:ext cx="6312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쓰기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state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직접 수정하기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9611" y="1690157"/>
            <a:ext cx="7539486" cy="2210175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이름바꿔라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this.$store.state.name =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0446" y="263681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쓰는거죠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9611" y="4322559"/>
            <a:ext cx="10326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state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변경가능한 경우를 미리 정의해서 실수로 수정하는걸 방지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vuex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까보면 데이터가 어디서 어떻게 바뀌는지 아니까 유지보수 편해짐</a:t>
            </a:r>
          </a:p>
        </p:txBody>
      </p:sp>
    </p:spTree>
    <p:extLst>
      <p:ext uri="{BB962C8B-B14F-4D97-AF65-F5344CB8AC3E}">
        <p14:creationId xmlns:p14="http://schemas.microsoft.com/office/powerpoint/2010/main" val="571679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2132" y="1682346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이름바꿔라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132" y="1113797"/>
            <a:ext cx="10530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SET_NAME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만든후 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쓰시면 된다고 했는데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35946" y="263681"/>
            <a:ext cx="949180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데이터 수정하는 법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(Ajax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필요한 경우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131" y="2981016"/>
            <a:ext cx="8579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요청이 필요하다면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그냥 쓰면 안되고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함수를 만든 후 그 안에서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.commit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하셔야합니다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7009" y="4919012"/>
            <a:ext cx="9853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웹앱이 서버와 통신해서 데이터 업데이트할 땐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많이 씀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Actions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함수는 비동기통신이 가능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서버랑 데이터 주고받는 대기시간 동안 다른거 실행가능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Actions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담아서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완료 후에 업데이트해라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 식으로 작성합니다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: Mutations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함수는 비동기통신 못함</a:t>
            </a:r>
            <a:endParaRPr lang="en-US" altLang="ko-KR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14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46159" y="239734"/>
            <a:ext cx="8079569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Actions vs Mutations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4" y="4777395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this.$store.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dispatch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“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이름바꿔라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”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‘John’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0704" y="386939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this.$store.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commit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“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이름바꿔라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FF656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”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‘John’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2132" y="957466"/>
            <a:ext cx="2239686" cy="604623"/>
          </a:xfrm>
          <a:prstGeom prst="roundRect">
            <a:avLst/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132" y="1896809"/>
            <a:ext cx="2239686" cy="6046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42048" y="1028944"/>
            <a:ext cx="5646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그냥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state(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수정하는 데만 관심있음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2048" y="1968287"/>
            <a:ext cx="6513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요청과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동작시키는 데만 관심있음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15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46159" y="239734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Mutations (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데이터수정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작동시키기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25192"/>
            <a:ext cx="7539486" cy="190239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이름바꿔라액션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payload)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context.</a:t>
            </a:r>
            <a:r>
              <a:rPr lang="en-US" altLang="ko-KR" sz="20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이름바꿔라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, payload);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703" y="4202995"/>
            <a:ext cx="6930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동작할 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고르고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넣으면 됩니다</a:t>
            </a:r>
            <a:r>
              <a:rPr lang="en-US" altLang="ko-KR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703" y="4639082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이름바꿔라액션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32074" y="1453051"/>
            <a:ext cx="6078071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SET_NAME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또만들기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동작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932074" y="1995717"/>
            <a:ext cx="6078071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함수의 기능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동작시키기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(commit)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51255" y="4772593"/>
            <a:ext cx="4758782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실행시킬 땐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dispatch()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 쓰기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99183" y="2682697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588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42132" y="263681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Vuex – Mutations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되는건데 왜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42132" y="1056621"/>
            <a:ext cx="8141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이용하면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비동기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형식으로 업데이트가 가능합니다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744917"/>
            <a:ext cx="7539486" cy="282572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데이터가져와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payload)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>
                <a:solidFill>
                  <a:srgbClr val="3DA4B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axios.get('/more.json')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.then(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context.</a:t>
            </a:r>
            <a:r>
              <a:rPr lang="en-US" altLang="ko-KR" sz="20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이름바꿔라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,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86155" y="4041693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03" y="486191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데이터가져와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82647" y="4995430"/>
            <a:ext cx="5127390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실행시킬 땐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dispatch()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문법 쓰기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68247" y="1837295"/>
            <a:ext cx="5941898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SET_NAME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만들기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역할은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동작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23313" y="2389217"/>
            <a:ext cx="5086831" cy="4658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근데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성공시에만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mutation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함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47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82572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데이터가져와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(context,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payload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axios.get('/more.json')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.then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context.</a:t>
            </a:r>
            <a:r>
              <a:rPr lang="en-US" altLang="ko-KR" sz="200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이름바꿔라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, 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가져온데이터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9183" y="3610022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03" y="486191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데이터가져와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46159" y="239734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Case1.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서버에서 데이터 가져와서 업데이트하기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(GET)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52038" y="1787266"/>
            <a:ext cx="4583526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more.json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경로에 있는 데이터 가져옴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65683" y="4995430"/>
            <a:ext cx="4729523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vue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컴포넌트에서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GET_DATA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쓰면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42740" y="2639184"/>
            <a:ext cx="4583526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성공하면 우리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데이터도 업데이트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951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82572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actions :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데이터보내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(context,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보낼데이터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err="1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axios.post</a:t>
            </a:r>
            <a:r>
              <a:rPr lang="en-US" altLang="ko-KR" sz="200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(＇/</a:t>
            </a:r>
            <a:r>
              <a:rPr lang="en-US" altLang="ko-KR" sz="2000" dirty="0" err="1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more.json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, </a:t>
            </a:r>
            <a:r>
              <a:rPr lang="ko-KR" altLang="en-US" sz="2000" dirty="0" err="1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보낼데이터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sz="20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.then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응답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</a:t>
            </a:r>
            <a:r>
              <a:rPr lang="en-US" altLang="ko-KR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context.</a:t>
            </a:r>
            <a:r>
              <a:rPr lang="en-US" altLang="ko-KR" sz="20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"</a:t>
            </a:r>
            <a:r>
              <a:rPr lang="ko-KR" altLang="en-US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이름바꿔라</a:t>
            </a:r>
            <a:r>
              <a:rPr lang="en-US" altLang="ko-KR" sz="2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보낼데이터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kumimoji="0" lang="ko-KR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9183" y="3610022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store/index.js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0703" y="4861919"/>
            <a:ext cx="7539486" cy="732848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this.$store.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데이터보내</a:t>
            </a:r>
            <a:r>
              <a:rPr lang="en-US" altLang="ko-KR" sz="2400">
                <a:solidFill>
                  <a:srgbClr val="FF65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kumimoji="0" lang="ko-KR" altLang="ko-KR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46159" y="239734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Case2. </a:t>
            </a:r>
            <a:r>
              <a:rPr lang="ko-KR" altLang="en-US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 데이터 보낼 때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(POST)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90457" y="2052726"/>
            <a:ext cx="4737207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POST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요청으로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‘John’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데이터 보냄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23743" y="2639184"/>
            <a:ext cx="4956203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성공했으면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vuex 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데이터도 업데이트하자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65684" y="4995430"/>
            <a:ext cx="3400185" cy="4658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ADD_DATA</a:t>
            </a:r>
            <a:r>
              <a:rPr lang="ko-KR" altLang="en-US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쓰면</a:t>
            </a:r>
            <a:endParaRPr lang="en-US" altLang="ko-KR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749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33328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2400" dirty="0">
                <a:solidFill>
                  <a:srgbClr val="DCDCAA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2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$store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6000" y="3103683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7243" y="239734"/>
            <a:ext cx="9828486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Computed /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mapstate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이용해 조금 쉽게 데이터를 꺼내자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911486" y="1530255"/>
            <a:ext cx="4956203" cy="1080598"/>
          </a:xfrm>
          <a:prstGeom prst="roundRect">
            <a:avLst>
              <a:gd name="adj" fmla="val 776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buAutoNum type="arabicPeriod"/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있는 데이터를 쉽게 꺼내고 싶다면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 algn="ctr">
              <a:buAutoNum type="arabicPeriod"/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Computed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함수를 하나 </a:t>
            </a: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만들어쓰세요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7CC783D-BDA1-460C-B6A1-92719E09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03" y="3863541"/>
            <a:ext cx="7539486" cy="1225290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{{</a:t>
            </a:r>
            <a:r>
              <a:rPr lang="en-US" altLang="ko-KR" sz="2800" dirty="0">
                <a:solidFill>
                  <a:srgbClr val="DCDCAA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}}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2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52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0703" y="1350241"/>
            <a:ext cx="7539486" cy="245639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mapState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vuex</a:t>
            </a:r>
            <a:r>
              <a:rPr lang="en-US" altLang="ko-KR" sz="2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ko-K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 ...</a:t>
            </a:r>
            <a:r>
              <a:rPr lang="en-US" altLang="ko-K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mapState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'name2'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]),</a:t>
            </a:r>
          </a:p>
          <a:p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96000" y="3178776"/>
            <a:ext cx="1766928" cy="42180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97243" y="239734"/>
            <a:ext cx="9828486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Computed /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mapstate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이용해 조금 쉽게 데이터를 꺼내자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53854" y="4165169"/>
            <a:ext cx="8113836" cy="1263943"/>
          </a:xfrm>
          <a:prstGeom prst="roundRect">
            <a:avLst>
              <a:gd name="adj" fmla="val 776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buAutoNum type="arabicPeriod"/>
              <a:defRPr/>
            </a:pPr>
            <a:r>
              <a:rPr lang="en-US" altLang="ko-KR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mapState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함수를 이용하면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 algn="ctr">
              <a:buAutoNum type="arabicPeriod"/>
              <a:defRPr/>
            </a:pP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원하는 데이터를 자동으로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computed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데이터로 만들어줍니다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lvl="0" indent="-342900" algn="ctr">
              <a:buAutoNum type="arabicPeriod"/>
              <a:defRPr/>
            </a:pPr>
            <a:r>
              <a:rPr lang="ko-KR" altLang="en-US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자매품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err="1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mapGetters</a:t>
            </a:r>
            <a:r>
              <a:rPr lang="en-US" altLang="ko-KR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</a:t>
            </a:r>
            <a:endParaRPr lang="en-US" altLang="ko-KR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60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074" y="123510"/>
            <a:ext cx="7539486" cy="5349496"/>
          </a:xfrm>
          <a:prstGeom prst="rect">
            <a:avLst/>
          </a:prstGeom>
          <a:solidFill>
            <a:srgbClr val="27303D"/>
          </a:solidFill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"post-header"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"profile"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"profile-name"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ABB2BF"/>
                </a:solidFill>
                <a:latin typeface="Consolas" panose="020B0609020204030204" pitchFamily="49" charset="0"/>
              </a:rPr>
              <a:t>ChanKim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"post-body"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"post-content"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&gt;43 Likes&lt;/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글쓴이아이디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strong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dirty="0">
                <a:solidFill>
                  <a:srgbClr val="ABB2BF"/>
                </a:solidFill>
                <a:latin typeface="Consolas" panose="020B0609020204030204" pitchFamily="49" charset="0"/>
              </a:rPr>
              <a:t>임시내용이에요😫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"date"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&gt;May 15&lt;/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06C75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1656" y="249015"/>
            <a:ext cx="763730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vuestagram – Post.vue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120307" y="1015851"/>
            <a:ext cx="3708369" cy="5164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.profile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background-image: </a:t>
            </a:r>
            <a:r>
              <a:rPr lang="en-US" altLang="ko-KR" sz="800" dirty="0" err="1">
                <a:solidFill>
                  <a:srgbClr val="56B6C2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98C379"/>
                </a:solidFill>
                <a:latin typeface="Consolas" panose="020B0609020204030204" pitchFamily="49" charset="0"/>
              </a:rPr>
              <a:t>'https://placeimg.com/100/100/arch'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width: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border-radius: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.profile-name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display: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block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float: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.post-header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.post-body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background-image: </a:t>
            </a:r>
            <a:r>
              <a:rPr lang="en-US" altLang="ko-KR" sz="800" dirty="0" err="1">
                <a:solidFill>
                  <a:srgbClr val="56B6C2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98C379"/>
                </a:solidFill>
                <a:latin typeface="Consolas" panose="020B0609020204030204" pitchFamily="49" charset="0"/>
              </a:rPr>
              <a:t>'https://placeimg.com/640/480/animals'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80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D19A66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80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background-position: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background-size: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cover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.post-content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padding-left: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padding-right: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14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.date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font-size: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color: grey;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margin-top: </a:t>
            </a:r>
            <a:r>
              <a:rPr lang="en-US" altLang="ko-KR" sz="800" dirty="0">
                <a:solidFill>
                  <a:srgbClr val="D19A66"/>
                </a:solidFill>
                <a:latin typeface="Consolas" panose="020B0609020204030204" pitchFamily="49" charset="0"/>
              </a:rPr>
              <a:t>-8</a:t>
            </a:r>
            <a:r>
              <a:rPr lang="en-US" altLang="ko-KR" sz="800" dirty="0">
                <a:solidFill>
                  <a:srgbClr val="E06C75"/>
                </a:solidFill>
                <a:latin typeface="Consolas" panose="020B0609020204030204" pitchFamily="49" charset="0"/>
              </a:rPr>
              <a:t>px</a:t>
            </a:r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ko-K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744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2869" y="3073664"/>
            <a:ext cx="10745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URL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입력창 없는 웹브라우저와 동일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Service worker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빠른 브라우징 환경 제공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앱이 아니면 안되는 기능들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앱아이콘 뱃지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위젯 등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푸시알림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GPS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위치정보는 이용가능</a:t>
            </a:r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53527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OS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영향받지 않는 앱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앱스토어 안거침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심사기간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수수료 등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저렴한 마케팅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비용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579797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pPr lvl="0">
              <a:lnSpc>
                <a:spcPct val="110000"/>
              </a:lnSpc>
              <a:defRPr/>
            </a:pP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터미널에서 설치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28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add @vue/pwa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4151460"/>
            <a:ext cx="8173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CLI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도움으로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PWA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셋팅을 한번에 끝낼 수 있습니다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설치하면 앱에 크롬 추노마크 안생김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2513" y="2335001"/>
            <a:ext cx="1290919" cy="1193826"/>
          </a:xfrm>
          <a:prstGeom prst="roundRect">
            <a:avLst>
              <a:gd name="adj" fmla="val 4452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◎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03" y="3250346"/>
            <a:ext cx="318088" cy="3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1717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manifest.json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2868" y="3520959"/>
            <a:ext cx="77798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index.html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안의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안에 넣을 정보들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44326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public/manifest.json 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사이트의 정보를 알려줍시다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6765" y="4218525"/>
            <a:ext cx="93540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&lt;link rel="manifest" href="/manifest.json"/&gt;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name="apple-mobile-web-app-capable" content="yes"&gt;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name="apple-mobile-web-app-status-bar-style" content="default"&gt;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name="apple-mobile-web-app-title" content="DC-Covers"&gt;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name="msapplication-TileImage" content="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이미지경로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"&gt;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&lt;meta name="msapplication-TileColor" content="#000"&gt;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21721" y="385730"/>
            <a:ext cx="58424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{ "name": "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설치유도용 앱이름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"short_name": "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폰에서 표시할 앱이름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"start_url": "index.html",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"display": "standalone",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"theme_color": "#0476F2",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"background_color": "#fff",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"icons": [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  "src": "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앱아이콘이미지경로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",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  "sizes": "128x128",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  "type": "image/png" 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]}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680805" y="5375938"/>
            <a:ext cx="1290919" cy="1193826"/>
          </a:xfrm>
          <a:prstGeom prst="roundRect">
            <a:avLst>
              <a:gd name="adj" fmla="val 4452"/>
            </a:avLst>
          </a:prstGeom>
          <a:solidFill>
            <a:srgbClr val="3DA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◎</a:t>
            </a:r>
            <a:endParaRPr lang="ko-KR" altLang="en-US" sz="16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2696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ServiceWorker.js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3781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 worker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동작방식</a:t>
            </a:r>
            <a:endParaRPr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9" y="1965669"/>
            <a:ext cx="7764995" cy="43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64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 </a:t>
            </a:r>
            <a:r>
              <a:rPr lang="ko-KR" altLang="en-US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 </a:t>
            </a:r>
            <a:r>
              <a:rPr lang="en-US" altLang="ko-KR" sz="28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ServiceWorker.js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719357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구글이 만든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Workbox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플러그인을 이용하기 때문에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실은 알아서 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Cache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목록을 만들어 주는데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커스터마이징 하고 싶으면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기본 경로에 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vue.config.js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생성후 다음 코드 복붙</a:t>
            </a:r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779880" y="2370321"/>
            <a:ext cx="51611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module.exports = {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pwa: {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name: 'My App',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themeColor: '#4DBA87',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msTileColor: '#000000',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appleMobileWebAppCapable: 'yes',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appleMobileWebAppStatusBarStyle: 'black’,</a:t>
            </a:r>
          </a:p>
          <a:p>
            <a:endParaRPr lang="en-US" altLang="ko-KR" sz="14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//workboxPluginMode: 'InjectManifest',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workboxOptions: {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// swSrc is required in InjectManifest mode.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swSrc: 'dev/sw.js’,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exclude: /\.js$/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}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}</a:t>
            </a:r>
          </a:p>
          <a:p>
            <a:r>
              <a:rPr lang="en-US" altLang="ko-KR"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3452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2869" y="385730"/>
            <a:ext cx="8079569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 to Home Screen </a:t>
            </a:r>
            <a:r>
              <a:rPr lang="ko-KR" altLang="en-US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팝업 </a:t>
            </a:r>
            <a:r>
              <a:rPr lang="en-US" altLang="ko-KR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 </a:t>
            </a:r>
            <a:r>
              <a:rPr lang="ko-KR" altLang="en-US" sz="2800" noProof="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띄우기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869" y="1216159"/>
            <a:ext cx="9991838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DCDCAA"/>
                </a:solidFill>
                <a:latin typeface="Consolas" panose="020B0609020204030204" pitchFamily="49" charset="0"/>
              </a:rPr>
              <a:t>mounted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deferredPrompt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beforeinstallprompt</a:t>
            </a:r>
            <a:r>
              <a:rPr lang="en-US" altLang="ko-KR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deferredPrompt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이제 </a:t>
            </a:r>
            <a:r>
              <a:rPr lang="ko-KR" altLang="en-US" sz="2400">
                <a:solidFill>
                  <a:srgbClr val="D4D4D4"/>
                </a:solidFill>
                <a:latin typeface="Consolas" panose="020B0609020204030204" pitchFamily="49" charset="0"/>
              </a:rPr>
              <a:t>원하는 순간에 밑의 </a:t>
            </a:r>
            <a:r>
              <a:rPr lang="ko-KR" alt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코드로 </a:t>
            </a:r>
            <a:r>
              <a:rPr lang="ko-KR" altLang="en-US" sz="2400">
                <a:solidFill>
                  <a:srgbClr val="D4D4D4"/>
                </a:solidFill>
                <a:latin typeface="Consolas" panose="020B0609020204030204" pitchFamily="49" charset="0"/>
              </a:rPr>
              <a:t>팝업 띄우기</a:t>
            </a:r>
            <a:endParaRPr lang="en-US" altLang="ko-KR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deferredPrompt</a:t>
            </a:r>
            <a:r>
              <a:rPr lang="en-US" altLang="ko-KR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99179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92" y="338535"/>
            <a:ext cx="9739223" cy="598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참고용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Vuestagram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개발단계 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 App.vue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상단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하단메뉴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2. Body.vue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내용 넣을 부분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3. Post.vue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게시물 보여줄 컴포넌트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포스팅 데이터를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Post.vue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까지 데이터바인딩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5. Body.vue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내에 업로드 화면만들기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(if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를 이용한 페이지 구분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6.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1)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필터선택 화면 만들기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7.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2)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글입력 화면 만들기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8.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업로드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3)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발행누르면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App.vue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까지 데이터가 전송되고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이벤트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메인페이지 이동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9.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 선택옵션 추가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인스타필터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CSS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라이브러리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첨부하기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FilterBox.vue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만들어서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for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문으로 돌리기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필터선택시 필터이름으로된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class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명추가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필터선택시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class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명이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App.vue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까지 전송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이벤트버스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981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132" y="249015"/>
            <a:ext cx="7637303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[ Post.vue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실제 데이터 바인딩하기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]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97" y="1128034"/>
            <a:ext cx="3203324" cy="4970841"/>
          </a:xfrm>
          <a:prstGeom prst="roundRect">
            <a:avLst>
              <a:gd name="adj" fmla="val 194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4951" y="1190448"/>
            <a:ext cx="1068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App.vue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8397" y="1620965"/>
            <a:ext cx="3203324" cy="40034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020" y="1708033"/>
            <a:ext cx="116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Body.vue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0094" y="2293911"/>
            <a:ext cx="3039930" cy="1448214"/>
          </a:xfrm>
          <a:prstGeom prst="roundRect">
            <a:avLst>
              <a:gd name="adj" fmla="val 0"/>
            </a:avLst>
          </a:prstGeom>
          <a:solidFill>
            <a:srgbClr val="DD8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Post.vue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67608" y="1165211"/>
            <a:ext cx="7765804" cy="401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</a:t>
            </a:r>
            <a:r>
              <a:rPr lang="ko-KR" altLang="en-US" sz="20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포스팅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개는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postdata.js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준비됨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[{},{},{}]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App.vue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postdata.js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넣기</a:t>
            </a:r>
            <a:endParaRPr lang="en-US" altLang="ko-KR" sz="240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App.vue -&gt;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Body.vue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전해주려면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Body.vue </a:t>
            </a:r>
            <a:r>
              <a:rPr lang="ko-KR" altLang="en-US" sz="240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에선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&lt;Post/&gt;</a:t>
            </a:r>
            <a:r>
              <a:rPr lang="ko-KR" altLang="en-US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만들어내야함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[0],[</a:t>
            </a:r>
            <a:r>
              <a:rPr lang="en-US" altLang="ko-KR" sz="240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400" noProof="0">
                <a:solidFill>
                  <a:srgbClr val="FFCC6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],[2]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전해줘야함</a:t>
            </a:r>
            <a:endParaRPr lang="en-US" altLang="ko-KR" sz="2400" noProof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Post.vue 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내부에선 받아온 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데이터를 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{{</a:t>
            </a:r>
            <a:r>
              <a:rPr lang="ko-KR" altLang="en-US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바인딩</a:t>
            </a: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}}</a:t>
            </a:r>
            <a:endParaRPr kumimoji="0" lang="en-US" altLang="ko-KR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4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301656" y="249015"/>
            <a:ext cx="7637303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postdata.js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2874" y="137165"/>
            <a:ext cx="6514444" cy="57803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dirty="0">
                <a:solidFill>
                  <a:srgbClr val="C678DD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C678DD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name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Kimhyukmin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userImage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"https://placeimg.com/100/100/arch"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postImage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"https://placeimg.com/640/480/arch"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36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date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'May 15'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liked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caption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98C379"/>
                </a:solidFill>
                <a:latin typeface="Consolas" panose="020B0609020204030204" pitchFamily="49" charset="0"/>
              </a:rPr>
              <a:t>오늘 무엇을 </a:t>
            </a:r>
            <a:r>
              <a:rPr lang="ko-KR" altLang="en-US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했냐면요</a:t>
            </a:r>
            <a:r>
              <a:rPr lang="ko-KR" altLang="en-US" sz="1100" dirty="0">
                <a:solidFill>
                  <a:srgbClr val="98C379"/>
                </a:solidFill>
                <a:latin typeface="Consolas" panose="020B0609020204030204" pitchFamily="49" charset="0"/>
              </a:rPr>
              <a:t> 😫 아무것도 </a:t>
            </a:r>
            <a:r>
              <a:rPr lang="ko-KR" altLang="en-US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안했어요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filter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perpetua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name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>
                <a:solidFill>
                  <a:srgbClr val="98C379"/>
                </a:solidFill>
                <a:latin typeface="Consolas" panose="020B0609020204030204" pitchFamily="49" charset="0"/>
              </a:rPr>
              <a:t>"Dangun"</a:t>
            </a:r>
            <a:r>
              <a:rPr lang="en-US" altLang="ko-KR" sz="110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userImage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"https://placeimg.com/200/200/arch"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postImage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"https://placeimg.com/640/480/people"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date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'Apr 20'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liked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caption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"Do you even lift, bro?"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filter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"clarendon"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name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Mungmung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userImage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"https://placeimg.com/100/100/animals"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rgbClr val="E06C75"/>
                </a:solidFill>
                <a:latin typeface="Consolas" panose="020B0609020204030204" pitchFamily="49" charset="0"/>
              </a:rPr>
              <a:t>postImage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"https://placeimg.com/640/480/animals"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likes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49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date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'Apr 4'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liked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caption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100" dirty="0">
                <a:solidFill>
                  <a:srgbClr val="98C379"/>
                </a:solidFill>
                <a:latin typeface="Consolas" panose="020B0609020204030204" pitchFamily="49" charset="0"/>
              </a:rPr>
              <a:t>고양이 </a:t>
            </a:r>
            <a:r>
              <a:rPr lang="ko-KR" altLang="en-US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멍뭉이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dirty="0">
                <a:solidFill>
                  <a:srgbClr val="E06C75"/>
                </a:solidFill>
                <a:latin typeface="Consolas" panose="020B0609020204030204" pitchFamily="49" charset="0"/>
              </a:rPr>
              <a:t>  filter</a:t>
            </a:r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98C379"/>
                </a:solidFill>
                <a:latin typeface="Consolas" panose="020B0609020204030204" pitchFamily="49" charset="0"/>
              </a:rPr>
              <a:t>lofi</a:t>
            </a:r>
            <a:r>
              <a:rPr lang="en-US" altLang="ko-KR" sz="11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endParaRPr lang="en-US" altLang="ko-KR" sz="11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19437</TotalTime>
  <Words>5419</Words>
  <Application>Microsoft Office PowerPoint</Application>
  <PresentationFormat>와이드스크린</PresentationFormat>
  <Paragraphs>984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2" baseType="lpstr">
      <vt:lpstr>나눔스퀘어</vt:lpstr>
      <vt:lpstr>나눔스퀘어 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Park</dc:creator>
  <cp:lastModifiedBy>harry</cp:lastModifiedBy>
  <cp:revision>6591</cp:revision>
  <dcterms:created xsi:type="dcterms:W3CDTF">2017-03-18T09:11:01Z</dcterms:created>
  <dcterms:modified xsi:type="dcterms:W3CDTF">2020-09-10T03:07:09Z</dcterms:modified>
</cp:coreProperties>
</file>