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f66ccd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2f66ccd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074d5fd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074d5f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f66ccd0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f66ccd0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f66ccd0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f66ccd0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e5bf5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e5bf5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074d5fd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074d5f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b69f2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b69f2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b69f22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b69f22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b69f22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fb69f22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b69f22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fb69f22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f66ccd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f66ccd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074d5fd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074d5fd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b69f22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fb69f22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074d5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074d5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fac761ed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fac761e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e5bf5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5e5bf5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e5bf5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e5bf5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8de1f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8de1f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8de1ff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8de1ff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ac761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ac761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ac761e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ac761e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ac761e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ac761e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ac761e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ac761e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ac761ed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ac761ed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z1xHAu0NYdH8FRbsmK8hxn2AwIzDaViODqAwV3a62iA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z1xHAu0NYdH8FRbsmK8hxn2AwIzDaViODqAwV3a62iA/ed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Si-fBB1wLaV0GKjS-degLnRQC7DZFLrR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z1xHAu0NYdH8FRbsmK8hxn2AwIzDaViODqAwV3a62iA/ed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aUBYrT7ciBro1MfpwpxnHw1RjzriRY5j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RYbdIg4vhI_z0qFa6MTzFhit5tbEd-IH/view" TargetMode="External"/><Relationship Id="rId4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z1xHAu0NYdH8FRbsmK8hxn2AwIzDaViODqAwV3a62iA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uDMCEwxCtta1sJ5Q8b1VhRWuYxzo4C3Q/view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29025" y="1091225"/>
            <a:ext cx="3639900" cy="14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5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Leonardo Craven (Team Manager), Gavin Murdock (Developer), </a:t>
            </a:r>
            <a:br>
              <a:rPr lang="en"/>
            </a:br>
            <a:r>
              <a:rPr lang="en"/>
              <a:t>Brock Sponenburgh (The Database Dude), Andrew Ward (The UI Guy)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74" y="416750"/>
            <a:ext cx="2497349" cy="24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36950" y="333375"/>
            <a:ext cx="88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Requirement: </a:t>
            </a:r>
            <a:r>
              <a:rPr lang="en" sz="2020"/>
              <a:t>The app must support several different user types.</a:t>
            </a:r>
            <a:endParaRPr sz="20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3150" y="1098875"/>
            <a:ext cx="82377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requirement is designated as a must have functional requirement. It is listed as requirement 2a in our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requirements document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Sub-requirements:</a:t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Managers must be capable of setting roles for each user, creating tournaments, approving requests from sponsors for tournaments, and editing the drink menu.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Sponsors must be able to spend money from their account balance to sponsor an already existing tournament or submit a request for a tournament.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Bartenders can view the list of current orders made by users for drinks and manage the list as drinks are completed.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Players can sign up for tournaments, keep track of their score during tournaments, submit a score to the leaderboard after they finish the tournament, and order drinks from the bar using the app.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36950" y="333375"/>
            <a:ext cx="88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Requirement: </a:t>
            </a:r>
            <a:r>
              <a:rPr lang="en" sz="2020"/>
              <a:t>The app must support accounts for each user where they can deposit money to be spent at the putt putt course.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3150" y="1098875"/>
            <a:ext cx="82377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requirement is designated as a must have functional requirement. It is listed as requirement 2b in our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requirements document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Sub-requirements:</a:t>
            </a:r>
            <a:endParaRPr sz="16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/>
              <a:t>Each account must have authentication with a username and password when logging in.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/>
              <a:t>Users must be able to add any amount of money to their account.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300"/>
              <a:t>If a user attempts to spend money from their account but does not have enough money for that purchase, the user must be notified that the purchase could not be completed.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/>
              <a:t>When users make purchases at the putt putt course, they must use their account balance as payment.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/>
              <a:t>There must be a separate account unaffiliated with any single user belonging to the putt putt course company itself.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300"/>
              <a:t>All managers must have access to the company account balance.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300"/>
              <a:t>All purchases made by users must be paid to the company account balance.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300"/>
              <a:t>All refunds for drink purchases must be paid from the company account balance.</a:t>
            </a:r>
            <a:endParaRPr sz="13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/>
              <a:t>The account must store the user type.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31325" y="1036025"/>
            <a:ext cx="29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UML class diagrams:</a:t>
            </a:r>
            <a:endParaRPr sz="1600"/>
          </a:p>
        </p:txBody>
      </p:sp>
      <p:sp>
        <p:nvSpPr>
          <p:cNvPr id="129" name="Google Shape;129;p24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31325" y="160350"/>
            <a:ext cx="65184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040"/>
              <a:t>Relevant diagrams for different User Types:</a:t>
            </a:r>
            <a:endParaRPr sz="204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223" y="1735563"/>
            <a:ext cx="1625952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200" y="1735575"/>
            <a:ext cx="19145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4885025" y="2161400"/>
            <a:ext cx="18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userType: int</a:t>
            </a:r>
            <a:endParaRPr sz="10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90600"/>
            <a:ext cx="8146942" cy="2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91700" y="485450"/>
            <a:ext cx="190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case diagram:</a:t>
            </a:r>
            <a:endParaRPr sz="1600"/>
          </a:p>
        </p:txBody>
      </p:sp>
      <p:sp>
        <p:nvSpPr>
          <p:cNvPr id="140" name="Google Shape;140;p25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25"/>
          <p:cNvSpPr txBox="1"/>
          <p:nvPr/>
        </p:nvSpPr>
        <p:spPr>
          <a:xfrm>
            <a:off x="4572000" y="1129050"/>
            <a:ext cx="44856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Participating Actors: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Managers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Entry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Manager wants to edit the user type of another user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Exit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 Type has been set for another user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Event Flow: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manager views a list of all users registered for the app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manager selects on the dropdown menu what the user’s user type should be set to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manager clicks the ‘Set Type’ button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0" y="983575"/>
            <a:ext cx="3602109" cy="31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30500" y="150700"/>
            <a:ext cx="84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/>
              <a:t>Scrum tasks associated with ordering User Types and who completed them:</a:t>
            </a:r>
            <a:endParaRPr sz="202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540400" y="821950"/>
            <a:ext cx="76092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Create user and account models</a:t>
            </a:r>
            <a:endParaRPr sz="1600">
              <a:solidFill>
                <a:schemeClr val="dk1"/>
              </a:solidFill>
            </a:endParaRPr>
          </a:p>
          <a:p>
            <a:pPr indent="-302418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 &amp; Brock</a:t>
            </a:r>
            <a:endParaRPr sz="15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Create a django migration to populate database with a company account</a:t>
            </a:r>
            <a:endParaRPr sz="1600">
              <a:solidFill>
                <a:schemeClr val="dk1"/>
              </a:solidFill>
            </a:endParaRPr>
          </a:p>
          <a:p>
            <a:pPr indent="-302418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Brock</a:t>
            </a:r>
            <a:endParaRPr sz="15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Create a page for managers to set user types of all users</a:t>
            </a:r>
            <a:endParaRPr sz="1600">
              <a:solidFill>
                <a:schemeClr val="dk1"/>
              </a:solidFill>
            </a:endParaRPr>
          </a:p>
          <a:p>
            <a:pPr indent="-302418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Brock</a:t>
            </a:r>
            <a:endParaRPr sz="15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Dynamic Home Page based on User Type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Andrew</a:t>
            </a:r>
            <a:endParaRPr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Add User Type support to existing pages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Brock</a:t>
            </a:r>
            <a:endParaRPr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Add a company account for managers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Brock</a:t>
            </a:r>
            <a:endParaRPr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add money to account page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Brock</a:t>
            </a:r>
            <a:endParaRPr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a page for sponsors to request a tournament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Leonardo</a:t>
            </a:r>
            <a:endParaRPr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a page for sponsors to sponsor an existing tournament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Andrew</a:t>
            </a:r>
            <a:endParaRPr sz="16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a page for managers to approve or deny sponsor tournament requests</a:t>
            </a:r>
            <a:endParaRPr sz="1600">
              <a:solidFill>
                <a:schemeClr val="dk1"/>
              </a:solidFill>
            </a:endParaRPr>
          </a:p>
          <a:p>
            <a:pPr indent="-30734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Gavin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 title="SipNChip _ Login - Google Chrome 2021-12-03 10-07-1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36950" y="333375"/>
            <a:ext cx="88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Requirement: Users must be able to record scores and view a leaderboard</a:t>
            </a:r>
            <a:endParaRPr sz="2020"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57475" y="969400"/>
            <a:ext cx="89496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requirement is designated as a must have functional requirement. It is listed as requirement 2c in our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requirements document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Sub-requirements:</a:t>
            </a:r>
            <a:endParaRPr sz="16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Tournaments must be 18 holes in length.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Players must be able to sign up for tournaments the day they are held.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Players must only be able to sign up for any particular tournament once.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Players should be able to view which tournaments they signed up for that day.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As players play through the tournament, they must be able to keep track of their scores for each hole using the app.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Once players finish the tournament, their scores must be sent to a leaderboard that is publicly viewable by all players in that tournament.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Players must submit their scores to the leaderboard once they complete the tournament.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Players must not be able to submit their scores if one or more holes do not have a score entered.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When a tournament is finished, the top 3 finishers in the tournament should receive a cash prize credited to their user account.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1st place should receive $100, 2nd place should receive $50, and 3rd place should receive $25.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Managers must be the only users who can create or cancel tournaments.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After a tournament is finished, the tournament should be archived for historical purposes.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The tournament must be archived the day after it finishes.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Managers must be able to view the entire list of archived tournaments.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Players must be able to view a list of archived tournaments they participated in.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The tournament must be able to handle multiple players playing on the course at the same time.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As players move through the course inputting their score for each hole, their hole location must be automatically updated.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Tournaments must be able to be sponsored by a sponsor.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Sponsors must be able to choose a specific tournament to sponsor.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Sponsors must be able to request a tournament to be held on a specific date.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Managers must be able to approve requests from a sponsor to hold a tournament.</a:t>
            </a:r>
            <a:endParaRPr sz="14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●"/>
            </a:pPr>
            <a:r>
              <a:rPr lang="en" sz="1400">
                <a:solidFill>
                  <a:schemeClr val="dk1"/>
                </a:solidFill>
              </a:rPr>
              <a:t>When a sponsor sponsors a tournament or submits a request for a tournament, $500 must be deducted from the sponsor’s account balance and added to the company account balance.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3456925" y="1036025"/>
            <a:ext cx="167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Activity diagram:</a:t>
            </a:r>
            <a:endParaRPr sz="1600"/>
          </a:p>
        </p:txBody>
      </p:sp>
      <p:sp>
        <p:nvSpPr>
          <p:cNvPr id="167" name="Google Shape;167;p29"/>
          <p:cNvSpPr txBox="1"/>
          <p:nvPr/>
        </p:nvSpPr>
        <p:spPr>
          <a:xfrm>
            <a:off x="331325" y="1036025"/>
            <a:ext cx="29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UML class diagrams:</a:t>
            </a:r>
            <a:endParaRPr sz="1600"/>
          </a:p>
        </p:txBody>
      </p:sp>
      <p:sp>
        <p:nvSpPr>
          <p:cNvPr id="168" name="Google Shape;168;p29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31325" y="160350"/>
            <a:ext cx="4592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040">
                <a:solidFill>
                  <a:schemeClr val="dk1"/>
                </a:solidFill>
              </a:rPr>
              <a:t>Relevant diagrams for tournaments:</a:t>
            </a:r>
            <a:endParaRPr sz="2040"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683100"/>
            <a:ext cx="2144000" cy="201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8" y="3806325"/>
            <a:ext cx="2144009" cy="11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925" y="-28774"/>
            <a:ext cx="384007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291700" y="485450"/>
            <a:ext cx="190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case diagram:</a:t>
            </a:r>
            <a:endParaRPr sz="1600"/>
          </a:p>
        </p:txBody>
      </p:sp>
      <p:sp>
        <p:nvSpPr>
          <p:cNvPr id="178" name="Google Shape;178;p30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30"/>
          <p:cNvSpPr txBox="1"/>
          <p:nvPr/>
        </p:nvSpPr>
        <p:spPr>
          <a:xfrm>
            <a:off x="4604775" y="687900"/>
            <a:ext cx="44856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Participating actor(s): Player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Entry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 is logged in as Player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wants to start playing right away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Exit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 tournament is today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is not registered for tournament today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finishes tournament/playing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Event Flow: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navigates to startPlaying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no tournament is today or player is not registered for tournament, then corresponding message is displayed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views current hole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submits score and system goes to next hole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System reaches final hole and player’s score and other data is added to leaderboard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is redirected to leaderboard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111675"/>
            <a:ext cx="4394574" cy="32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291700" y="485450"/>
            <a:ext cx="190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case diagram:</a:t>
            </a:r>
            <a:endParaRPr sz="1600"/>
          </a:p>
        </p:txBody>
      </p:sp>
      <p:sp>
        <p:nvSpPr>
          <p:cNvPr id="186" name="Google Shape;186;p31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31"/>
          <p:cNvSpPr txBox="1"/>
          <p:nvPr/>
        </p:nvSpPr>
        <p:spPr>
          <a:xfrm>
            <a:off x="4604775" y="687900"/>
            <a:ext cx="44856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Participating actor(s): Player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Entry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 is logged in as Player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wants to view tournaments and/or register/unregister for tournaments.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Exit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stops looking at tournaments or tournament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Customer registers for tournament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Customer unregisters for tournament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Event Flow: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is logged in.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views current tournaments.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selects a specific tournament.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can return to tournaments view.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register for tournament (if not already registered) 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Player unregisters for tournament.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System returns to list of tournaments view.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5" y="1142250"/>
            <a:ext cx="4411775" cy="34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 decisions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Website designed for convenience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Players can play tournaments and order drinks at the same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Staff have a common interface for managing the business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over form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members new or returning to Django with only some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1 team member (Andrew) confident with front-end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Prioritizing just barely good enough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Website should be visually appealing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Mobile-friendly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 sidebar for simpler navigation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Pictures and logo featured on main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Bright, contrasting color scheme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230500" y="150700"/>
            <a:ext cx="87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/>
              <a:t>Scrum tasks associated with creating, playing, a tournament &amp; viewing leaderboard:</a:t>
            </a:r>
            <a:endParaRPr sz="2020"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540400" y="821950"/>
            <a:ext cx="76092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page for users to track scores</a:t>
            </a:r>
            <a:endParaRPr sz="1600">
              <a:solidFill>
                <a:schemeClr val="dk1"/>
              </a:solidFill>
            </a:endParaRPr>
          </a:p>
          <a:p>
            <a:pPr indent="-316706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Gavin</a:t>
            </a:r>
            <a:endParaRPr sz="15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tournament sign-up page</a:t>
            </a:r>
            <a:endParaRPr sz="1600">
              <a:solidFill>
                <a:schemeClr val="dk1"/>
              </a:solidFill>
            </a:endParaRPr>
          </a:p>
          <a:p>
            <a:pPr indent="-316706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Implement scorecard page</a:t>
            </a:r>
            <a:endParaRPr sz="1500">
              <a:solidFill>
                <a:schemeClr val="dk1"/>
              </a:solidFill>
            </a:endParaRPr>
          </a:p>
          <a:p>
            <a:pPr indent="-316706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</a:t>
            </a:r>
            <a:endParaRPr sz="15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leaderboard page</a:t>
            </a:r>
            <a:endParaRPr sz="1600">
              <a:solidFill>
                <a:schemeClr val="dk1"/>
              </a:solidFill>
            </a:endParaRPr>
          </a:p>
          <a:p>
            <a:pPr indent="-316706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</a:t>
            </a:r>
            <a:endParaRPr sz="15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archive page of past tournaments</a:t>
            </a:r>
            <a:endParaRPr sz="1600">
              <a:solidFill>
                <a:schemeClr val="dk1"/>
              </a:solidFill>
            </a:endParaRPr>
          </a:p>
          <a:p>
            <a:pPr indent="-32258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Gavin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page for users to view tournaments they're currently signed up for</a:t>
            </a:r>
            <a:endParaRPr sz="1600">
              <a:solidFill>
                <a:schemeClr val="dk1"/>
              </a:solidFill>
            </a:endParaRPr>
          </a:p>
          <a:p>
            <a:pPr indent="-32258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Gavin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user notification system for tournament flow</a:t>
            </a:r>
            <a:endParaRPr sz="1600">
              <a:solidFill>
                <a:schemeClr val="dk1"/>
              </a:solidFill>
            </a:endParaRPr>
          </a:p>
          <a:p>
            <a:pPr indent="-32258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Leonardo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page for managers to create tournaments</a:t>
            </a:r>
            <a:endParaRPr sz="1600">
              <a:solidFill>
                <a:schemeClr val="dk1"/>
              </a:solidFill>
            </a:endParaRPr>
          </a:p>
          <a:p>
            <a:pPr indent="-32258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Completed by Leonardo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 title="Screen Recording 2021-12-02 at 10.18.53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 title="SipNChip _ Home - Google Chrome 2021-12-03 10-39-4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26750" y="0"/>
            <a:ext cx="88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Color Burn-down Chart: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4"/>
              <a:t>(Only four colors because we didn’t have any tasks associated with testing, we just did integration testing after each </a:t>
            </a:r>
            <a:r>
              <a:rPr lang="en" sz="1244"/>
              <a:t>development task)</a:t>
            </a:r>
            <a:r>
              <a:rPr lang="en"/>
              <a:t>    </a:t>
            </a:r>
            <a:endParaRPr sz="1355"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450"/>
            <a:ext cx="9144003" cy="41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19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27">
                <a:solidFill>
                  <a:schemeClr val="dk1"/>
                </a:solidFill>
              </a:rPr>
              <a:t>Amr M. AbdulRahman, Kqw, Keithhackbarth, &amp; sirFunkenstine. (2012, April 29). </a:t>
            </a:r>
            <a:r>
              <a:rPr i="1" lang="en" sz="4427">
                <a:solidFill>
                  <a:schemeClr val="dk1"/>
                </a:solidFill>
              </a:rPr>
              <a:t>How to create a user in Django?</a:t>
            </a:r>
            <a:r>
              <a:rPr lang="en" sz="4427">
                <a:solidFill>
                  <a:schemeClr val="dk1"/>
                </a:solidFill>
              </a:rPr>
              <a:t> Stack Overflow. Retrieved December 2, 2021, from https://stackoverflow.com/questions/10372877/how-to-create-a-user-in-django</a:t>
            </a:r>
            <a:endParaRPr sz="4427">
              <a:solidFill>
                <a:schemeClr val="dk1"/>
              </a:solidFill>
            </a:endParaRPr>
          </a:p>
          <a:p>
            <a:pPr indent="-319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4427">
                <a:solidFill>
                  <a:schemeClr val="dk1"/>
                </a:solidFill>
              </a:rPr>
              <a:t>Django documentation | Django documentation | Django</a:t>
            </a:r>
            <a:r>
              <a:rPr lang="en" sz="4427">
                <a:solidFill>
                  <a:schemeClr val="dk1"/>
                </a:solidFill>
              </a:rPr>
              <a:t>. (n.d.). Django. Retrieved December 2, 2021, from https://docs.djangoproject.com/en/3.2/</a:t>
            </a:r>
            <a:endParaRPr sz="4427">
              <a:solidFill>
                <a:schemeClr val="dk1"/>
              </a:solidFill>
            </a:endParaRPr>
          </a:p>
          <a:p>
            <a:pPr indent="-319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27">
                <a:solidFill>
                  <a:schemeClr val="dk1"/>
                </a:solidFill>
              </a:rPr>
              <a:t>Freitas, V. (2017, March 24). </a:t>
            </a:r>
            <a:r>
              <a:rPr i="1" lang="en" sz="4427">
                <a:solidFill>
                  <a:schemeClr val="dk1"/>
                </a:solidFill>
              </a:rPr>
              <a:t>How to Extend Django User Model</a:t>
            </a:r>
            <a:r>
              <a:rPr lang="en" sz="4427">
                <a:solidFill>
                  <a:schemeClr val="dk1"/>
                </a:solidFill>
              </a:rPr>
              <a:t>. Simple Is Better Than Complex. Retrieved December 2, 2021, from https://simpleisbetterthancomplex.com/tutorial/2016/07/22/how-to-extend-django-user-model.html</a:t>
            </a:r>
            <a:endParaRPr sz="4427">
              <a:solidFill>
                <a:schemeClr val="dk1"/>
              </a:solidFill>
            </a:endParaRPr>
          </a:p>
          <a:p>
            <a:pPr indent="-319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27">
                <a:solidFill>
                  <a:schemeClr val="dk1"/>
                </a:solidFill>
              </a:rPr>
              <a:t>Ivy, D. [Dennis Ivy]. (2020, January 3). </a:t>
            </a:r>
            <a:r>
              <a:rPr i="1" lang="en" sz="4427">
                <a:solidFill>
                  <a:schemeClr val="dk1"/>
                </a:solidFill>
              </a:rPr>
              <a:t>User Registration and Login Authentication | Django (3.0) Crash Course Tutorials (pt 14)</a:t>
            </a:r>
            <a:r>
              <a:rPr lang="en" sz="4427">
                <a:solidFill>
                  <a:schemeClr val="dk1"/>
                </a:solidFill>
              </a:rPr>
              <a:t> [Video]. YouTube. https://www.youtube.com/watch?v=tUqUdu0Sjyc</a:t>
            </a:r>
            <a:endParaRPr sz="4427">
              <a:solidFill>
                <a:schemeClr val="dk1"/>
              </a:solidFill>
            </a:endParaRPr>
          </a:p>
          <a:p>
            <a:pPr indent="-319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27">
                <a:solidFill>
                  <a:schemeClr val="dk1"/>
                </a:solidFill>
              </a:rPr>
              <a:t>Otto, M. J. T. (n.d.). </a:t>
            </a:r>
            <a:r>
              <a:rPr i="1" lang="en" sz="4427">
                <a:solidFill>
                  <a:schemeClr val="dk1"/>
                </a:solidFill>
              </a:rPr>
              <a:t>CSS · Bootstrap</a:t>
            </a:r>
            <a:r>
              <a:rPr lang="en" sz="4427">
                <a:solidFill>
                  <a:schemeClr val="dk1"/>
                </a:solidFill>
              </a:rPr>
              <a:t>. Bootstrap. Retrieved December 2, 2021, from https://getbootstrap.com/docs/3.4/css/</a:t>
            </a:r>
            <a:endParaRPr sz="442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used Agile development techniques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Frequent communication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Disclosing absences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deadlines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Assisting each other when 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 from customer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Incremental development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Focused development sprints (models, tournaments, drinks)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Increased efficiency, quality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Easier to assist others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quality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Cutting requirements if not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assigned to those with confidence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visual improvements after </a:t>
            </a:r>
            <a:r>
              <a:rPr lang="en"/>
              <a:t>customer</a:t>
            </a:r>
            <a:r>
              <a:rPr lang="en"/>
              <a:t> feedback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are ready for deployment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requirements in documentation fulfilled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 verified through integration testing in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 </a:t>
            </a:r>
            <a:r>
              <a:rPr lang="en"/>
              <a:t>procedure</a:t>
            </a:r>
            <a:r>
              <a:rPr lang="en"/>
              <a:t> created for customer to verify functionality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Finalize visual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Reactivate user type restrictions for webpage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any bugs found in system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36950" y="333375"/>
            <a:ext cx="88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Requirement: Users must be able to order drinks from the bar using the app </a:t>
            </a:r>
            <a:endParaRPr sz="20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3150" y="1098875"/>
            <a:ext cx="82377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requirement is designated as a must have functional requirement. It is listed as requirement 2d in our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requirements document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Sub-requirements: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There must be a menu of available drinks (with prices) for users to order from.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users must be able to specify how many of each drink they wish to order.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Managers must be able to add or delete drinks on the menu.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After a drink order is placed, it must be sent to a list of current orders only viewable by managers and bartenders.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 order on the list must contain the drinks ordered, the total price, the user’s name, and the user’s current hole number.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Managers and bartenders must be able to mark an order on the list as complete.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Users should be able to cancel a drink order they placed before it is completed.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When a drink order is completed, the user will receive a notification telling them their drink is ready for pick up or is being delivered to their hole (if they are currently playing in a tournament).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53" y="-12487"/>
            <a:ext cx="3789022" cy="51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480650" y="972275"/>
            <a:ext cx="167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Activity diagram:</a:t>
            </a:r>
            <a:endParaRPr sz="1600"/>
          </a:p>
        </p:txBody>
      </p:sp>
      <p:sp>
        <p:nvSpPr>
          <p:cNvPr id="87" name="Google Shape;87;p18"/>
          <p:cNvSpPr txBox="1"/>
          <p:nvPr/>
        </p:nvSpPr>
        <p:spPr>
          <a:xfrm>
            <a:off x="331325" y="1036025"/>
            <a:ext cx="29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UML class diagrams:</a:t>
            </a: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25" y="1785550"/>
            <a:ext cx="2705325" cy="115344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63" y="3288325"/>
            <a:ext cx="2088142" cy="11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31325" y="160350"/>
            <a:ext cx="4592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040">
                <a:solidFill>
                  <a:schemeClr val="dk1"/>
                </a:solidFill>
              </a:rPr>
              <a:t>R</a:t>
            </a:r>
            <a:r>
              <a:rPr lang="en" sz="2040">
                <a:solidFill>
                  <a:schemeClr val="dk1"/>
                </a:solidFill>
              </a:rPr>
              <a:t>elevant diagrams for ordering drinks:</a:t>
            </a:r>
            <a:endParaRPr sz="20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91700" y="485450"/>
            <a:ext cx="190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case diagram:</a:t>
            </a:r>
            <a:endParaRPr sz="1600"/>
          </a:p>
        </p:txBody>
      </p:sp>
      <p:sp>
        <p:nvSpPr>
          <p:cNvPr id="97" name="Google Shape;97;p19"/>
          <p:cNvSpPr/>
          <p:nvPr/>
        </p:nvSpPr>
        <p:spPr>
          <a:xfrm>
            <a:off x="1331525" y="1652200"/>
            <a:ext cx="233425" cy="10150"/>
          </a:xfrm>
          <a:custGeom>
            <a:rect b="b" l="l" r="r" t="t"/>
            <a:pathLst>
              <a:path extrusionOk="0" h="406" w="9337">
                <a:moveTo>
                  <a:pt x="0" y="0"/>
                </a:moveTo>
                <a:cubicBezTo>
                  <a:pt x="3115" y="0"/>
                  <a:pt x="6222" y="406"/>
                  <a:pt x="9337" y="406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3807" r="8055" t="0"/>
          <a:stretch/>
        </p:blipFill>
        <p:spPr>
          <a:xfrm>
            <a:off x="86400" y="1347825"/>
            <a:ext cx="4485601" cy="3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612600" y="155550"/>
            <a:ext cx="44856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Participating Actors: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Any User for ordering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Bartenders and managers for completing orders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Entry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 wants to order drinks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Exit Conditions: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Drinks are ordered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Drinks have been made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Event Flow: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user views the menu to decide what to order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user selects certain drinks they wish to order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user selects quantity of drinks they wish to order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user submits the order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Before the bartender has marked the order as completed, the user can cancel the order.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Bartender/manager views the list of orders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Bartender makes order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Bartender marks order as complete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 receives notification their order is ready for pickup or is being delivered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30500" y="150700"/>
            <a:ext cx="84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Scrum tasks associated with ordering drinks and who completed them:</a:t>
            </a:r>
            <a:endParaRPr sz="20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40400" y="821950"/>
            <a:ext cx="76092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drink and drink order models in django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 &amp; Gavin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django migration to </a:t>
            </a:r>
            <a:r>
              <a:rPr lang="en" sz="1600">
                <a:solidFill>
                  <a:schemeClr val="dk1"/>
                </a:solidFill>
              </a:rPr>
              <a:t>populate menu with drinks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Gavin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page for users to view menu and submit a drink order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Gavin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page for bartenders/managers to access current list of drink orders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Gavin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page for users to view their current drink orders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Gavin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page for managers to edit drink menu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a drink order notification system</a:t>
            </a:r>
            <a:endParaRPr sz="1600">
              <a:solidFill>
                <a:schemeClr val="dk1"/>
              </a:solidFill>
            </a:endParaRPr>
          </a:p>
          <a:p>
            <a:pPr indent="-323850" lvl="1" marL="10858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Completed by Leonardo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8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capture video of ordering drinks:</a:t>
            </a:r>
            <a:endParaRPr/>
          </a:p>
        </p:txBody>
      </p:sp>
      <p:pic>
        <p:nvPicPr>
          <p:cNvPr id="111" name="Google Shape;111;p21" title="orderingDrin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63" y="659800"/>
            <a:ext cx="7824262" cy="44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