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30" autoAdjust="0"/>
  </p:normalViewPr>
  <p:slideViewPr>
    <p:cSldViewPr showGuides="1">
      <p:cViewPr varScale="1">
        <p:scale>
          <a:sx n="51" d="100"/>
          <a:sy n="51" d="100"/>
        </p:scale>
        <p:origin x="1656" y="72"/>
      </p:cViewPr>
      <p:guideLst>
        <p:guide orient="horz" pos="935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9D608-B31A-42C0-B8C2-C9329C16ADE6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9660B-0DF9-4B43-845E-1B84E55E3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35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 ersetzen den Titel natürlich durch den Titel Ihres Projekts</a:t>
            </a:r>
          </a:p>
          <a:p>
            <a:endParaRPr lang="de-DE" dirty="0"/>
          </a:p>
          <a:p>
            <a:r>
              <a:rPr lang="de-DE" dirty="0"/>
              <a:t>Begrüßen Sie die Prüfer und stellen Sie sich mit vollem Namen vor</a:t>
            </a:r>
          </a:p>
          <a:p>
            <a:r>
              <a:rPr lang="de-DE" dirty="0"/>
              <a:t>Sagen Sie, Sie sind Umschüler zum Fachinformatiker Anwendungsentwicklung</a:t>
            </a:r>
          </a:p>
          <a:p>
            <a:r>
              <a:rPr lang="de-DE" dirty="0"/>
              <a:t>Den schulischen Teil haben Sie bei Control Data Training in Nürnberg absolviert, das Praktikum bei der Firma XY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725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Ihr Plan zur Durchführung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39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haben Sie den Plan umgesetzt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0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Tests haben Sie durchgeführt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767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Gab es Probleme, wenn ja, wurden Sie gelöst und wie</a:t>
            </a:r>
          </a:p>
          <a:p>
            <a:r>
              <a:rPr lang="de-DE" dirty="0"/>
              <a:t>Falls keine Lösung gefunden wurde, erklären Sie was dann passiert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824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stellen Sie die geplante Zeit und die tatsächlich gebrauchte Zeit gegenüber</a:t>
            </a:r>
          </a:p>
          <a:p>
            <a:r>
              <a:rPr lang="de-DE" dirty="0"/>
              <a:t>ACHTUNG:</a:t>
            </a:r>
          </a:p>
          <a:p>
            <a:r>
              <a:rPr lang="de-DE" dirty="0"/>
              <a:t>AE	70 Stunden</a:t>
            </a:r>
          </a:p>
          <a:p>
            <a:r>
              <a:rPr lang="de-DE" dirty="0"/>
              <a:t>FISI	35 Stunden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621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hat das Projekt dem Unternehmen (Bsp. einfache und schnellere Verwaltung der Clients, mehr Zeit für andere Aufgaben …)</a:t>
            </a:r>
          </a:p>
          <a:p>
            <a:r>
              <a:rPr lang="de-DE" dirty="0"/>
              <a:t>und Ihnen (Bsp. Erfahrung, wie man ein Projekt angeht, gelernt, dass es wichtig ist, Zeit in die Planung zu investieren …)</a:t>
            </a:r>
          </a:p>
          <a:p>
            <a:r>
              <a:rPr lang="de-DE" dirty="0"/>
              <a:t>gebracht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174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Sie hier sind, sollten mindestens 13-14 und allerhöchstens 16 Minuten und 50 Sekunden vergangen sein</a:t>
            </a:r>
          </a:p>
          <a:p>
            <a:r>
              <a:rPr lang="de-DE" dirty="0"/>
              <a:t>Bei Minute 17 wird durch die Prüfer abgebrochen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Viel Erfolg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40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gehen Sie auf jeden Punkt Ihrer Agenda </a:t>
            </a:r>
            <a:r>
              <a:rPr lang="de-DE" u="sng" dirty="0"/>
              <a:t>kurz</a:t>
            </a:r>
            <a:r>
              <a:rPr lang="de-DE" dirty="0"/>
              <a:t> ein (Siehe Anlage: Projekt-Präsentation_Hinweise.pptx)</a:t>
            </a:r>
          </a:p>
          <a:p>
            <a:r>
              <a:rPr lang="de-DE" dirty="0"/>
              <a:t>Es müssen nicht alle Punkte auf Ihr Projekt zutreffen, z. B. kann Kosten entfallen, der Rest sollte auf Sie zutreffen</a:t>
            </a:r>
          </a:p>
          <a:p>
            <a:r>
              <a:rPr lang="de-DE" dirty="0"/>
              <a:t>Unzutreffendes löschen Sie bitte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3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beschreiben Sie die Firma, wo ist der Betrieb, was machen die, wie viele Mitarbeiter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51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war der Grund für Ihr Projekt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9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Beschreiben Sie hier kurz was das Ziel ist. </a:t>
            </a:r>
            <a:r>
              <a:rPr lang="de-DE" sz="1800" b="1" dirty="0"/>
              <a:t>Z. B.</a:t>
            </a:r>
          </a:p>
          <a:p>
            <a:r>
              <a:rPr lang="de-DE" dirty="0"/>
              <a:t>In meinem Praktikumsunternehmen waren die Clients bislang Mitglied einer Arbeitsgruppe, was erheblichem Administrationsaufwand verursacht hat.</a:t>
            </a:r>
          </a:p>
          <a:p>
            <a:r>
              <a:rPr lang="de-DE" dirty="0"/>
              <a:t>Ziel ist es die Clients in Zukunft zentral verwalten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68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viel Zeit haben Sie wofür (Hilfestellung gibt die Agenda) geplant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71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haben Sie vorgefunden</a:t>
            </a:r>
          </a:p>
          <a:p>
            <a:r>
              <a:rPr lang="de-DE" dirty="0"/>
              <a:t>Auf unser Bsp. bezogen:</a:t>
            </a:r>
          </a:p>
          <a:p>
            <a:r>
              <a:rPr lang="de-DE" dirty="0"/>
              <a:t>Mein Praktikumsbetrieb verfügt über 100 Clients</a:t>
            </a:r>
          </a:p>
          <a:p>
            <a:r>
              <a:rPr lang="de-DE" dirty="0"/>
              <a:t>Sie schildern nun die Nachteile einer Arbeitsgruppe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ACHTUNG, das ist ein Beispiel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695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soll am Ende bei dem Projekt rauskommen</a:t>
            </a:r>
          </a:p>
          <a:p>
            <a:r>
              <a:rPr lang="de-DE" dirty="0" err="1"/>
              <a:t>Bsp</a:t>
            </a:r>
            <a:r>
              <a:rPr lang="de-DE" dirty="0"/>
              <a:t>:</a:t>
            </a:r>
          </a:p>
          <a:p>
            <a:r>
              <a:rPr lang="de-DE" dirty="0"/>
              <a:t>In Zukunft sollen alle Rechner in einer Domäne verwaltet werden. Danach schildern Sie die Vorteile einer Domäne</a:t>
            </a:r>
          </a:p>
          <a:p>
            <a:r>
              <a:rPr lang="de-DE" dirty="0"/>
              <a:t>ACHTUNG, das ist ein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21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Nur, falls es wirklich Kosten gab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Kosten, nicht </a:t>
            </a:r>
            <a:r>
              <a:rPr lang="de-DE" dirty="0" err="1"/>
              <a:t>UNkosten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9660B-0DF9-4B43-845E-1B84E55E3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52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1DAA-3771-44E9-A275-12476B14F2C7}" type="datetime1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0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0BEF-1046-4229-AFC3-1787192700A5}" type="datetime1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1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7802-FCEC-4B04-93D4-B13E0998291E}" type="datetime1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2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8B45-E71E-4789-B4CD-E89C0A150C91}" type="datetime1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01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51B6-32D2-4284-9F5E-130BF4FEB155}" type="datetime1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54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5F5A-FD58-4D40-9E25-3D2C5D3C8BFB}" type="datetime1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F05D-E38E-4754-BCAA-E2DD0B6B9D37}" type="datetime1">
              <a:rPr lang="de-DE" smtClean="0"/>
              <a:t>23.06.2018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54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B2D2-1F84-45C8-A162-9A445A377521}" type="datetime1">
              <a:rPr lang="de-DE" smtClean="0"/>
              <a:t>23.06.2018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68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F216-D405-4469-A27A-890DF7A05976}" type="datetime1">
              <a:rPr lang="de-DE" smtClean="0"/>
              <a:t>23.06.2018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2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0AAE-596B-42B1-9234-A50385709CF3}" type="datetime1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4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F02F-3AAB-44B2-9E88-91AA3ACE4708}" type="datetime1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Nachname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F5D8-4A98-4899-94FD-57567FDF3DC8}" type="datetime1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59FF-2B34-455D-BF28-673A35BA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97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7448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0070C0"/>
                </a:solidFill>
                <a:latin typeface="Bell MT" panose="02020503060305020303" pitchFamily="18" charset="0"/>
              </a:rPr>
              <a:t>Planung und Programmierung einer Datenbank zur Erfassung der Mitarbeiter-Skills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0" r="33463" b="25218"/>
          <a:stretch/>
        </p:blipFill>
        <p:spPr>
          <a:xfrm>
            <a:off x="107504" y="2348881"/>
            <a:ext cx="8772289" cy="4104455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>
            <a:off x="0" y="2234729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9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2000" dirty="0">
                <a:solidFill>
                  <a:srgbClr val="0070C0"/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10</a:t>
            </a:fld>
            <a:endParaRPr lang="de-DE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79915EC-4B27-4456-AD79-C31586163922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Entwurf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7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2000" dirty="0">
                <a:solidFill>
                  <a:srgbClr val="0070C0"/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11</a:t>
            </a:fld>
            <a:endParaRPr lang="de-DE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FE744A-B6BA-43D2-9F04-10ABC0CF18D6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Implementierung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2000" dirty="0">
                <a:solidFill>
                  <a:srgbClr val="0070C0"/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12</a:t>
            </a:fld>
            <a:endParaRPr lang="de-DE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25D966-442F-4AEE-AB24-0C33AB3C8695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Tests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2000" dirty="0">
                <a:solidFill>
                  <a:srgbClr val="0070C0"/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Probleme</a:t>
            </a: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1400" b="1" dirty="0">
                <a:solidFill>
                  <a:srgbClr val="0070C0"/>
                </a:solidFill>
              </a:rPr>
              <a:t>&amp;</a:t>
            </a: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1400" b="1" dirty="0">
                <a:solidFill>
                  <a:srgbClr val="0070C0"/>
                </a:solidFill>
              </a:rPr>
              <a:t>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13</a:t>
            </a:fld>
            <a:endParaRPr lang="de-DE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F0DD84-1CCB-4EE5-A31C-3549AB9C11F3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Probleme und Lösungen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9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2000" dirty="0">
                <a:solidFill>
                  <a:srgbClr val="0070C0"/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Zeitlicher</a:t>
            </a: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1400" b="1" dirty="0">
                <a:solidFill>
                  <a:srgbClr val="0070C0"/>
                </a:solidFill>
              </a:rPr>
              <a:t>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14</a:t>
            </a:fld>
            <a:endParaRPr lang="de-DE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4F6B32-9C24-4352-AB8F-73D2D4485F68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Zeitlicher Soll- Ist-Vergleich</a:t>
            </a:r>
            <a:endParaRPr lang="de-DE" sz="2800" dirty="0">
              <a:solidFill>
                <a:srgbClr val="0070C0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3DCEA05-1722-43E3-9CE4-3820FF015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26178"/>
              </p:ext>
            </p:extLst>
          </p:nvPr>
        </p:nvGraphicFramePr>
        <p:xfrm>
          <a:off x="395288" y="24087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134670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9398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313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0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02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73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2000" dirty="0">
                <a:solidFill>
                  <a:srgbClr val="0070C0"/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15</a:t>
            </a:fld>
            <a:endParaRPr lang="de-DE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E21FDAE-035F-4091-AD62-A95E343AC0DA}"/>
              </a:ext>
            </a:extLst>
          </p:cNvPr>
          <p:cNvSpPr txBox="1"/>
          <p:nvPr/>
        </p:nvSpPr>
        <p:spPr>
          <a:xfrm>
            <a:off x="354990" y="2683559"/>
            <a:ext cx="3528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Unternehmen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</a:t>
            </a: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996FB4-1926-435F-BF7B-A95A55555B95}"/>
              </a:ext>
            </a:extLst>
          </p:cNvPr>
          <p:cNvSpPr txBox="1"/>
          <p:nvPr/>
        </p:nvSpPr>
        <p:spPr>
          <a:xfrm>
            <a:off x="3883629" y="2683559"/>
            <a:ext cx="3528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persönlich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DB8C561-6EEB-4E3B-89C6-478D6E36C82B}"/>
              </a:ext>
            </a:extLst>
          </p:cNvPr>
          <p:cNvSpPr txBox="1"/>
          <p:nvPr/>
        </p:nvSpPr>
        <p:spPr>
          <a:xfrm>
            <a:off x="376061" y="1484313"/>
            <a:ext cx="17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Fazit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043608" y="2060848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spc="300" dirty="0">
                <a:solidFill>
                  <a:srgbClr val="0070C0"/>
                </a:solidFill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1264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/>
          <a:srcRect t="9858"/>
          <a:stretch/>
        </p:blipFill>
        <p:spPr>
          <a:xfrm>
            <a:off x="320400" y="54000"/>
            <a:ext cx="6612911" cy="1227809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352672" y="1531501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Projektziel</a:t>
            </a:r>
          </a:p>
          <a:p>
            <a:r>
              <a:rPr lang="de-DE" dirty="0"/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Kosten</a:t>
            </a:r>
          </a:p>
          <a:p>
            <a:r>
              <a:rPr lang="de-DE" dirty="0"/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Probleme &amp; Lösungen</a:t>
            </a:r>
          </a:p>
          <a:p>
            <a:r>
              <a:rPr lang="de-DE" dirty="0"/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778762" y="2564904"/>
            <a:ext cx="3330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>
                <a:solidFill>
                  <a:srgbClr val="0070C0"/>
                </a:solidFill>
              </a:rPr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82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1090" y="1484313"/>
            <a:ext cx="226852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70C0"/>
                </a:solidFill>
              </a:rPr>
              <a:t>Einleitung</a:t>
            </a:r>
            <a:endParaRPr lang="de-DE" sz="1400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5" name="Gerader Verbinder 4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3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DF1563-19F8-49F6-9FB7-B8088DC962F8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Projektumfeld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5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70C0"/>
                </a:solidFill>
              </a:rPr>
              <a:t>Einleitung</a:t>
            </a:r>
            <a:endParaRPr lang="de-DE" sz="1400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8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4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DED12D-0516-47A1-A712-304BF1CC5357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Projektauslöser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70C0"/>
                </a:solidFill>
              </a:rPr>
              <a:t>Einleitung</a:t>
            </a:r>
            <a:endParaRPr lang="de-DE" sz="1400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Projektziel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5</a:t>
            </a:fld>
            <a:endParaRPr lang="de-DE"/>
          </a:p>
        </p:txBody>
      </p:sp>
      <p:sp>
        <p:nvSpPr>
          <p:cNvPr id="11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4D3250C-BD58-4B49-B915-51EB5A6EAC8F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Projektziel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4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2000" dirty="0">
                <a:solidFill>
                  <a:srgbClr val="0070C0"/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6</a:t>
            </a:fld>
            <a:endParaRPr lang="de-DE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62FCDE-3F78-4B5B-B589-C99FA7990F18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Zeitplanung</a:t>
            </a:r>
            <a:endParaRPr lang="de-DE" sz="2800" dirty="0">
              <a:solidFill>
                <a:srgbClr val="0070C0"/>
              </a:solidFill>
            </a:endParaRP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F64D4BDA-96D9-42D8-9F48-9A8C6A55C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6418"/>
              </p:ext>
            </p:extLst>
          </p:nvPr>
        </p:nvGraphicFramePr>
        <p:xfrm>
          <a:off x="395288" y="2408728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134670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9398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0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02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48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2000" dirty="0">
                <a:solidFill>
                  <a:srgbClr val="0070C0"/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7</a:t>
            </a:fld>
            <a:endParaRPr lang="de-DE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A31EAA-4E3B-4B97-BEFB-DD1CD1F7F6C0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Ist-Analyse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8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2000" dirty="0">
                <a:solidFill>
                  <a:srgbClr val="0070C0"/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Kosten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8</a:t>
            </a:fld>
            <a:endParaRPr lang="de-DE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0E1451-45CA-4320-A34E-0D1B10B1355B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Soll-Konzept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7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0000" y="1483200"/>
            <a:ext cx="226852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Projektumfeld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Projektauslöser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Projektziel</a:t>
            </a:r>
          </a:p>
          <a:p>
            <a:r>
              <a:rPr lang="de-DE" sz="2000" dirty="0">
                <a:solidFill>
                  <a:srgbClr val="0070C0"/>
                </a:solidFill>
              </a:rPr>
              <a:t>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Zeitplanung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IST-Analyse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SOLL-Konzept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>
                <a:solidFill>
                  <a:srgbClr val="0070C0"/>
                </a:solidFill>
              </a:rPr>
              <a:t>Kosten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Durchführung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Entwurf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Implementierung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Probleme &amp; Lösungen</a:t>
            </a:r>
          </a:p>
          <a:p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Zeitlicher Soll-Ist-Vergleich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Fazit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0" y="1052736"/>
            <a:ext cx="9144000" cy="5805264"/>
            <a:chOff x="0" y="1052736"/>
            <a:chExt cx="9144000" cy="5805264"/>
          </a:xfrm>
        </p:grpSpPr>
        <p:cxnSp>
          <p:nvCxnSpPr>
            <p:cNvPr id="4" name="Gerader Verbinder 3"/>
            <p:cNvCxnSpPr/>
            <p:nvPr/>
          </p:nvCxnSpPr>
          <p:spPr>
            <a:xfrm>
              <a:off x="0" y="1319092"/>
              <a:ext cx="9144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1520" y="1052736"/>
              <a:ext cx="0" cy="580526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610"/>
            <a:ext cx="1513274" cy="12498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9858"/>
          <a:stretch/>
        </p:blipFill>
        <p:spPr>
          <a:xfrm>
            <a:off x="319172" y="54000"/>
            <a:ext cx="6612911" cy="1227809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59FF-2B34-455D-BF28-673A35BA9968}" type="slidenum">
              <a:rPr lang="de-DE" smtClean="0"/>
              <a:t>9</a:t>
            </a:fld>
            <a:endParaRPr lang="de-DE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95288" y="6356350"/>
            <a:ext cx="2031504" cy="365125"/>
          </a:xfrm>
        </p:spPr>
        <p:txBody>
          <a:bodyPr/>
          <a:lstStyle/>
          <a:p>
            <a:pPr algn="l"/>
            <a:r>
              <a:rPr lang="de-DE" dirty="0"/>
              <a:t>Vorname Nachname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59832" y="644447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Projektkurztitel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D422FA-C5D4-4D1B-A728-F0EDBD6CA342}"/>
              </a:ext>
            </a:extLst>
          </p:cNvPr>
          <p:cNvSpPr txBox="1"/>
          <p:nvPr/>
        </p:nvSpPr>
        <p:spPr>
          <a:xfrm>
            <a:off x="376060" y="1484313"/>
            <a:ext cx="617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Kosten</a:t>
            </a:r>
            <a:endParaRPr lang="de-D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310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Bildschirmpräsentation (4:3)</PresentationFormat>
  <Paragraphs>373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Bell MT</vt:lpstr>
      <vt:lpstr>Calibri</vt:lpstr>
      <vt:lpstr>Wingdings</vt:lpstr>
      <vt:lpstr>Larissa</vt:lpstr>
      <vt:lpstr>Planung und Programmierung einer Datenbank zur Erfassung der Mitarbeiter-Skills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 und Programmierung einer Datenbank zur Erfassung der Mitarbeiter-Skills</dc:title>
  <dc:creator>Tanja Lynen</dc:creator>
  <cp:lastModifiedBy>Tanja Lynen</cp:lastModifiedBy>
  <cp:revision>17</cp:revision>
  <dcterms:created xsi:type="dcterms:W3CDTF">2014-02-16T12:30:32Z</dcterms:created>
  <dcterms:modified xsi:type="dcterms:W3CDTF">2018-06-23T17:13:07Z</dcterms:modified>
</cp:coreProperties>
</file>