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f3b14282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f3b14282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3b14282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f3b1428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f3b14282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f3b14282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f3b1428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f3b1428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f3b1428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f3b1428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f3b1428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f3b1428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3b1428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3b1428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f3b1428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f3b1428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3b1428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3b1428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nable.com/plugins" TargetMode="External"/><Relationship Id="rId4" Type="http://schemas.openxmlformats.org/officeDocument/2006/relationships/hyperlink" Target="https://cwe.mitre.org/" TargetMode="External"/><Relationship Id="rId5" Type="http://schemas.openxmlformats.org/officeDocument/2006/relationships/hyperlink" Target="https://wordpress.org/documenta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RgHIzFjKq8AyOm_3HQ-QIMqm-Gs5BI5D/view?usp=driv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P3BjDV6XdhfqPXuU5IG9HEF2jWNeYIej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AId : A Secure E-Commerce Website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4560 - Group 9: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Murley, Bhargav Reddy, Edward Tomlinson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06199" y="7275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Timeline</a:t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Planning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Design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Development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Testing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46200" y="712150"/>
            <a:ext cx="90321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Accomplishments+Takeaways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Deployment of functional, secure website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Used knowledge from class and outside resources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Vulnerability Testing and Analysis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Used multiple approved vulnerability testing tools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Addressed major issues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6200" y="712150"/>
            <a:ext cx="90321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References+Resources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Tenable (</a:t>
            </a:r>
            <a:r>
              <a:rPr b="0" lang="en" sz="2400" u="sng">
                <a:solidFill>
                  <a:schemeClr val="hlink"/>
                </a:solidFill>
                <a:hlinkClick r:id="rId3"/>
              </a:rPr>
              <a:t>https://www.tenable.com/plugins</a:t>
            </a:r>
            <a:r>
              <a:rPr b="0" lang="en" sz="2400"/>
              <a:t>)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CWE (</a:t>
            </a:r>
            <a:r>
              <a:rPr b="0" lang="en" sz="2400" u="sng">
                <a:solidFill>
                  <a:schemeClr val="hlink"/>
                </a:solidFill>
                <a:hlinkClick r:id="rId4"/>
              </a:rPr>
              <a:t>https://cwe.mitre.org/</a:t>
            </a:r>
            <a:r>
              <a:rPr b="0" lang="en" sz="2400"/>
              <a:t>)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WordPress Documentation (</a:t>
            </a:r>
            <a:r>
              <a:rPr b="0" lang="en" sz="2400" u="sng">
                <a:solidFill>
                  <a:schemeClr val="hlink"/>
                </a:solidFill>
                <a:hlinkClick r:id="rId5"/>
              </a:rPr>
              <a:t>https://wordpress.org/documentation/</a:t>
            </a:r>
            <a:r>
              <a:rPr b="0" lang="en" sz="2400"/>
              <a:t>)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Introductions</a:t>
            </a:r>
            <a:endParaRPr sz="2400"/>
          </a:p>
        </p:txBody>
      </p:sp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Design Overview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What problem are we addressing?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 title="steve-johnson-ZPOoDQc8yMw-unsplas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475" y="3263150"/>
            <a:ext cx="3106227" cy="1747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 Overview</a:t>
            </a:r>
            <a:endParaRPr/>
          </a:p>
          <a:p>
            <a:pPr indent="-36576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0" lang="en" sz="2400"/>
              <a:t>Base - Wordpress</a:t>
            </a:r>
            <a:endParaRPr b="0" sz="2400"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0" lang="en" sz="2400"/>
              <a:t>Plugins</a:t>
            </a:r>
            <a:endParaRPr b="0" sz="2400"/>
          </a:p>
          <a:p>
            <a:pPr indent="-36576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0" lang="en" sz="2400"/>
              <a:t>Content</a:t>
            </a:r>
            <a:endParaRPr b="0" sz="2400"/>
          </a:p>
          <a:p>
            <a:pPr indent="-36576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400"/>
              <a:t>WooCommerce/Woopayments</a:t>
            </a:r>
            <a:endParaRPr b="0" sz="2400"/>
          </a:p>
          <a:p>
            <a:pPr indent="-36576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0" lang="en" sz="2400"/>
              <a:t>Security</a:t>
            </a:r>
            <a:endParaRPr b="0" sz="2400"/>
          </a:p>
          <a:p>
            <a:pPr indent="-36576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400"/>
              <a:t>Wordfence</a:t>
            </a:r>
            <a:endParaRPr b="0" sz="2400"/>
          </a:p>
          <a:p>
            <a:pPr indent="-365760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lang="en" sz="2400"/>
              <a:t>Loginizer</a:t>
            </a:r>
            <a:endParaRPr b="0" sz="2400"/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What problem are we addressing?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Increase in student reliance on AI for </a:t>
            </a:r>
            <a:r>
              <a:rPr b="0" lang="en" sz="2400"/>
              <a:t>answers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Instead of leveraging AI for answers, leverage it for more constructive study help!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36999" y="2424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Structure Design</a:t>
            </a:r>
            <a:endParaRPr/>
          </a:p>
          <a:p>
            <a:pPr indent="45720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Client-Server Structure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875" y="1660575"/>
            <a:ext cx="5697875" cy="32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525" y="761175"/>
            <a:ext cx="4480425" cy="433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260849" y="576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Structure Design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Data Flow Diagram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13716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Results and Analysis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Successfully designed/deployed E-Commerce website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User creation with optional 2FA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Checkout with secure payment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Performed security testing on website; assessed and resolved major issues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Nessus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Zed Attack Proxy (ZAP)</a:t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Nessus Scan Analysis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Main Issue: HSTS Missing From HTTPS Server (RFC 6797)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Enforces HTTPS-only connection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Other Vulnerabilities Flagged: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SMTP Server Non-standard Port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ICMP Timestamp Request Remote Date Disclosure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Zap Scan Analysis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Content Security Policy Not Set (XSS)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CSP restricts scripts and images by source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Other Vulnerabilities Flagged:</a:t>
            </a:r>
            <a:endParaRPr b="0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0" lang="en" sz="2400"/>
              <a:t>Missing Anti-clickjacking header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