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00000"/>
    <a:srgbClr val="2196F3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8109-E208-410E-B7AB-798330178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549000"/>
            <a:ext cx="8640000" cy="2880000"/>
          </a:xfrm>
          <a:prstGeom prst="rect">
            <a:avLst/>
          </a:prstGeom>
        </p:spPr>
        <p:txBody>
          <a:bodyPr wrap="none" lIns="0" tIns="0" rIns="0" bIns="0" anchor="b" anchorCtr="1"/>
          <a:lstStyle>
            <a:lvl1pPr marL="0" indent="0" algn="ctr" defTabSz="43200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Topic Here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EF48E4E-D188-4BD8-A2AF-7BB5212EE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429000"/>
            <a:ext cx="8640000" cy="2880000"/>
          </a:xfrm>
          <a:prstGeom prst="rect">
            <a:avLst/>
          </a:prstGeom>
        </p:spPr>
        <p:txBody>
          <a:bodyPr wrap="none" lIns="0" tIns="0" rIns="0" bIns="0" anchor="t" anchorCtr="1"/>
          <a:lstStyle>
            <a:lvl1pPr marL="0" indent="0" defTabSz="28800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pPr lvl="0"/>
            <a:br>
              <a:rPr lang="en-US" altLang="zh-CN" dirty="0"/>
            </a:br>
            <a:r>
              <a:rPr lang="en-US" altLang="zh-CN" dirty="0"/>
              <a:t>Add Information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 title="Add Title Here">
            <a:extLst>
              <a:ext uri="{FF2B5EF4-FFF2-40B4-BE49-F238E27FC236}">
                <a16:creationId xmlns:a16="http://schemas.microsoft.com/office/drawing/2014/main" id="{CBD49CCD-176D-475B-8407-A40F49BED3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0000"/>
            <a:ext cx="8640000" cy="86400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defTabSz="36000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Title Here</a:t>
            </a:r>
            <a:br>
              <a:rPr lang="en-US" altLang="zh-CN" dirty="0"/>
            </a:br>
            <a:r>
              <a:rPr lang="en-US" altLang="zh-CN" dirty="0"/>
              <a:t>Add Subtitle Here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18E3-9366-4678-90B2-2E6FECEA8F48}"/>
              </a:ext>
            </a:extLst>
          </p:cNvPr>
          <p:cNvSpPr txBox="1"/>
          <p:nvPr userDrawn="1"/>
        </p:nvSpPr>
        <p:spPr>
          <a:xfrm>
            <a:off x="252000" y="1044000"/>
            <a:ext cx="8640000" cy="360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35AA-3A2E-46BA-8FBE-2F3F38F26D08}"/>
              </a:ext>
            </a:extLst>
          </p:cNvPr>
          <p:cNvSpPr txBox="1"/>
          <p:nvPr userDrawn="1"/>
        </p:nvSpPr>
        <p:spPr>
          <a:xfrm>
            <a:off x="252000" y="6480000"/>
            <a:ext cx="8640000" cy="36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5BF0-771B-4F6B-A2BB-DC2C21163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6480000"/>
            <a:ext cx="8640000" cy="252000"/>
          </a:xfrm>
          <a:prstGeom prst="rect">
            <a:avLst/>
          </a:prstGeom>
        </p:spPr>
        <p:txBody>
          <a:bodyPr wrap="none" lIns="0" tIns="0" rIns="0" bIns="0" anchor="ctr" anchorCtr="1"/>
          <a:lstStyle>
            <a:lvl1pPr marL="126000" indent="-126000" defTabSz="126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Link Here</a:t>
            </a:r>
          </a:p>
          <a:p>
            <a:pPr lvl="0"/>
            <a:r>
              <a:rPr lang="en-US" altLang="zh-CN" dirty="0"/>
              <a:t>Add Link Here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AB45-DB37-44CE-91B5-3565761EFDB2}"/>
              </a:ext>
            </a:extLst>
          </p:cNvPr>
          <p:cNvSpPr txBox="1"/>
          <p:nvPr userDrawn="1"/>
        </p:nvSpPr>
        <p:spPr>
          <a:xfrm>
            <a:off x="8891999" y="6480000"/>
            <a:ext cx="25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fld id="{2D2ACF9F-9ED0-4A24-8446-E157D88CC97C}" type="slidenum">
              <a:rPr lang="en-US" altLang="zh-CN" sz="800" b="0" smtClean="0">
                <a:latin typeface="Consolas" panose="020B0609020204030204" pitchFamily="49" charset="0"/>
              </a:rPr>
              <a:pPr/>
              <a:t>‹#›</a:t>
            </a:fld>
            <a:endParaRPr lang="zh-CN" altLang="en-US" sz="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0F0-C08F-4783-A8D4-92A08B173D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2000" y="1080000"/>
            <a:ext cx="504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Leave the First Line Blank</a:t>
            </a:r>
            <a:br>
              <a:rPr lang="en-US" altLang="zh-CN" dirty="0"/>
            </a:br>
            <a:r>
              <a:rPr lang="en-US" altLang="zh-CN" dirty="0"/>
              <a:t>Add Heading without Bullet</a:t>
            </a:r>
            <a:br>
              <a:rPr lang="en-US" altLang="zh-CN" dirty="0"/>
            </a:br>
            <a:r>
              <a:rPr lang="en-US" altLang="zh-CN" dirty="0"/>
              <a:t>SHIFT+ENTER to Add Content</a:t>
            </a:r>
            <a:br>
              <a:rPr lang="en-US" altLang="zh-CN" dirty="0"/>
            </a:br>
            <a:r>
              <a:rPr lang="en-US" altLang="zh-CN" dirty="0"/>
              <a:t>TAP to Add Items</a:t>
            </a:r>
            <a:br>
              <a:rPr lang="en-US" altLang="zh-CN" dirty="0"/>
            </a:br>
            <a:endParaRPr lang="en-US" altLang="zh-CN" dirty="0"/>
          </a:p>
          <a:p>
            <a:pPr lvl="0"/>
            <a:r>
              <a:rPr lang="en-US" altLang="zh-CN" dirty="0"/>
              <a:t>Add Item Here</a:t>
            </a:r>
          </a:p>
          <a:p>
            <a:pPr lvl="1"/>
            <a:r>
              <a:rPr lang="en-US" altLang="zh-CN" dirty="0"/>
              <a:t>Add Subitem Here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5D59-0E90-497E-89A8-983942C5480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92000" y="1080000"/>
            <a:ext cx="360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Add Picture Here</a:t>
            </a:r>
          </a:p>
          <a:p>
            <a:pPr lvl="1"/>
            <a:r>
              <a:rPr lang="en-US" altLang="zh-CN" dirty="0"/>
              <a:t>Add Item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1B2551-5113-4771-8B1A-39318A8E7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AAAF-46B6-42DA-846F-B3784C75A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55D64-4856-4DD7-A552-5342FF8EA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60212-CA1E-4CF1-8DCE-E62D27CC94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6F35B-B680-4B1D-986A-4CA0FF194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D582B-0880-479E-B6A3-954C8CB824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志贵</dc:creator>
  <cp:lastModifiedBy>黄 志贵</cp:lastModifiedBy>
  <cp:revision>253</cp:revision>
  <dcterms:created xsi:type="dcterms:W3CDTF">2018-06-19T10:08:16Z</dcterms:created>
  <dcterms:modified xsi:type="dcterms:W3CDTF">2018-07-05T07:04:39Z</dcterms:modified>
</cp:coreProperties>
</file>