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Raleway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544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544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c6f9544c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c6f9544c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544c1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544c1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e2ad26004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e2ad26004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e2ad2600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e2ad2600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544c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544c1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6f9544c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6f9544c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e2ad2600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e2ad2600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l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91675" y="487600"/>
            <a:ext cx="7398000" cy="9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LFAHEM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91675" y="1122450"/>
            <a:ext cx="6675600" cy="8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Legal Assistant for Moroccan Law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017100" y="1956150"/>
            <a:ext cx="1921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Mohamed Ouaicha</a:t>
            </a:r>
            <a:endParaRPr b="1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Yassir Salmi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200" y="2803950"/>
            <a:ext cx="3837600" cy="12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163" y="3844476"/>
            <a:ext cx="8721127" cy="113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5">
            <a:alphaModFix/>
          </a:blip>
          <a:srcRect t="9449" b="16896"/>
          <a:stretch/>
        </p:blipFill>
        <p:spPr>
          <a:xfrm>
            <a:off x="7921050" y="169400"/>
            <a:ext cx="1017250" cy="7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2577963" y="1107600"/>
            <a:ext cx="21411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</a:t>
            </a:r>
            <a:endParaRPr sz="44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You</a:t>
            </a:r>
            <a:endParaRPr sz="4400" b="1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475784" y="1107600"/>
            <a:ext cx="2141100" cy="24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4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nk</a:t>
            </a:r>
            <a:endParaRPr sz="44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.</a:t>
            </a:r>
            <a:endParaRPr sz="4400" b="1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Lfahem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002775"/>
            <a:ext cx="8520600" cy="23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I’m an AI-powered chatbot designed to assist you as a moroccan who want to know the law.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helping you understand your rights and obligations.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assisting you to understand article from the law.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965" y="3375450"/>
            <a:ext cx="1987865" cy="131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7284" y="3375450"/>
            <a:ext cx="2184838" cy="13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I do?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Respond To Your Question.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Assist You For Decision Making.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Give You References To Articles From The Moroccan Law.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body" idx="4294967295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Finale Txt file to use</a:t>
            </a:r>
            <a:endParaRPr sz="1400"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4294967295"/>
          </p:nvPr>
        </p:nvSpPr>
        <p:spPr>
          <a:xfrm>
            <a:off x="2709125" y="3623250"/>
            <a:ext cx="2662200" cy="14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Conversion to Doc And remove the header and the footer ,Extract text </a:t>
            </a:r>
            <a:endParaRPr sz="1400"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27825" y="381900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 </a:t>
            </a:r>
            <a:endParaRPr/>
          </a:p>
        </p:txBody>
      </p:sp>
      <p:cxnSp>
        <p:nvCxnSpPr>
          <p:cNvPr id="85" name="Google Shape;85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86" name="Google Shape;86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87" name="Google Shape;87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16"/>
            <p:cNvCxnSpPr>
              <a:stCxn id="87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sp>
        <p:nvSpPr>
          <p:cNvPr id="89" name="Google Shape;89;p16"/>
          <p:cNvSpPr txBox="1">
            <a:spLocks noGrp="1"/>
          </p:cNvSpPr>
          <p:nvPr>
            <p:ph type="body" idx="4294967295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Penal Code,Family Code (PDF in french)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Minister of Justice </a:t>
            </a:r>
            <a:endParaRPr sz="1400"/>
          </a:p>
        </p:txBody>
      </p:sp>
      <p:grpSp>
        <p:nvGrpSpPr>
          <p:cNvPr id="90" name="Google Shape;90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16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94" name="Google Shape;94;p16"/>
            <p:cNvCxnSpPr>
              <a:stCxn id="95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5" name="Google Shape;95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Translation of the documents to English</a:t>
            </a:r>
            <a:endParaRPr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/>
              <a:t>Google translate </a:t>
            </a:r>
            <a:endParaRPr b="1">
              <a:solidFill>
                <a:schemeClr val="dk2"/>
              </a:solidFill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8" name="Google Shape;98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w="19050" cap="flat" cmpd="sng">
              <a:solidFill>
                <a:schemeClr val="accent5"/>
              </a:solidFill>
              <a:prstDash val="solid"/>
              <a:round/>
              <a:headEnd type="none" w="sm" len="sm"/>
              <a:tailEnd type="oval" w="med" len="med"/>
            </a:ln>
          </p:spPr>
        </p:cxnSp>
        <p:sp>
          <p:nvSpPr>
            <p:cNvPr id="99" name="Google Shape;99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Used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2199025"/>
            <a:ext cx="3740100" cy="206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8050" y="2199025"/>
            <a:ext cx="3727500" cy="2065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/>
        </p:nvSpPr>
        <p:spPr>
          <a:xfrm>
            <a:off x="477000" y="1387225"/>
            <a:ext cx="27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Gemma 7B Instruct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068150" y="1387225"/>
            <a:ext cx="274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LLama 3 8B Instruct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500" y="1592625"/>
            <a:ext cx="1728600" cy="16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6220500" y="821523"/>
            <a:ext cx="29235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According to the Moroccan law, the inheritance would be divided equally among your children, unless you have a will that specifies otherwise?</a:t>
            </a:r>
            <a:endParaRPr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825" y="3518813"/>
            <a:ext cx="7827274" cy="122896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305675" y="188400"/>
            <a:ext cx="2168700" cy="69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 Work?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6220500" y="440900"/>
            <a:ext cx="2700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1- You Ask A Question:</a:t>
            </a:r>
            <a:endParaRPr sz="1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2651088" y="1183913"/>
            <a:ext cx="35694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2- I Process The Asked Question:</a:t>
            </a:r>
            <a:endParaRPr sz="1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767238" y="3069275"/>
            <a:ext cx="2700600" cy="5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3- You Get The Response:</a:t>
            </a:r>
            <a:endParaRPr sz="1800" b="1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9675"/>
            <a:ext cx="8839201" cy="3847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Affichage à l'écran (16:9)</PresentationFormat>
  <Paragraphs>33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Source Sans Pro</vt:lpstr>
      <vt:lpstr>Arial</vt:lpstr>
      <vt:lpstr>Raleway</vt:lpstr>
      <vt:lpstr>Plum</vt:lpstr>
      <vt:lpstr>LFAHEM</vt:lpstr>
      <vt:lpstr>Hi, I’m Lfahem</vt:lpstr>
      <vt:lpstr>What can I do?</vt:lpstr>
      <vt:lpstr>Data Pre-Processing </vt:lpstr>
      <vt:lpstr>Architecture</vt:lpstr>
      <vt:lpstr>Models Used</vt:lpstr>
      <vt:lpstr>Examples</vt:lpstr>
      <vt:lpstr>How I Work?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LFAHEM</dc:title>
  <cp:lastModifiedBy>yassir</cp:lastModifiedBy>
  <cp:revision>1</cp:revision>
  <dcterms:modified xsi:type="dcterms:W3CDTF">2024-05-19T06:02:50Z</dcterms:modified>
</cp:coreProperties>
</file>