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IIT HACKATHON 2019:</a:t>
            </a:r>
            <a:br>
              <a:rPr lang="en-US" dirty="0" smtClean="0"/>
            </a:br>
            <a:r>
              <a:rPr lang="en-US" dirty="0" smtClean="0"/>
              <a:t>KNOWLEDGE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40"/>
            <a:ext cx="8144134" cy="1262178"/>
          </a:xfrm>
        </p:spPr>
        <p:txBody>
          <a:bodyPr>
            <a:normAutofit/>
          </a:bodyPr>
          <a:lstStyle/>
          <a:p>
            <a:r>
              <a:rPr lang="en-US" dirty="0" smtClean="0"/>
              <a:t>Participants:</a:t>
            </a:r>
          </a:p>
          <a:p>
            <a:r>
              <a:rPr lang="en-US" dirty="0" smtClean="0"/>
              <a:t>1.Syed </a:t>
            </a:r>
            <a:r>
              <a:rPr lang="en-US" dirty="0" err="1" smtClean="0"/>
              <a:t>Ahmedul</a:t>
            </a:r>
            <a:r>
              <a:rPr lang="en-US" dirty="0" smtClean="0"/>
              <a:t> </a:t>
            </a:r>
            <a:r>
              <a:rPr lang="en-US" dirty="0" err="1" smtClean="0"/>
              <a:t>Kavi</a:t>
            </a:r>
            <a:endParaRPr lang="en-US" dirty="0" smtClean="0"/>
          </a:p>
          <a:p>
            <a:r>
              <a:rPr lang="en-US" dirty="0" smtClean="0"/>
              <a:t>2.Radowan Mahmud </a:t>
            </a:r>
            <a:r>
              <a:rPr lang="en-US" dirty="0" err="1" smtClean="0"/>
              <a:t>Redoy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193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274" y="679269"/>
            <a:ext cx="905255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88274" y="1672046"/>
            <a:ext cx="9052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Project is to create an app for Knowledge Distribution.</a:t>
            </a:r>
          </a:p>
          <a:p>
            <a:r>
              <a:rPr lang="en-US" dirty="0" smtClean="0"/>
              <a:t>The company UNDP needs this app to train employees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2777" y="3383280"/>
            <a:ext cx="903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Features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92777" y="4310743"/>
            <a:ext cx="7276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 Log In screen with user ID as the key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Admin and Normal user accounts with different amount of privilege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The accounts are stored in database (Hardcoded for now)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Uploading contents( Text Files, PDF, Videos) by Admin Panel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Normal users can view the content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16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537" y="966651"/>
            <a:ext cx="883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Users can comment, </a:t>
            </a:r>
            <a:r>
              <a:rPr lang="en-US" dirty="0" err="1" smtClean="0"/>
              <a:t>downvote</a:t>
            </a:r>
            <a:r>
              <a:rPr lang="en-US" dirty="0" smtClean="0"/>
              <a:t> and </a:t>
            </a:r>
            <a:r>
              <a:rPr lang="en-US" dirty="0" err="1" smtClean="0"/>
              <a:t>upvote</a:t>
            </a:r>
            <a:r>
              <a:rPr lang="en-US" dirty="0" smtClean="0"/>
              <a:t> other’s content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3040" y="1828800"/>
            <a:ext cx="890886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Tools used: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63040" y="2690949"/>
            <a:ext cx="839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Android Studio</a:t>
            </a:r>
          </a:p>
          <a:p>
            <a:pPr marL="342900" indent="-342900">
              <a:buAutoNum type="arabicPeriod"/>
            </a:pPr>
            <a:r>
              <a:rPr lang="en-US" dirty="0" smtClean="0"/>
              <a:t>IntelliJ IDEA</a:t>
            </a:r>
          </a:p>
          <a:p>
            <a:pPr marL="342900" indent="-342900">
              <a:buAutoNum type="arabicPeriod"/>
            </a:pPr>
            <a:r>
              <a:rPr lang="en-US" dirty="0" smtClean="0"/>
              <a:t>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678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</TotalTime>
  <Words>101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</vt:lpstr>
      <vt:lpstr>Berlin</vt:lpstr>
      <vt:lpstr>IIT HACKATHON 2019: KNOWLEDGE DISTRIBUTION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 HACKATHON 2019: KNOWLEDGE DISTRIBUTION</dc:title>
  <dc:creator>JahirulHoque</dc:creator>
  <cp:lastModifiedBy>JahirulHoque</cp:lastModifiedBy>
  <cp:revision>8</cp:revision>
  <dcterms:created xsi:type="dcterms:W3CDTF">2019-07-13T06:24:08Z</dcterms:created>
  <dcterms:modified xsi:type="dcterms:W3CDTF">2019-07-13T07:05:29Z</dcterms:modified>
</cp:coreProperties>
</file>