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1/16/2019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1/16/2019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1/16/2019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1/16/2019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SPL-1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2D Action-adventure game based on </a:t>
            </a:r>
            <a:r>
              <a:rPr lang="en-US" dirty="0" err="1" smtClean="0"/>
              <a:t>Thakurmar</a:t>
            </a:r>
            <a:r>
              <a:rPr lang="en-US" dirty="0" smtClean="0"/>
              <a:t> </a:t>
            </a:r>
            <a:r>
              <a:rPr lang="en-US" dirty="0" err="1" smtClean="0"/>
              <a:t>Jhuli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2400"/>
            <a:ext cx="6858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Introduction</a:t>
            </a:r>
          </a:p>
          <a:p>
            <a:endParaRPr lang="en-US" b="1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Cutscene</a:t>
            </a:r>
            <a:r>
              <a:rPr lang="en-US" dirty="0" smtClean="0"/>
              <a:t>. No class.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Scene 1</a:t>
            </a:r>
          </a:p>
          <a:p>
            <a:endParaRPr lang="en-US" b="1" dirty="0" smtClean="0"/>
          </a:p>
          <a:p>
            <a:r>
              <a:rPr lang="en-US" b="1" dirty="0" smtClean="0"/>
              <a:t>	</a:t>
            </a:r>
            <a:r>
              <a:rPr lang="en-US" dirty="0" smtClean="0"/>
              <a:t>There is a basic Sprite class which will act as parent class for protagonist class and enemy class</a:t>
            </a:r>
          </a:p>
          <a:p>
            <a:endParaRPr lang="en-US" b="1" dirty="0" smtClean="0"/>
          </a:p>
          <a:p>
            <a:pPr algn="ctr"/>
            <a:r>
              <a:rPr lang="en-US" b="1" i="1" dirty="0" smtClean="0"/>
              <a:t>Sprite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-</a:t>
            </a:r>
            <a:r>
              <a:rPr lang="en-US" dirty="0" smtClean="0"/>
              <a:t>view: Image </a:t>
            </a:r>
            <a:endParaRPr lang="en-US" b="1" dirty="0" smtClean="0"/>
          </a:p>
          <a:p>
            <a:pPr algn="ctr"/>
            <a:r>
              <a:rPr lang="en-US" dirty="0" smtClean="0"/>
              <a:t>-health</a:t>
            </a:r>
          </a:p>
          <a:p>
            <a:pPr algn="ctr"/>
            <a:r>
              <a:rPr lang="en-US" dirty="0" smtClean="0"/>
              <a:t>-</a:t>
            </a:r>
            <a:r>
              <a:rPr lang="en-US" dirty="0" err="1" smtClean="0"/>
              <a:t>baseDamge</a:t>
            </a:r>
            <a:r>
              <a:rPr lang="en-US" dirty="0" smtClean="0"/>
              <a:t>: basic physical strength, will be added with weapon damage</a:t>
            </a:r>
          </a:p>
          <a:p>
            <a:pPr algn="ctr"/>
            <a:r>
              <a:rPr lang="en-US" dirty="0" smtClean="0"/>
              <a:t>-</a:t>
            </a:r>
            <a:r>
              <a:rPr lang="en-US" dirty="0" err="1" smtClean="0"/>
              <a:t>fireDamage</a:t>
            </a:r>
            <a:endParaRPr lang="en-US" dirty="0" smtClean="0"/>
          </a:p>
          <a:p>
            <a:pPr algn="ctr"/>
            <a:r>
              <a:rPr lang="en-US" dirty="0" smtClean="0"/>
              <a:t>-resistance: percentage of damage reduced</a:t>
            </a:r>
          </a:p>
          <a:p>
            <a:pPr algn="ctr"/>
            <a:r>
              <a:rPr lang="en-US" dirty="0" smtClean="0"/>
              <a:t>-</a:t>
            </a:r>
            <a:r>
              <a:rPr lang="en-US" dirty="0" err="1" smtClean="0"/>
              <a:t>fireResistance</a:t>
            </a:r>
            <a:endParaRPr lang="en-US" dirty="0" smtClean="0"/>
          </a:p>
          <a:p>
            <a:pPr algn="ctr"/>
            <a:r>
              <a:rPr lang="en-US" dirty="0" smtClean="0"/>
              <a:t>-</a:t>
            </a:r>
            <a:r>
              <a:rPr lang="en-US" dirty="0" err="1" smtClean="0"/>
              <a:t>criticalHitProperty</a:t>
            </a:r>
            <a:endParaRPr lang="en-US" dirty="0" smtClean="0"/>
          </a:p>
          <a:p>
            <a:pPr algn="ctr"/>
            <a:r>
              <a:rPr lang="en-US" dirty="0" smtClean="0"/>
              <a:t>-speed</a:t>
            </a:r>
          </a:p>
          <a:p>
            <a:pPr algn="ctr"/>
            <a:r>
              <a:rPr lang="en-US" b="1" dirty="0" smtClean="0"/>
              <a:t>Methods:</a:t>
            </a:r>
          </a:p>
          <a:p>
            <a:pPr algn="ctr"/>
            <a:r>
              <a:rPr lang="en-US" dirty="0" smtClean="0"/>
              <a:t>Attack(): abstract method used  to  attack opponents. Changes implementation for player and enemies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152400"/>
            <a:ext cx="7772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Dodge(): </a:t>
            </a:r>
            <a:r>
              <a:rPr lang="en-US" dirty="0" smtClean="0"/>
              <a:t>method used to avoid attacks</a:t>
            </a:r>
          </a:p>
          <a:p>
            <a:pPr algn="ctr"/>
            <a:r>
              <a:rPr lang="en-US" b="1" dirty="0" err="1" smtClean="0"/>
              <a:t>IsHit</a:t>
            </a:r>
            <a:r>
              <a:rPr lang="en-US" b="1" dirty="0" smtClean="0"/>
              <a:t>()</a:t>
            </a:r>
          </a:p>
          <a:p>
            <a:pPr algn="ctr"/>
            <a:r>
              <a:rPr lang="en-US" b="1" dirty="0" err="1" smtClean="0"/>
              <a:t>IsCriticalHit</a:t>
            </a:r>
            <a:r>
              <a:rPr lang="en-US" b="1" dirty="0" smtClean="0"/>
              <a:t>(): </a:t>
            </a:r>
            <a:r>
              <a:rPr lang="en-US" dirty="0" smtClean="0"/>
              <a:t>Boolean</a:t>
            </a:r>
          </a:p>
          <a:p>
            <a:pPr algn="ctr"/>
            <a:r>
              <a:rPr lang="en-US" b="1" dirty="0" err="1" smtClean="0"/>
              <a:t>IsIntersected</a:t>
            </a:r>
            <a:r>
              <a:rPr lang="en-US" b="1" dirty="0" smtClean="0"/>
              <a:t>():</a:t>
            </a:r>
            <a:r>
              <a:rPr lang="en-US" dirty="0" smtClean="0"/>
              <a:t> determines whether a sprite is attempting to occupy another sprite’s location preventing invalid movement. </a:t>
            </a:r>
            <a:endParaRPr lang="en-US" b="1" dirty="0" smtClean="0"/>
          </a:p>
          <a:p>
            <a:pPr algn="ctr"/>
            <a:endParaRPr lang="en-US" dirty="0" smtClean="0"/>
          </a:p>
          <a:p>
            <a:pPr algn="ctr"/>
            <a:r>
              <a:rPr lang="en-US" b="1" i="1" u="sng" dirty="0" smtClean="0"/>
              <a:t>Background</a:t>
            </a:r>
          </a:p>
          <a:p>
            <a:pPr algn="ctr"/>
            <a:r>
              <a:rPr lang="en-US" b="1" u="sng" dirty="0" smtClean="0"/>
              <a:t>-</a:t>
            </a:r>
            <a:r>
              <a:rPr lang="en-US" b="1" dirty="0" smtClean="0"/>
              <a:t>view:</a:t>
            </a:r>
            <a:r>
              <a:rPr lang="en-US" dirty="0" smtClean="0"/>
              <a:t> Image</a:t>
            </a:r>
          </a:p>
          <a:p>
            <a:pPr algn="ctr"/>
            <a:r>
              <a:rPr lang="en-US" b="1" u="sng" dirty="0" smtClean="0"/>
              <a:t>-</a:t>
            </a:r>
            <a:r>
              <a:rPr lang="en-US" b="1" dirty="0" smtClean="0"/>
              <a:t>gravity: </a:t>
            </a:r>
            <a:r>
              <a:rPr lang="en-US" dirty="0" smtClean="0"/>
              <a:t>the rate by which the player or </a:t>
            </a:r>
            <a:r>
              <a:rPr lang="en-US" dirty="0" err="1" smtClean="0"/>
              <a:t>enimy</a:t>
            </a:r>
            <a:r>
              <a:rPr lang="en-US" dirty="0" smtClean="0"/>
              <a:t> falls</a:t>
            </a:r>
          </a:p>
          <a:p>
            <a:pPr algn="ctr"/>
            <a:endParaRPr lang="en-US" b="1" u="sng" dirty="0" smtClean="0"/>
          </a:p>
          <a:p>
            <a:pPr algn="ctr"/>
            <a:r>
              <a:rPr lang="en-US" b="1" i="1" u="sng" dirty="0" smtClean="0"/>
              <a:t>Obstacle</a:t>
            </a:r>
          </a:p>
          <a:p>
            <a:pPr algn="ctr"/>
            <a:r>
              <a:rPr lang="en-US" dirty="0" smtClean="0"/>
              <a:t>-</a:t>
            </a:r>
            <a:r>
              <a:rPr lang="en-US" b="1" dirty="0" smtClean="0"/>
              <a:t>view: </a:t>
            </a:r>
            <a:r>
              <a:rPr lang="en-US" dirty="0" smtClean="0"/>
              <a:t>Image</a:t>
            </a:r>
          </a:p>
          <a:p>
            <a:pPr algn="ctr"/>
            <a:r>
              <a:rPr lang="en-US" dirty="0" smtClean="0"/>
              <a:t>-</a:t>
            </a:r>
            <a:r>
              <a:rPr lang="en-US" b="1" dirty="0" err="1" smtClean="0"/>
              <a:t>Interactable</a:t>
            </a:r>
            <a:r>
              <a:rPr lang="en-US" b="1" dirty="0" smtClean="0"/>
              <a:t>: </a:t>
            </a:r>
            <a:r>
              <a:rPr lang="en-US" dirty="0" err="1" smtClean="0"/>
              <a:t>boolean</a:t>
            </a:r>
            <a:endParaRPr lang="en-US" dirty="0" smtClean="0"/>
          </a:p>
          <a:p>
            <a:pPr algn="ctr"/>
            <a:r>
              <a:rPr lang="en-US" dirty="0" smtClean="0"/>
              <a:t>-clearable:</a:t>
            </a:r>
            <a:r>
              <a:rPr lang="en-US" dirty="0" smtClean="0">
                <a:sym typeface="Wingdings" pitchFamily="2" charset="2"/>
              </a:rPr>
              <a:t> Boolean; Determines whether the obstacle can be cleared using a magic or not</a:t>
            </a:r>
          </a:p>
          <a:p>
            <a:pPr algn="ctr"/>
            <a:r>
              <a:rPr lang="en-US" b="1" dirty="0" err="1" smtClean="0">
                <a:sym typeface="Wingdings" pitchFamily="2" charset="2"/>
              </a:rPr>
              <a:t>isIntersected</a:t>
            </a:r>
            <a:r>
              <a:rPr lang="en-US" b="1" dirty="0" smtClean="0">
                <a:sym typeface="Wingdings" pitchFamily="2" charset="2"/>
              </a:rPr>
              <a:t>()</a:t>
            </a:r>
          </a:p>
          <a:p>
            <a:pPr algn="ctr"/>
            <a:endParaRPr lang="en-US" b="1" dirty="0" smtClean="0">
              <a:sym typeface="Wingdings" pitchFamily="2" charset="2"/>
            </a:endParaRPr>
          </a:p>
          <a:p>
            <a:pPr algn="ctr"/>
            <a:r>
              <a:rPr lang="en-US" b="1" i="1" dirty="0" smtClean="0">
                <a:sym typeface="Wingdings" pitchFamily="2" charset="2"/>
              </a:rPr>
              <a:t>Protagonist</a:t>
            </a:r>
            <a:r>
              <a:rPr lang="en-US" b="1" i="1" dirty="0" smtClean="0"/>
              <a:t>(Inherits Sprite</a:t>
            </a:r>
            <a:r>
              <a:rPr lang="en-US" b="1" i="1" dirty="0" smtClean="0"/>
              <a:t>)</a:t>
            </a:r>
          </a:p>
          <a:p>
            <a:pPr algn="ctr"/>
            <a:r>
              <a:rPr lang="en-US" b="1" i="1" dirty="0" smtClean="0">
                <a:sym typeface="Wingdings" pitchFamily="2" charset="2"/>
              </a:rPr>
              <a:t>-</a:t>
            </a:r>
            <a:r>
              <a:rPr lang="en-US" b="1" dirty="0" smtClean="0">
                <a:sym typeface="Wingdings" pitchFamily="2" charset="2"/>
              </a:rPr>
              <a:t>Magic: </a:t>
            </a:r>
            <a:r>
              <a:rPr lang="en-US" dirty="0" smtClean="0">
                <a:sym typeface="Wingdings" pitchFamily="2" charset="2"/>
              </a:rPr>
              <a:t>Null until defeating </a:t>
            </a:r>
            <a:r>
              <a:rPr lang="en-US" dirty="0" err="1" smtClean="0">
                <a:sym typeface="Wingdings" pitchFamily="2" charset="2"/>
              </a:rPr>
              <a:t>Shakchunni</a:t>
            </a:r>
            <a:endParaRPr lang="en-US" dirty="0" smtClean="0">
              <a:sym typeface="Wingdings" pitchFamily="2" charset="2"/>
            </a:endParaRPr>
          </a:p>
          <a:p>
            <a:pPr algn="ctr"/>
            <a:r>
              <a:rPr lang="en-US" b="1" i="1" dirty="0" smtClean="0">
                <a:sym typeface="Wingdings" pitchFamily="2" charset="2"/>
              </a:rPr>
              <a:t>-</a:t>
            </a:r>
            <a:r>
              <a:rPr lang="en-US" b="1" dirty="0" smtClean="0">
                <a:sym typeface="Wingdings" pitchFamily="2" charset="2"/>
              </a:rPr>
              <a:t>Skills: </a:t>
            </a:r>
            <a:r>
              <a:rPr lang="en-US" dirty="0" smtClean="0">
                <a:sym typeface="Wingdings" pitchFamily="2" charset="2"/>
              </a:rPr>
              <a:t>Boolean attribute class</a:t>
            </a:r>
            <a:endParaRPr lang="en-US" b="1" i="1" dirty="0" smtClean="0">
              <a:sym typeface="Wingdings" pitchFamily="2" charset="2"/>
            </a:endParaRPr>
          </a:p>
          <a:p>
            <a:pPr algn="ctr"/>
            <a:r>
              <a:rPr lang="en-US" b="1" dirty="0" smtClean="0">
                <a:sym typeface="Wingdings" pitchFamily="2" charset="2"/>
              </a:rPr>
              <a:t>attack(): </a:t>
            </a:r>
            <a:r>
              <a:rPr lang="en-US" dirty="0" smtClean="0">
                <a:sym typeface="Wingdings" pitchFamily="2" charset="2"/>
              </a:rPr>
              <a:t>All type of attacks are player controlled</a:t>
            </a:r>
            <a:endParaRPr lang="en-US" b="1" dirty="0" smtClean="0">
              <a:sym typeface="Wingdings" pitchFamily="2" charset="2"/>
            </a:endParaRPr>
          </a:p>
          <a:p>
            <a:pPr algn="ctr"/>
            <a:r>
              <a:rPr lang="en-US" b="1" dirty="0" err="1" smtClean="0">
                <a:sym typeface="Wingdings" pitchFamily="2" charset="2"/>
              </a:rPr>
              <a:t>rollAttack</a:t>
            </a:r>
            <a:r>
              <a:rPr lang="en-US" b="1" dirty="0" smtClean="0">
                <a:sym typeface="Wingdings" pitchFamily="2" charset="2"/>
              </a:rPr>
              <a:t>()</a:t>
            </a:r>
          </a:p>
          <a:p>
            <a:pPr algn="ctr"/>
            <a:r>
              <a:rPr lang="en-US" b="1" dirty="0" err="1" smtClean="0">
                <a:sym typeface="Wingdings" pitchFamily="2" charset="2"/>
              </a:rPr>
              <a:t>jumpAttack</a:t>
            </a:r>
            <a:r>
              <a:rPr lang="en-US" b="1" dirty="0" smtClean="0">
                <a:sym typeface="Wingdings" pitchFamily="2" charset="2"/>
              </a:rPr>
              <a:t>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8001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Enemy(Inherits Sprite)</a:t>
            </a:r>
          </a:p>
          <a:p>
            <a:pPr algn="ctr"/>
            <a:r>
              <a:rPr lang="en-US" b="1" dirty="0" smtClean="0"/>
              <a:t>-</a:t>
            </a:r>
            <a:r>
              <a:rPr lang="en-US" b="1" dirty="0" err="1" smtClean="0"/>
              <a:t>patrolRadius</a:t>
            </a:r>
            <a:endParaRPr lang="en-US" b="1" dirty="0" smtClean="0"/>
          </a:p>
          <a:p>
            <a:pPr algn="ctr"/>
            <a:r>
              <a:rPr lang="en-US" b="1" dirty="0" smtClean="0"/>
              <a:t>-</a:t>
            </a:r>
            <a:r>
              <a:rPr lang="en-US" b="1" dirty="0" err="1" smtClean="0"/>
              <a:t>detectionRadius</a:t>
            </a:r>
            <a:endParaRPr lang="en-US" b="1" dirty="0" smtClean="0"/>
          </a:p>
          <a:p>
            <a:pPr algn="ctr"/>
            <a:r>
              <a:rPr lang="en-US" b="1" dirty="0" smtClean="0"/>
              <a:t>attack()</a:t>
            </a:r>
          </a:p>
          <a:p>
            <a:pPr algn="ctr"/>
            <a:r>
              <a:rPr lang="en-US" b="1" dirty="0" smtClean="0"/>
              <a:t>patrol(): </a:t>
            </a:r>
            <a:r>
              <a:rPr lang="en-US" dirty="0" smtClean="0"/>
              <a:t>patrols within the given radius</a:t>
            </a:r>
          </a:p>
          <a:p>
            <a:pPr algn="ctr"/>
            <a:r>
              <a:rPr lang="en-US" b="1" dirty="0" err="1" smtClean="0"/>
              <a:t>isDetected</a:t>
            </a:r>
            <a:r>
              <a:rPr lang="en-US" b="1" dirty="0" smtClean="0"/>
              <a:t>():  </a:t>
            </a:r>
            <a:r>
              <a:rPr lang="en-US" dirty="0" err="1" smtClean="0"/>
              <a:t>boolean</a:t>
            </a:r>
            <a:r>
              <a:rPr lang="en-US" b="1" dirty="0" smtClean="0"/>
              <a:t>; </a:t>
            </a:r>
            <a:r>
              <a:rPr lang="en-US" dirty="0" smtClean="0"/>
              <a:t>detects enemy if within the radius</a:t>
            </a:r>
          </a:p>
          <a:p>
            <a:pPr algn="ctr"/>
            <a:r>
              <a:rPr lang="en-US" b="1" dirty="0" smtClean="0"/>
              <a:t>track(): </a:t>
            </a:r>
            <a:r>
              <a:rPr lang="en-US" dirty="0" smtClean="0"/>
              <a:t>if detected follows player 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i="1" u="sng" dirty="0" smtClean="0"/>
              <a:t>Boss</a:t>
            </a:r>
            <a:r>
              <a:rPr lang="en-US" b="1" i="1" dirty="0" smtClean="0"/>
              <a:t>(Inherits Sprite)</a:t>
            </a:r>
            <a:endParaRPr lang="en-US" b="1" i="1" u="sng" dirty="0" smtClean="0"/>
          </a:p>
          <a:p>
            <a:pPr algn="ctr"/>
            <a:r>
              <a:rPr lang="en-US" b="1" dirty="0" smtClean="0"/>
              <a:t>-attack(): </a:t>
            </a:r>
            <a:r>
              <a:rPr lang="en-US" dirty="0" smtClean="0"/>
              <a:t>various attacks used in different situations and sometimes may also be randomized</a:t>
            </a:r>
          </a:p>
          <a:p>
            <a:pPr algn="ctr"/>
            <a:r>
              <a:rPr lang="en-US" b="1" dirty="0" smtClean="0"/>
              <a:t>-track()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i="1" dirty="0" smtClean="0"/>
              <a:t>Weapons</a:t>
            </a:r>
          </a:p>
          <a:p>
            <a:pPr algn="ctr"/>
            <a:r>
              <a:rPr lang="en-US" b="1" i="1" dirty="0" smtClean="0"/>
              <a:t>-</a:t>
            </a:r>
            <a:r>
              <a:rPr lang="en-US" b="1" dirty="0" smtClean="0"/>
              <a:t>damage: </a:t>
            </a:r>
            <a:r>
              <a:rPr lang="en-US" dirty="0" smtClean="0"/>
              <a:t>added with base damage</a:t>
            </a:r>
          </a:p>
          <a:p>
            <a:pPr algn="ctr"/>
            <a:r>
              <a:rPr lang="en-US" b="1" i="1" dirty="0" smtClean="0"/>
              <a:t>-</a:t>
            </a:r>
            <a:r>
              <a:rPr lang="en-US" b="1" dirty="0" smtClean="0"/>
              <a:t>range</a:t>
            </a:r>
          </a:p>
          <a:p>
            <a:pPr algn="ctr"/>
            <a:r>
              <a:rPr lang="en-US" b="1" dirty="0" smtClean="0"/>
              <a:t>-speed</a:t>
            </a:r>
          </a:p>
          <a:p>
            <a:pPr algn="ctr"/>
            <a:r>
              <a:rPr lang="en-US" b="1" i="1" dirty="0" smtClean="0"/>
              <a:t>-</a:t>
            </a:r>
            <a:r>
              <a:rPr lang="en-US" b="1" dirty="0" err="1" smtClean="0"/>
              <a:t>fireDamage</a:t>
            </a:r>
            <a:endParaRPr lang="en-US" b="1" dirty="0" smtClean="0"/>
          </a:p>
          <a:p>
            <a:pPr algn="ctr"/>
            <a:r>
              <a:rPr lang="en-US" b="1" dirty="0" err="1" smtClean="0"/>
              <a:t>attackAnimation</a:t>
            </a:r>
            <a:r>
              <a:rPr lang="en-US" b="1" dirty="0" smtClean="0"/>
              <a:t>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533400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/>
              <a:t>RangedWeapon</a:t>
            </a:r>
            <a:r>
              <a:rPr lang="en-US" b="1" i="1" dirty="0" smtClean="0"/>
              <a:t>(Inherits Weapon)</a:t>
            </a:r>
          </a:p>
          <a:p>
            <a:pPr algn="ctr"/>
            <a:r>
              <a:rPr lang="en-US" b="1" dirty="0" smtClean="0"/>
              <a:t>-range</a:t>
            </a:r>
          </a:p>
          <a:p>
            <a:pPr algn="ctr"/>
            <a:r>
              <a:rPr lang="en-US" b="1" dirty="0" smtClean="0"/>
              <a:t>-strength(optional)</a:t>
            </a:r>
          </a:p>
          <a:p>
            <a:pPr algn="ctr"/>
            <a:r>
              <a:rPr lang="en-US" b="1" dirty="0" smtClean="0"/>
              <a:t>-trajectory():(optional) </a:t>
            </a:r>
            <a:r>
              <a:rPr lang="en-US" dirty="0" smtClean="0"/>
              <a:t>It will be implemented under enough </a:t>
            </a:r>
            <a:r>
              <a:rPr lang="en-US" dirty="0" smtClean="0"/>
              <a:t>time</a:t>
            </a:r>
          </a:p>
          <a:p>
            <a:pPr algn="ctr"/>
            <a:endParaRPr lang="en-US" b="1" dirty="0" smtClean="0"/>
          </a:p>
          <a:p>
            <a:pPr algn="ctr"/>
            <a:r>
              <a:rPr lang="en-US" b="1" i="1" dirty="0" smtClean="0"/>
              <a:t>Magic</a:t>
            </a:r>
          </a:p>
          <a:p>
            <a:pPr algn="ctr"/>
            <a:r>
              <a:rPr lang="en-US" b="1" i="1" dirty="0" smtClean="0"/>
              <a:t>-</a:t>
            </a:r>
            <a:r>
              <a:rPr lang="en-US" b="1" dirty="0" smtClean="0"/>
              <a:t>damage</a:t>
            </a:r>
          </a:p>
          <a:p>
            <a:pPr algn="ctr"/>
            <a:r>
              <a:rPr lang="en-US" b="1" dirty="0" smtClean="0"/>
              <a:t>-</a:t>
            </a:r>
            <a:r>
              <a:rPr lang="en-US" b="1" dirty="0" err="1" smtClean="0"/>
              <a:t>magicCode</a:t>
            </a:r>
            <a:r>
              <a:rPr lang="en-US" b="1" dirty="0" smtClean="0"/>
              <a:t>: </a:t>
            </a:r>
            <a:r>
              <a:rPr lang="en-US" dirty="0" smtClean="0"/>
              <a:t>identifies whether the magic is Curse of </a:t>
            </a:r>
            <a:r>
              <a:rPr lang="en-US" dirty="0" err="1" smtClean="0"/>
              <a:t>Agni,Blessings</a:t>
            </a:r>
            <a:r>
              <a:rPr lang="en-US" dirty="0" smtClean="0"/>
              <a:t> of Agni or Blessings of </a:t>
            </a:r>
            <a:r>
              <a:rPr lang="en-US" dirty="0" err="1" smtClean="0"/>
              <a:t>Indra</a:t>
            </a:r>
            <a:r>
              <a:rPr lang="en-US" dirty="0" smtClean="0"/>
              <a:t> 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smtClean="0"/>
              <a:t>a</a:t>
            </a:r>
            <a:r>
              <a:rPr lang="en-US" b="1" dirty="0" smtClean="0"/>
              <a:t>nimation()</a:t>
            </a:r>
          </a:p>
          <a:p>
            <a:pPr algn="ctr"/>
            <a:r>
              <a:rPr lang="en-US" b="1" dirty="0" err="1" smtClean="0"/>
              <a:t>clearsPuzzle</a:t>
            </a:r>
            <a:r>
              <a:rPr lang="en-US" b="1" dirty="0" smtClean="0"/>
              <a:t>(): </a:t>
            </a:r>
            <a:r>
              <a:rPr lang="en-US" dirty="0" err="1" smtClean="0"/>
              <a:t>clearsPuzzle</a:t>
            </a:r>
            <a:r>
              <a:rPr lang="en-US" dirty="0" smtClean="0"/>
              <a:t> on the basis of magic code</a:t>
            </a:r>
            <a:endParaRPr lang="en-US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i="1" dirty="0" smtClean="0"/>
              <a:t>Skill</a:t>
            </a:r>
          </a:p>
          <a:p>
            <a:pPr algn="ctr"/>
            <a:r>
              <a:rPr lang="en-US" b="1" i="1" dirty="0" smtClean="0"/>
              <a:t>-</a:t>
            </a:r>
            <a:r>
              <a:rPr lang="en-US" b="1" dirty="0" err="1" smtClean="0"/>
              <a:t>damgeBoost</a:t>
            </a:r>
            <a:endParaRPr lang="en-US" b="1" dirty="0" smtClean="0"/>
          </a:p>
          <a:p>
            <a:pPr algn="ctr"/>
            <a:r>
              <a:rPr lang="en-US" b="1" i="1" dirty="0" smtClean="0"/>
              <a:t>-</a:t>
            </a:r>
            <a:r>
              <a:rPr lang="en-US" b="1" dirty="0" err="1" smtClean="0"/>
              <a:t>healthBoost</a:t>
            </a:r>
            <a:endParaRPr lang="en-US" b="1" dirty="0" smtClean="0"/>
          </a:p>
          <a:p>
            <a:pPr algn="ctr"/>
            <a:r>
              <a:rPr lang="en-US" b="1" dirty="0" smtClean="0"/>
              <a:t>-</a:t>
            </a:r>
            <a:r>
              <a:rPr lang="en-US" b="1" dirty="0" err="1" smtClean="0"/>
              <a:t>magicBoost</a:t>
            </a:r>
            <a:endParaRPr lang="en-US" b="1" dirty="0" smtClean="0"/>
          </a:p>
          <a:p>
            <a:pPr algn="ctr"/>
            <a:r>
              <a:rPr lang="en-US" b="1" dirty="0" smtClean="0"/>
              <a:t>All are </a:t>
            </a:r>
            <a:r>
              <a:rPr lang="en-US" b="1" dirty="0" err="1" smtClean="0"/>
              <a:t>boolean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93</TotalTime>
  <Words>243</Words>
  <Application>Microsoft Office PowerPoint</Application>
  <PresentationFormat>On-screen Show (4:3)</PresentationFormat>
  <Paragraphs>80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SPL-1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SPL-1</dc:title>
  <dc:creator>ahmedulkavi</dc:creator>
  <cp:lastModifiedBy>ahmedulkavi</cp:lastModifiedBy>
  <cp:revision>44</cp:revision>
  <dcterms:created xsi:type="dcterms:W3CDTF">2007-12-31T18:06:17Z</dcterms:created>
  <dcterms:modified xsi:type="dcterms:W3CDTF">2019-01-16T10:02:06Z</dcterms:modified>
</cp:coreProperties>
</file>