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6" r:id="rId1"/>
  </p:sldMasterIdLst>
  <p:notesMasterIdLst>
    <p:notesMasterId r:id="rId12"/>
  </p:notesMasterIdLst>
  <p:sldIdLst>
    <p:sldId id="256" r:id="rId2"/>
    <p:sldId id="273" r:id="rId3"/>
    <p:sldId id="257" r:id="rId4"/>
    <p:sldId id="268" r:id="rId5"/>
    <p:sldId id="262" r:id="rId6"/>
    <p:sldId id="263" r:id="rId7"/>
    <p:sldId id="267" r:id="rId8"/>
    <p:sldId id="264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789AB7-8B3E-425F-8C68-4677AF9CF1D0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C566CE-A23C-4073-9A6E-BBB986299C70}">
      <dgm:prSet phldrT="[Text]"/>
      <dgm:spPr/>
      <dgm:t>
        <a:bodyPr/>
        <a:lstStyle/>
        <a:p>
          <a:r>
            <a:rPr lang="en-US" dirty="0" smtClean="0"/>
            <a:t>Game Engine</a:t>
          </a:r>
          <a:endParaRPr lang="en-US" dirty="0"/>
        </a:p>
      </dgm:t>
    </dgm:pt>
    <dgm:pt modelId="{4BE8B51C-2CD9-4B6B-9683-6AD76E31A018}" type="parTrans" cxnId="{00AE1201-49E2-4F06-83C9-4B3FE6F66CB1}">
      <dgm:prSet/>
      <dgm:spPr/>
      <dgm:t>
        <a:bodyPr/>
        <a:lstStyle/>
        <a:p>
          <a:endParaRPr lang="en-US"/>
        </a:p>
      </dgm:t>
    </dgm:pt>
    <dgm:pt modelId="{450EDC39-2006-4180-9EDC-2D6C00F36D5B}" type="sibTrans" cxnId="{00AE1201-49E2-4F06-83C9-4B3FE6F66CB1}">
      <dgm:prSet/>
      <dgm:spPr/>
      <dgm:t>
        <a:bodyPr/>
        <a:lstStyle/>
        <a:p>
          <a:endParaRPr lang="en-US"/>
        </a:p>
      </dgm:t>
    </dgm:pt>
    <dgm:pt modelId="{BF08A3A9-ED51-4BCB-AE88-A83C2D341994}">
      <dgm:prSet phldrT="[Text]"/>
      <dgm:spPr/>
      <dgm:t>
        <a:bodyPr/>
        <a:lstStyle/>
        <a:p>
          <a:r>
            <a:rPr lang="en-US" dirty="0" smtClean="0"/>
            <a:t>Sound </a:t>
          </a:r>
        </a:p>
        <a:p>
          <a:r>
            <a:rPr lang="en-US" dirty="0" smtClean="0"/>
            <a:t>Engine</a:t>
          </a:r>
          <a:endParaRPr lang="en-US" dirty="0"/>
        </a:p>
      </dgm:t>
    </dgm:pt>
    <dgm:pt modelId="{EED5F53B-AE4F-40B6-933C-062B6A06A6FC}" type="parTrans" cxnId="{EC2041C3-8784-443D-80AE-35A6BA4E6BAC}">
      <dgm:prSet/>
      <dgm:spPr/>
      <dgm:t>
        <a:bodyPr/>
        <a:lstStyle/>
        <a:p>
          <a:endParaRPr lang="en-US"/>
        </a:p>
      </dgm:t>
    </dgm:pt>
    <dgm:pt modelId="{6A22FC1C-0FFC-40E6-B27A-4292709AC200}" type="sibTrans" cxnId="{EC2041C3-8784-443D-80AE-35A6BA4E6BAC}">
      <dgm:prSet/>
      <dgm:spPr/>
      <dgm:t>
        <a:bodyPr/>
        <a:lstStyle/>
        <a:p>
          <a:endParaRPr lang="en-US"/>
        </a:p>
      </dgm:t>
    </dgm:pt>
    <dgm:pt modelId="{B9EB3550-C982-4803-A6D1-870FE0713B0C}">
      <dgm:prSet phldrT="[Text]"/>
      <dgm:spPr/>
      <dgm:t>
        <a:bodyPr/>
        <a:lstStyle/>
        <a:p>
          <a:r>
            <a:rPr lang="en-US" dirty="0" smtClean="0"/>
            <a:t>Input</a:t>
          </a:r>
        </a:p>
        <a:p>
          <a:r>
            <a:rPr lang="en-US" dirty="0" smtClean="0"/>
            <a:t>Engine</a:t>
          </a:r>
          <a:endParaRPr lang="en-US" dirty="0"/>
        </a:p>
      </dgm:t>
    </dgm:pt>
    <dgm:pt modelId="{FAE9A724-7A7E-4CCE-BD53-1330A5AC31E3}" type="parTrans" cxnId="{D48DD8E0-DD82-4F9C-9778-6CE3CACE8CB8}">
      <dgm:prSet/>
      <dgm:spPr/>
      <dgm:t>
        <a:bodyPr/>
        <a:lstStyle/>
        <a:p>
          <a:endParaRPr lang="en-US"/>
        </a:p>
      </dgm:t>
    </dgm:pt>
    <dgm:pt modelId="{3C0A71B9-3EC5-427C-8D7D-75CFAA6DDD89}" type="sibTrans" cxnId="{D48DD8E0-DD82-4F9C-9778-6CE3CACE8CB8}">
      <dgm:prSet/>
      <dgm:spPr/>
      <dgm:t>
        <a:bodyPr/>
        <a:lstStyle/>
        <a:p>
          <a:endParaRPr lang="en-US"/>
        </a:p>
      </dgm:t>
    </dgm:pt>
    <dgm:pt modelId="{0D3454A5-CA19-418E-BE29-A7ECB632F32D}">
      <dgm:prSet phldrT="[Text]"/>
      <dgm:spPr/>
      <dgm:t>
        <a:bodyPr/>
        <a:lstStyle/>
        <a:p>
          <a:r>
            <a:rPr lang="en-US" dirty="0" smtClean="0"/>
            <a:t>Graphics</a:t>
          </a:r>
        </a:p>
        <a:p>
          <a:r>
            <a:rPr lang="en-US" dirty="0" smtClean="0"/>
            <a:t>Engine</a:t>
          </a:r>
          <a:endParaRPr lang="en-US" dirty="0"/>
        </a:p>
      </dgm:t>
    </dgm:pt>
    <dgm:pt modelId="{09AD589A-07BE-49B5-AD71-59DE06AEDF82}" type="sibTrans" cxnId="{DFAE089C-C27A-4D2F-9447-4D865BCE7FF9}">
      <dgm:prSet/>
      <dgm:spPr/>
      <dgm:t>
        <a:bodyPr/>
        <a:lstStyle/>
        <a:p>
          <a:endParaRPr lang="en-US"/>
        </a:p>
      </dgm:t>
    </dgm:pt>
    <dgm:pt modelId="{A7D0862F-59A1-4FCF-B031-9047C37CD904}" type="parTrans" cxnId="{DFAE089C-C27A-4D2F-9447-4D865BCE7FF9}">
      <dgm:prSet/>
      <dgm:spPr/>
      <dgm:t>
        <a:bodyPr/>
        <a:lstStyle/>
        <a:p>
          <a:endParaRPr lang="en-US"/>
        </a:p>
      </dgm:t>
    </dgm:pt>
    <dgm:pt modelId="{A106324B-54B8-4FE6-97A4-498F9F231CDA}">
      <dgm:prSet phldrT="[Text]"/>
      <dgm:spPr/>
      <dgm:t>
        <a:bodyPr/>
        <a:lstStyle/>
        <a:p>
          <a:r>
            <a:rPr lang="en-US" dirty="0" smtClean="0"/>
            <a:t>Sprite</a:t>
          </a:r>
          <a:endParaRPr lang="en-US" dirty="0"/>
        </a:p>
      </dgm:t>
    </dgm:pt>
    <dgm:pt modelId="{8DFC6165-7334-4B0C-85E6-BDE94AFA6890}" type="sibTrans" cxnId="{A4397CC4-B9AC-4789-A4C3-982870A74ABF}">
      <dgm:prSet/>
      <dgm:spPr/>
      <dgm:t>
        <a:bodyPr/>
        <a:lstStyle/>
        <a:p>
          <a:endParaRPr lang="en-US"/>
        </a:p>
      </dgm:t>
    </dgm:pt>
    <dgm:pt modelId="{8802A054-C4DB-454D-9F84-1FB27EBBF080}" type="parTrans" cxnId="{A4397CC4-B9AC-4789-A4C3-982870A74ABF}">
      <dgm:prSet/>
      <dgm:spPr/>
      <dgm:t>
        <a:bodyPr/>
        <a:lstStyle/>
        <a:p>
          <a:endParaRPr lang="en-US"/>
        </a:p>
      </dgm:t>
    </dgm:pt>
    <dgm:pt modelId="{7C6F0584-6ABD-4FDD-B64D-10239CF0EF1C}" type="pres">
      <dgm:prSet presAssocID="{58789AB7-8B3E-425F-8C68-4677AF9CF1D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1234B77-FC33-4C32-9AD4-12E128E1E25E}" type="pres">
      <dgm:prSet presAssocID="{30C566CE-A23C-4073-9A6E-BBB986299C70}" presName="singleCycle" presStyleCnt="0"/>
      <dgm:spPr/>
    </dgm:pt>
    <dgm:pt modelId="{8739AA92-6995-4E8F-BBAF-1937643B087A}" type="pres">
      <dgm:prSet presAssocID="{30C566CE-A23C-4073-9A6E-BBB986299C70}" presName="singleCenter" presStyleLbl="node1" presStyleIdx="0" presStyleCnt="5" custLinFactNeighborX="1122" custLinFactNeighborY="561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F2F78478-84D5-461F-BD2A-89C5A0BF4146}" type="pres">
      <dgm:prSet presAssocID="{EED5F53B-AE4F-40B6-933C-062B6A06A6FC}" presName="Name56" presStyleLbl="parChTrans1D2" presStyleIdx="0" presStyleCnt="4"/>
      <dgm:spPr/>
      <dgm:t>
        <a:bodyPr/>
        <a:lstStyle/>
        <a:p>
          <a:endParaRPr lang="en-US"/>
        </a:p>
      </dgm:t>
    </dgm:pt>
    <dgm:pt modelId="{FEB139DC-44B1-48CE-9DA0-3505A7737B2D}" type="pres">
      <dgm:prSet presAssocID="{BF08A3A9-ED51-4BCB-AE88-A83C2D341994}" presName="text0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7E844-848A-42B6-AE74-DB114EE8E1DF}" type="pres">
      <dgm:prSet presAssocID="{8802A054-C4DB-454D-9F84-1FB27EBBF080}" presName="Name56" presStyleLbl="parChTrans1D2" presStyleIdx="1" presStyleCnt="4"/>
      <dgm:spPr/>
      <dgm:t>
        <a:bodyPr/>
        <a:lstStyle/>
        <a:p>
          <a:endParaRPr lang="en-US"/>
        </a:p>
      </dgm:t>
    </dgm:pt>
    <dgm:pt modelId="{52658016-9591-480C-8354-20A05D16A8BE}" type="pres">
      <dgm:prSet presAssocID="{A106324B-54B8-4FE6-97A4-498F9F231CDA}" presName="text0" presStyleLbl="node1" presStyleIdx="2" presStyleCnt="5" custScaleY="119247" custRadScaleRad="161993" custRadScaleInc="3298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2CF429-33DF-42DD-8CF5-C65AD2E2E45D}" type="pres">
      <dgm:prSet presAssocID="{FAE9A724-7A7E-4CCE-BD53-1330A5AC31E3}" presName="Name56" presStyleLbl="parChTrans1D2" presStyleIdx="2" presStyleCnt="4"/>
      <dgm:spPr/>
      <dgm:t>
        <a:bodyPr/>
        <a:lstStyle/>
        <a:p>
          <a:endParaRPr lang="en-US"/>
        </a:p>
      </dgm:t>
    </dgm:pt>
    <dgm:pt modelId="{7FA09A80-D49D-4C05-8ACC-E2F292C261D1}" type="pres">
      <dgm:prSet presAssocID="{B9EB3550-C982-4803-A6D1-870FE0713B0C}" presName="text0" presStyleLbl="node1" presStyleIdx="3" presStyleCnt="5" custRadScaleRad="121256" custRadScaleInc="-917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A930D1-BEA0-4562-9203-6F19C7BB9CCD}" type="pres">
      <dgm:prSet presAssocID="{A7D0862F-59A1-4FCF-B031-9047C37CD904}" presName="Name56" presStyleLbl="parChTrans1D2" presStyleIdx="3" presStyleCnt="4"/>
      <dgm:spPr/>
      <dgm:t>
        <a:bodyPr/>
        <a:lstStyle/>
        <a:p>
          <a:endParaRPr lang="en-US"/>
        </a:p>
      </dgm:t>
    </dgm:pt>
    <dgm:pt modelId="{A4AD605B-847E-43E3-91BE-8A951E128D60}" type="pres">
      <dgm:prSet presAssocID="{0D3454A5-CA19-418E-BE29-A7ECB632F32D}" presName="text0" presStyleLbl="node1" presStyleIdx="4" presStyleCnt="5" custRadScaleRad="134660" custRadScaleInc="205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8DD8E0-DD82-4F9C-9778-6CE3CACE8CB8}" srcId="{30C566CE-A23C-4073-9A6E-BBB986299C70}" destId="{B9EB3550-C982-4803-A6D1-870FE0713B0C}" srcOrd="2" destOrd="0" parTransId="{FAE9A724-7A7E-4CCE-BD53-1330A5AC31E3}" sibTransId="{3C0A71B9-3EC5-427C-8D7D-75CFAA6DDD89}"/>
    <dgm:cxn modelId="{61735B35-6C2A-4329-A8CE-A81717E94525}" type="presOf" srcId="{FAE9A724-7A7E-4CCE-BD53-1330A5AC31E3}" destId="{2F2CF429-33DF-42DD-8CF5-C65AD2E2E45D}" srcOrd="0" destOrd="0" presId="urn:microsoft.com/office/officeart/2008/layout/RadialCluster"/>
    <dgm:cxn modelId="{8A3D5B88-16C9-4425-B05F-40B22AA3FD5F}" type="presOf" srcId="{A7D0862F-59A1-4FCF-B031-9047C37CD904}" destId="{00A930D1-BEA0-4562-9203-6F19C7BB9CCD}" srcOrd="0" destOrd="0" presId="urn:microsoft.com/office/officeart/2008/layout/RadialCluster"/>
    <dgm:cxn modelId="{F053D1D3-3BAC-4063-A9C3-A287B8BF3FFB}" type="presOf" srcId="{B9EB3550-C982-4803-A6D1-870FE0713B0C}" destId="{7FA09A80-D49D-4C05-8ACC-E2F292C261D1}" srcOrd="0" destOrd="0" presId="urn:microsoft.com/office/officeart/2008/layout/RadialCluster"/>
    <dgm:cxn modelId="{DFAE089C-C27A-4D2F-9447-4D865BCE7FF9}" srcId="{30C566CE-A23C-4073-9A6E-BBB986299C70}" destId="{0D3454A5-CA19-418E-BE29-A7ECB632F32D}" srcOrd="3" destOrd="0" parTransId="{A7D0862F-59A1-4FCF-B031-9047C37CD904}" sibTransId="{09AD589A-07BE-49B5-AD71-59DE06AEDF82}"/>
    <dgm:cxn modelId="{CF45084D-C243-41AC-A266-F0314CC3B0AD}" type="presOf" srcId="{0D3454A5-CA19-418E-BE29-A7ECB632F32D}" destId="{A4AD605B-847E-43E3-91BE-8A951E128D60}" srcOrd="0" destOrd="0" presId="urn:microsoft.com/office/officeart/2008/layout/RadialCluster"/>
    <dgm:cxn modelId="{D09454B4-5D92-4FE6-926C-3D4BDF2D451B}" type="presOf" srcId="{EED5F53B-AE4F-40B6-933C-062B6A06A6FC}" destId="{F2F78478-84D5-461F-BD2A-89C5A0BF4146}" srcOrd="0" destOrd="0" presId="urn:microsoft.com/office/officeart/2008/layout/RadialCluster"/>
    <dgm:cxn modelId="{EC2041C3-8784-443D-80AE-35A6BA4E6BAC}" srcId="{30C566CE-A23C-4073-9A6E-BBB986299C70}" destId="{BF08A3A9-ED51-4BCB-AE88-A83C2D341994}" srcOrd="0" destOrd="0" parTransId="{EED5F53B-AE4F-40B6-933C-062B6A06A6FC}" sibTransId="{6A22FC1C-0FFC-40E6-B27A-4292709AC200}"/>
    <dgm:cxn modelId="{161D12CE-F8F3-44B0-A790-5DCADAAF1097}" type="presOf" srcId="{30C566CE-A23C-4073-9A6E-BBB986299C70}" destId="{8739AA92-6995-4E8F-BBAF-1937643B087A}" srcOrd="0" destOrd="0" presId="urn:microsoft.com/office/officeart/2008/layout/RadialCluster"/>
    <dgm:cxn modelId="{FB3F4A13-5E9A-487E-B951-063C319E4933}" type="presOf" srcId="{BF08A3A9-ED51-4BCB-AE88-A83C2D341994}" destId="{FEB139DC-44B1-48CE-9DA0-3505A7737B2D}" srcOrd="0" destOrd="0" presId="urn:microsoft.com/office/officeart/2008/layout/RadialCluster"/>
    <dgm:cxn modelId="{D4A0038F-CA9B-4BD9-BBA3-45ED87D48607}" type="presOf" srcId="{8802A054-C4DB-454D-9F84-1FB27EBBF080}" destId="{2417E844-848A-42B6-AE74-DB114EE8E1DF}" srcOrd="0" destOrd="0" presId="urn:microsoft.com/office/officeart/2008/layout/RadialCluster"/>
    <dgm:cxn modelId="{6625063F-B40B-4782-B70B-4F632A442045}" type="presOf" srcId="{58789AB7-8B3E-425F-8C68-4677AF9CF1D0}" destId="{7C6F0584-6ABD-4FDD-B64D-10239CF0EF1C}" srcOrd="0" destOrd="0" presId="urn:microsoft.com/office/officeart/2008/layout/RadialCluster"/>
    <dgm:cxn modelId="{00AE1201-49E2-4F06-83C9-4B3FE6F66CB1}" srcId="{58789AB7-8B3E-425F-8C68-4677AF9CF1D0}" destId="{30C566CE-A23C-4073-9A6E-BBB986299C70}" srcOrd="0" destOrd="0" parTransId="{4BE8B51C-2CD9-4B6B-9683-6AD76E31A018}" sibTransId="{450EDC39-2006-4180-9EDC-2D6C00F36D5B}"/>
    <dgm:cxn modelId="{C453FFE4-6BD2-475C-83E6-8C8B1B527A65}" type="presOf" srcId="{A106324B-54B8-4FE6-97A4-498F9F231CDA}" destId="{52658016-9591-480C-8354-20A05D16A8BE}" srcOrd="0" destOrd="0" presId="urn:microsoft.com/office/officeart/2008/layout/RadialCluster"/>
    <dgm:cxn modelId="{A4397CC4-B9AC-4789-A4C3-982870A74ABF}" srcId="{30C566CE-A23C-4073-9A6E-BBB986299C70}" destId="{A106324B-54B8-4FE6-97A4-498F9F231CDA}" srcOrd="1" destOrd="0" parTransId="{8802A054-C4DB-454D-9F84-1FB27EBBF080}" sibTransId="{8DFC6165-7334-4B0C-85E6-BDE94AFA6890}"/>
    <dgm:cxn modelId="{C0A0936F-77FA-46F7-A5E4-7A012F8FB57A}" type="presParOf" srcId="{7C6F0584-6ABD-4FDD-B64D-10239CF0EF1C}" destId="{81234B77-FC33-4C32-9AD4-12E128E1E25E}" srcOrd="0" destOrd="0" presId="urn:microsoft.com/office/officeart/2008/layout/RadialCluster"/>
    <dgm:cxn modelId="{46F50B97-B383-4AC5-B604-E60AC9D261DA}" type="presParOf" srcId="{81234B77-FC33-4C32-9AD4-12E128E1E25E}" destId="{8739AA92-6995-4E8F-BBAF-1937643B087A}" srcOrd="0" destOrd="0" presId="urn:microsoft.com/office/officeart/2008/layout/RadialCluster"/>
    <dgm:cxn modelId="{A318665B-4739-4908-8C87-AD081B65EECF}" type="presParOf" srcId="{81234B77-FC33-4C32-9AD4-12E128E1E25E}" destId="{F2F78478-84D5-461F-BD2A-89C5A0BF4146}" srcOrd="1" destOrd="0" presId="urn:microsoft.com/office/officeart/2008/layout/RadialCluster"/>
    <dgm:cxn modelId="{2FC76DE4-F385-41FF-9DFD-C05384AB46FB}" type="presParOf" srcId="{81234B77-FC33-4C32-9AD4-12E128E1E25E}" destId="{FEB139DC-44B1-48CE-9DA0-3505A7737B2D}" srcOrd="2" destOrd="0" presId="urn:microsoft.com/office/officeart/2008/layout/RadialCluster"/>
    <dgm:cxn modelId="{E9A3DC20-28E4-4B27-9BD1-8A4BF1D72A47}" type="presParOf" srcId="{81234B77-FC33-4C32-9AD4-12E128E1E25E}" destId="{2417E844-848A-42B6-AE74-DB114EE8E1DF}" srcOrd="3" destOrd="0" presId="urn:microsoft.com/office/officeart/2008/layout/RadialCluster"/>
    <dgm:cxn modelId="{B2AA5E9C-C458-408B-B1B7-D4E2529EC8BA}" type="presParOf" srcId="{81234B77-FC33-4C32-9AD4-12E128E1E25E}" destId="{52658016-9591-480C-8354-20A05D16A8BE}" srcOrd="4" destOrd="0" presId="urn:microsoft.com/office/officeart/2008/layout/RadialCluster"/>
    <dgm:cxn modelId="{C92B9912-03CF-4797-A4C1-4D9F113ED22D}" type="presParOf" srcId="{81234B77-FC33-4C32-9AD4-12E128E1E25E}" destId="{2F2CF429-33DF-42DD-8CF5-C65AD2E2E45D}" srcOrd="5" destOrd="0" presId="urn:microsoft.com/office/officeart/2008/layout/RadialCluster"/>
    <dgm:cxn modelId="{1597D4FF-C0E7-458B-B170-40EF9554E3CA}" type="presParOf" srcId="{81234B77-FC33-4C32-9AD4-12E128E1E25E}" destId="{7FA09A80-D49D-4C05-8ACC-E2F292C261D1}" srcOrd="6" destOrd="0" presId="urn:microsoft.com/office/officeart/2008/layout/RadialCluster"/>
    <dgm:cxn modelId="{E2B1EFC9-E69A-4D15-9E2C-9E0FCAD661BD}" type="presParOf" srcId="{81234B77-FC33-4C32-9AD4-12E128E1E25E}" destId="{00A930D1-BEA0-4562-9203-6F19C7BB9CCD}" srcOrd="7" destOrd="0" presId="urn:microsoft.com/office/officeart/2008/layout/RadialCluster"/>
    <dgm:cxn modelId="{B5EC8556-4236-4A66-B2CC-03469431A0FC}" type="presParOf" srcId="{81234B77-FC33-4C32-9AD4-12E128E1E25E}" destId="{A4AD605B-847E-43E3-91BE-8A951E128D60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4050EC-B94A-4D23-BCCC-CD604D20D71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055A6F-5025-4B22-93DC-25C534A86AA0}">
      <dgm:prSet phldrT="[Text]"/>
      <dgm:spPr/>
      <dgm:t>
        <a:bodyPr/>
        <a:lstStyle/>
        <a:p>
          <a:r>
            <a:rPr lang="en-US" dirty="0" smtClean="0"/>
            <a:t>Game</a:t>
          </a:r>
        </a:p>
        <a:p>
          <a:r>
            <a:rPr lang="en-US" dirty="0" smtClean="0"/>
            <a:t>Object</a:t>
          </a:r>
          <a:endParaRPr lang="en-US" dirty="0"/>
        </a:p>
      </dgm:t>
    </dgm:pt>
    <dgm:pt modelId="{CBFD3395-C3C5-4A3A-8BF6-AAC7791DB086}" type="parTrans" cxnId="{06E99C7A-930B-4E4A-994A-76A6A327949A}">
      <dgm:prSet/>
      <dgm:spPr/>
      <dgm:t>
        <a:bodyPr/>
        <a:lstStyle/>
        <a:p>
          <a:endParaRPr lang="en-US"/>
        </a:p>
      </dgm:t>
    </dgm:pt>
    <dgm:pt modelId="{EF3D2FB1-1A71-492D-95D1-129A764ADBF5}" type="sibTrans" cxnId="{06E99C7A-930B-4E4A-994A-76A6A327949A}">
      <dgm:prSet/>
      <dgm:spPr/>
      <dgm:t>
        <a:bodyPr/>
        <a:lstStyle/>
        <a:p>
          <a:endParaRPr lang="en-US"/>
        </a:p>
      </dgm:t>
    </dgm:pt>
    <dgm:pt modelId="{1EBE46D4-9275-4092-B6D4-E9797718F90E}">
      <dgm:prSet phldrT="[Text]"/>
      <dgm:spPr/>
      <dgm:t>
        <a:bodyPr/>
        <a:lstStyle/>
        <a:p>
          <a:r>
            <a:rPr lang="en-US" dirty="0" smtClean="0"/>
            <a:t>Sprite</a:t>
          </a:r>
          <a:endParaRPr lang="en-US" dirty="0"/>
        </a:p>
      </dgm:t>
    </dgm:pt>
    <dgm:pt modelId="{D8BDA2B0-2BBA-4B83-99BD-20DCE08E0B73}" type="parTrans" cxnId="{C74382F1-6C71-474B-9C3A-7522B4A4C8E0}">
      <dgm:prSet/>
      <dgm:spPr/>
      <dgm:t>
        <a:bodyPr/>
        <a:lstStyle/>
        <a:p>
          <a:endParaRPr lang="en-US"/>
        </a:p>
      </dgm:t>
    </dgm:pt>
    <dgm:pt modelId="{C277CAC6-D5EC-4371-A8A5-330F5E22841B}" type="sibTrans" cxnId="{C74382F1-6C71-474B-9C3A-7522B4A4C8E0}">
      <dgm:prSet/>
      <dgm:spPr/>
      <dgm:t>
        <a:bodyPr/>
        <a:lstStyle/>
        <a:p>
          <a:endParaRPr lang="en-US"/>
        </a:p>
      </dgm:t>
    </dgm:pt>
    <dgm:pt modelId="{35AF9750-BED0-44C8-9A0D-7FD538DDD824}">
      <dgm:prSet phldrT="[Text]"/>
      <dgm:spPr/>
      <dgm:t>
        <a:bodyPr/>
        <a:lstStyle/>
        <a:p>
          <a:r>
            <a:rPr lang="en-US" dirty="0" smtClean="0"/>
            <a:t>Protagonist</a:t>
          </a:r>
          <a:endParaRPr lang="en-US" dirty="0"/>
        </a:p>
      </dgm:t>
    </dgm:pt>
    <dgm:pt modelId="{7FE84553-9F4D-4776-9F0F-473DCBAF441E}" type="parTrans" cxnId="{F0E54302-3969-4B5B-AAAE-0A87BA86582B}">
      <dgm:prSet/>
      <dgm:spPr/>
      <dgm:t>
        <a:bodyPr/>
        <a:lstStyle/>
        <a:p>
          <a:endParaRPr lang="en-US"/>
        </a:p>
      </dgm:t>
    </dgm:pt>
    <dgm:pt modelId="{E6AB3371-9430-480D-AA40-CA03896F8CC7}" type="sibTrans" cxnId="{F0E54302-3969-4B5B-AAAE-0A87BA86582B}">
      <dgm:prSet/>
      <dgm:spPr/>
      <dgm:t>
        <a:bodyPr/>
        <a:lstStyle/>
        <a:p>
          <a:endParaRPr lang="en-US"/>
        </a:p>
      </dgm:t>
    </dgm:pt>
    <dgm:pt modelId="{C5994008-77A3-40F5-AD6C-0C58BFC3884A}">
      <dgm:prSet phldrT="[Text]"/>
      <dgm:spPr/>
      <dgm:t>
        <a:bodyPr/>
        <a:lstStyle/>
        <a:p>
          <a:r>
            <a:rPr lang="en-US" dirty="0" smtClean="0"/>
            <a:t>Enemy</a:t>
          </a:r>
          <a:endParaRPr lang="en-US" dirty="0"/>
        </a:p>
      </dgm:t>
    </dgm:pt>
    <dgm:pt modelId="{1C9EED5C-FE07-47DE-BD57-1EDCAB755A48}" type="parTrans" cxnId="{FE9861DF-595F-4819-8B1E-68B1121AC317}">
      <dgm:prSet/>
      <dgm:spPr/>
      <dgm:t>
        <a:bodyPr/>
        <a:lstStyle/>
        <a:p>
          <a:endParaRPr lang="en-US"/>
        </a:p>
      </dgm:t>
    </dgm:pt>
    <dgm:pt modelId="{2911FF1B-B460-40E6-9D78-3EF0FABECD5E}" type="sibTrans" cxnId="{FE9861DF-595F-4819-8B1E-68B1121AC317}">
      <dgm:prSet/>
      <dgm:spPr/>
      <dgm:t>
        <a:bodyPr/>
        <a:lstStyle/>
        <a:p>
          <a:endParaRPr lang="en-US"/>
        </a:p>
      </dgm:t>
    </dgm:pt>
    <dgm:pt modelId="{E1FFECB5-AB90-4EF8-8B64-AB269925A706}">
      <dgm:prSet phldrT="[Text]"/>
      <dgm:spPr/>
      <dgm:t>
        <a:bodyPr/>
        <a:lstStyle/>
        <a:p>
          <a:r>
            <a:rPr lang="en-US" dirty="0" smtClean="0"/>
            <a:t>Boss</a:t>
          </a:r>
          <a:endParaRPr lang="en-US" dirty="0"/>
        </a:p>
      </dgm:t>
    </dgm:pt>
    <dgm:pt modelId="{353A4056-7E5B-4A26-A893-161DE61C85E3}" type="parTrans" cxnId="{C754E8DA-EACF-4668-9525-1E3AA0812785}">
      <dgm:prSet/>
      <dgm:spPr/>
      <dgm:t>
        <a:bodyPr/>
        <a:lstStyle/>
        <a:p>
          <a:endParaRPr lang="en-US"/>
        </a:p>
      </dgm:t>
    </dgm:pt>
    <dgm:pt modelId="{7018785D-B8F1-48AE-A671-C6F403D6CF56}" type="sibTrans" cxnId="{C754E8DA-EACF-4668-9525-1E3AA0812785}">
      <dgm:prSet/>
      <dgm:spPr/>
      <dgm:t>
        <a:bodyPr/>
        <a:lstStyle/>
        <a:p>
          <a:endParaRPr lang="en-US"/>
        </a:p>
      </dgm:t>
    </dgm:pt>
    <dgm:pt modelId="{7D38174A-11C5-4D06-947C-9ED9DA2B0E89}" type="pres">
      <dgm:prSet presAssocID="{444050EC-B94A-4D23-BCCC-CD604D20D71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5327B3F-DA55-4BD6-BCE6-942396828147}" type="pres">
      <dgm:prSet presAssocID="{90055A6F-5025-4B22-93DC-25C534A86AA0}" presName="hierRoot1" presStyleCnt="0"/>
      <dgm:spPr/>
    </dgm:pt>
    <dgm:pt modelId="{605342DE-5999-474D-9E90-98FEB1408281}" type="pres">
      <dgm:prSet presAssocID="{90055A6F-5025-4B22-93DC-25C534A86AA0}" presName="composite" presStyleCnt="0"/>
      <dgm:spPr/>
    </dgm:pt>
    <dgm:pt modelId="{CAC43628-B3FC-47AF-931E-733CB2625E49}" type="pres">
      <dgm:prSet presAssocID="{90055A6F-5025-4B22-93DC-25C534A86AA0}" presName="background" presStyleLbl="node0" presStyleIdx="0" presStyleCnt="1"/>
      <dgm:spPr/>
    </dgm:pt>
    <dgm:pt modelId="{A1EA5069-CC46-422C-AF46-0B581E96986D}" type="pres">
      <dgm:prSet presAssocID="{90055A6F-5025-4B22-93DC-25C534A86AA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6D318C-88C6-4506-80DC-0F2E494E01D2}" type="pres">
      <dgm:prSet presAssocID="{90055A6F-5025-4B22-93DC-25C534A86AA0}" presName="hierChild2" presStyleCnt="0"/>
      <dgm:spPr/>
    </dgm:pt>
    <dgm:pt modelId="{3E01A4E4-FBE4-4A7B-A07F-CC9D3F783BDB}" type="pres">
      <dgm:prSet presAssocID="{D8BDA2B0-2BBA-4B83-99BD-20DCE08E0B73}" presName="Name10" presStyleLbl="parChTrans1D2" presStyleIdx="0" presStyleCnt="1"/>
      <dgm:spPr/>
      <dgm:t>
        <a:bodyPr/>
        <a:lstStyle/>
        <a:p>
          <a:endParaRPr lang="en-US"/>
        </a:p>
      </dgm:t>
    </dgm:pt>
    <dgm:pt modelId="{E72B393B-D44F-46E7-8854-ECE33656E0DD}" type="pres">
      <dgm:prSet presAssocID="{1EBE46D4-9275-4092-B6D4-E9797718F90E}" presName="hierRoot2" presStyleCnt="0"/>
      <dgm:spPr/>
    </dgm:pt>
    <dgm:pt modelId="{3D111B74-02E4-4C89-9B9E-472723B7AAB9}" type="pres">
      <dgm:prSet presAssocID="{1EBE46D4-9275-4092-B6D4-E9797718F90E}" presName="composite2" presStyleCnt="0"/>
      <dgm:spPr/>
    </dgm:pt>
    <dgm:pt modelId="{5E367338-1E26-4F93-884E-7606D6ED5586}" type="pres">
      <dgm:prSet presAssocID="{1EBE46D4-9275-4092-B6D4-E9797718F90E}" presName="background2" presStyleLbl="node2" presStyleIdx="0" presStyleCnt="1"/>
      <dgm:spPr/>
    </dgm:pt>
    <dgm:pt modelId="{20D05B52-552C-4347-9E48-4D56C89543D3}" type="pres">
      <dgm:prSet presAssocID="{1EBE46D4-9275-4092-B6D4-E9797718F90E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726DD6-8C38-4574-AEA7-492686027BD2}" type="pres">
      <dgm:prSet presAssocID="{1EBE46D4-9275-4092-B6D4-E9797718F90E}" presName="hierChild3" presStyleCnt="0"/>
      <dgm:spPr/>
    </dgm:pt>
    <dgm:pt modelId="{77F2CFAC-0087-4BA2-AD8C-72C10FC93F36}" type="pres">
      <dgm:prSet presAssocID="{7FE84553-9F4D-4776-9F0F-473DCBAF441E}" presName="Name17" presStyleLbl="parChTrans1D3" presStyleIdx="0" presStyleCnt="3"/>
      <dgm:spPr/>
      <dgm:t>
        <a:bodyPr/>
        <a:lstStyle/>
        <a:p>
          <a:endParaRPr lang="en-US"/>
        </a:p>
      </dgm:t>
    </dgm:pt>
    <dgm:pt modelId="{597FF7F6-A92B-4346-A00B-46126DD104B3}" type="pres">
      <dgm:prSet presAssocID="{35AF9750-BED0-44C8-9A0D-7FD538DDD824}" presName="hierRoot3" presStyleCnt="0"/>
      <dgm:spPr/>
    </dgm:pt>
    <dgm:pt modelId="{4BBE88ED-E8D9-4074-9495-23E2CEF88E3F}" type="pres">
      <dgm:prSet presAssocID="{35AF9750-BED0-44C8-9A0D-7FD538DDD824}" presName="composite3" presStyleCnt="0"/>
      <dgm:spPr/>
    </dgm:pt>
    <dgm:pt modelId="{32ABADFD-C1D0-4416-BFF2-C8601D834BD8}" type="pres">
      <dgm:prSet presAssocID="{35AF9750-BED0-44C8-9A0D-7FD538DDD824}" presName="background3" presStyleLbl="node3" presStyleIdx="0" presStyleCnt="3"/>
      <dgm:spPr/>
    </dgm:pt>
    <dgm:pt modelId="{1DA9B6E1-6A90-4283-8B9B-EA72AC1D75AB}" type="pres">
      <dgm:prSet presAssocID="{35AF9750-BED0-44C8-9A0D-7FD538DDD824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0C3DCD-A81F-4C27-A809-D5946FDFF134}" type="pres">
      <dgm:prSet presAssocID="{35AF9750-BED0-44C8-9A0D-7FD538DDD824}" presName="hierChild4" presStyleCnt="0"/>
      <dgm:spPr/>
    </dgm:pt>
    <dgm:pt modelId="{8D46A262-8BF7-4B22-830D-594D70E119B7}" type="pres">
      <dgm:prSet presAssocID="{1C9EED5C-FE07-47DE-BD57-1EDCAB755A48}" presName="Name17" presStyleLbl="parChTrans1D3" presStyleIdx="1" presStyleCnt="3"/>
      <dgm:spPr/>
      <dgm:t>
        <a:bodyPr/>
        <a:lstStyle/>
        <a:p>
          <a:endParaRPr lang="en-US"/>
        </a:p>
      </dgm:t>
    </dgm:pt>
    <dgm:pt modelId="{811CF16E-024B-4EAD-93CE-E192CB807836}" type="pres">
      <dgm:prSet presAssocID="{C5994008-77A3-40F5-AD6C-0C58BFC3884A}" presName="hierRoot3" presStyleCnt="0"/>
      <dgm:spPr/>
    </dgm:pt>
    <dgm:pt modelId="{16BDEBC6-A187-49F2-BCC1-B56B2C23D0AD}" type="pres">
      <dgm:prSet presAssocID="{C5994008-77A3-40F5-AD6C-0C58BFC3884A}" presName="composite3" presStyleCnt="0"/>
      <dgm:spPr/>
    </dgm:pt>
    <dgm:pt modelId="{F2671A80-AFEE-4BE6-B618-9DE1209949AB}" type="pres">
      <dgm:prSet presAssocID="{C5994008-77A3-40F5-AD6C-0C58BFC3884A}" presName="background3" presStyleLbl="node3" presStyleIdx="1" presStyleCnt="3"/>
      <dgm:spPr/>
    </dgm:pt>
    <dgm:pt modelId="{5663FC34-4DDA-4249-A422-095FBCD34BED}" type="pres">
      <dgm:prSet presAssocID="{C5994008-77A3-40F5-AD6C-0C58BFC3884A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B21379-D9D3-4F78-8E7F-55C2951F4363}" type="pres">
      <dgm:prSet presAssocID="{C5994008-77A3-40F5-AD6C-0C58BFC3884A}" presName="hierChild4" presStyleCnt="0"/>
      <dgm:spPr/>
    </dgm:pt>
    <dgm:pt modelId="{7BF31ADD-0757-475E-9DD0-C273E9C2221C}" type="pres">
      <dgm:prSet presAssocID="{353A4056-7E5B-4A26-A893-161DE61C85E3}" presName="Name17" presStyleLbl="parChTrans1D3" presStyleIdx="2" presStyleCnt="3"/>
      <dgm:spPr/>
      <dgm:t>
        <a:bodyPr/>
        <a:lstStyle/>
        <a:p>
          <a:endParaRPr lang="en-US"/>
        </a:p>
      </dgm:t>
    </dgm:pt>
    <dgm:pt modelId="{EC1C82E0-FC01-41E2-A232-FCBE733B56F7}" type="pres">
      <dgm:prSet presAssocID="{E1FFECB5-AB90-4EF8-8B64-AB269925A706}" presName="hierRoot3" presStyleCnt="0"/>
      <dgm:spPr/>
    </dgm:pt>
    <dgm:pt modelId="{2167DDD4-5644-4D95-8E25-A6F6DCDAD0D9}" type="pres">
      <dgm:prSet presAssocID="{E1FFECB5-AB90-4EF8-8B64-AB269925A706}" presName="composite3" presStyleCnt="0"/>
      <dgm:spPr/>
    </dgm:pt>
    <dgm:pt modelId="{E6E3F7AC-267F-4988-A0B0-8E7EB490EEB1}" type="pres">
      <dgm:prSet presAssocID="{E1FFECB5-AB90-4EF8-8B64-AB269925A706}" presName="background3" presStyleLbl="node3" presStyleIdx="2" presStyleCnt="3"/>
      <dgm:spPr/>
    </dgm:pt>
    <dgm:pt modelId="{624A0965-F2E0-40C3-8CB3-F35A47A0CC5F}" type="pres">
      <dgm:prSet presAssocID="{E1FFECB5-AB90-4EF8-8B64-AB269925A706}" presName="text3" presStyleLbl="fgAcc3" presStyleIdx="2" presStyleCnt="3" custLinFactNeighborX="-1326" custLinFactNeighborY="56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2E7441-16DF-4C46-8A49-E5CB76B46EE6}" type="pres">
      <dgm:prSet presAssocID="{E1FFECB5-AB90-4EF8-8B64-AB269925A706}" presName="hierChild4" presStyleCnt="0"/>
      <dgm:spPr/>
    </dgm:pt>
  </dgm:ptLst>
  <dgm:cxnLst>
    <dgm:cxn modelId="{5353E6FE-8B2F-4899-B33B-6E2474DBE203}" type="presOf" srcId="{90055A6F-5025-4B22-93DC-25C534A86AA0}" destId="{A1EA5069-CC46-422C-AF46-0B581E96986D}" srcOrd="0" destOrd="0" presId="urn:microsoft.com/office/officeart/2005/8/layout/hierarchy1"/>
    <dgm:cxn modelId="{CFE99855-66C7-414B-8697-BB1091978B96}" type="presOf" srcId="{444050EC-B94A-4D23-BCCC-CD604D20D71C}" destId="{7D38174A-11C5-4D06-947C-9ED9DA2B0E89}" srcOrd="0" destOrd="0" presId="urn:microsoft.com/office/officeart/2005/8/layout/hierarchy1"/>
    <dgm:cxn modelId="{856CC4A7-8165-4AFB-A9B3-D3DC031AD967}" type="presOf" srcId="{1C9EED5C-FE07-47DE-BD57-1EDCAB755A48}" destId="{8D46A262-8BF7-4B22-830D-594D70E119B7}" srcOrd="0" destOrd="0" presId="urn:microsoft.com/office/officeart/2005/8/layout/hierarchy1"/>
    <dgm:cxn modelId="{9954465F-68BE-43B5-9F2D-DE1DA98E9662}" type="presOf" srcId="{C5994008-77A3-40F5-AD6C-0C58BFC3884A}" destId="{5663FC34-4DDA-4249-A422-095FBCD34BED}" srcOrd="0" destOrd="0" presId="urn:microsoft.com/office/officeart/2005/8/layout/hierarchy1"/>
    <dgm:cxn modelId="{A24DD4EB-A596-4B99-9E1C-FE7077DB9858}" type="presOf" srcId="{35AF9750-BED0-44C8-9A0D-7FD538DDD824}" destId="{1DA9B6E1-6A90-4283-8B9B-EA72AC1D75AB}" srcOrd="0" destOrd="0" presId="urn:microsoft.com/office/officeart/2005/8/layout/hierarchy1"/>
    <dgm:cxn modelId="{73F89CF1-DB3D-4B59-B36A-F34B2A05F187}" type="presOf" srcId="{D8BDA2B0-2BBA-4B83-99BD-20DCE08E0B73}" destId="{3E01A4E4-FBE4-4A7B-A07F-CC9D3F783BDB}" srcOrd="0" destOrd="0" presId="urn:microsoft.com/office/officeart/2005/8/layout/hierarchy1"/>
    <dgm:cxn modelId="{69F5E524-71CA-4048-9ECD-59BE6841A70E}" type="presOf" srcId="{E1FFECB5-AB90-4EF8-8B64-AB269925A706}" destId="{624A0965-F2E0-40C3-8CB3-F35A47A0CC5F}" srcOrd="0" destOrd="0" presId="urn:microsoft.com/office/officeart/2005/8/layout/hierarchy1"/>
    <dgm:cxn modelId="{F0E54302-3969-4B5B-AAAE-0A87BA86582B}" srcId="{1EBE46D4-9275-4092-B6D4-E9797718F90E}" destId="{35AF9750-BED0-44C8-9A0D-7FD538DDD824}" srcOrd="0" destOrd="0" parTransId="{7FE84553-9F4D-4776-9F0F-473DCBAF441E}" sibTransId="{E6AB3371-9430-480D-AA40-CA03896F8CC7}"/>
    <dgm:cxn modelId="{C74382F1-6C71-474B-9C3A-7522B4A4C8E0}" srcId="{90055A6F-5025-4B22-93DC-25C534A86AA0}" destId="{1EBE46D4-9275-4092-B6D4-E9797718F90E}" srcOrd="0" destOrd="0" parTransId="{D8BDA2B0-2BBA-4B83-99BD-20DCE08E0B73}" sibTransId="{C277CAC6-D5EC-4371-A8A5-330F5E22841B}"/>
    <dgm:cxn modelId="{C754E8DA-EACF-4668-9525-1E3AA0812785}" srcId="{1EBE46D4-9275-4092-B6D4-E9797718F90E}" destId="{E1FFECB5-AB90-4EF8-8B64-AB269925A706}" srcOrd="2" destOrd="0" parTransId="{353A4056-7E5B-4A26-A893-161DE61C85E3}" sibTransId="{7018785D-B8F1-48AE-A671-C6F403D6CF56}"/>
    <dgm:cxn modelId="{89E959DA-916B-46E9-B9F3-82E00CF249CC}" type="presOf" srcId="{7FE84553-9F4D-4776-9F0F-473DCBAF441E}" destId="{77F2CFAC-0087-4BA2-AD8C-72C10FC93F36}" srcOrd="0" destOrd="0" presId="urn:microsoft.com/office/officeart/2005/8/layout/hierarchy1"/>
    <dgm:cxn modelId="{FE9861DF-595F-4819-8B1E-68B1121AC317}" srcId="{1EBE46D4-9275-4092-B6D4-E9797718F90E}" destId="{C5994008-77A3-40F5-AD6C-0C58BFC3884A}" srcOrd="1" destOrd="0" parTransId="{1C9EED5C-FE07-47DE-BD57-1EDCAB755A48}" sibTransId="{2911FF1B-B460-40E6-9D78-3EF0FABECD5E}"/>
    <dgm:cxn modelId="{B7EC03FA-D43C-4A62-A709-E27D6155203D}" type="presOf" srcId="{353A4056-7E5B-4A26-A893-161DE61C85E3}" destId="{7BF31ADD-0757-475E-9DD0-C273E9C2221C}" srcOrd="0" destOrd="0" presId="urn:microsoft.com/office/officeart/2005/8/layout/hierarchy1"/>
    <dgm:cxn modelId="{8B7ABAF6-08B4-43AB-B0FC-41C7BD1042E1}" type="presOf" srcId="{1EBE46D4-9275-4092-B6D4-E9797718F90E}" destId="{20D05B52-552C-4347-9E48-4D56C89543D3}" srcOrd="0" destOrd="0" presId="urn:microsoft.com/office/officeart/2005/8/layout/hierarchy1"/>
    <dgm:cxn modelId="{06E99C7A-930B-4E4A-994A-76A6A327949A}" srcId="{444050EC-B94A-4D23-BCCC-CD604D20D71C}" destId="{90055A6F-5025-4B22-93DC-25C534A86AA0}" srcOrd="0" destOrd="0" parTransId="{CBFD3395-C3C5-4A3A-8BF6-AAC7791DB086}" sibTransId="{EF3D2FB1-1A71-492D-95D1-129A764ADBF5}"/>
    <dgm:cxn modelId="{FED1268F-A35A-4E89-B83A-6ABA8292D7CA}" type="presParOf" srcId="{7D38174A-11C5-4D06-947C-9ED9DA2B0E89}" destId="{C5327B3F-DA55-4BD6-BCE6-942396828147}" srcOrd="0" destOrd="0" presId="urn:microsoft.com/office/officeart/2005/8/layout/hierarchy1"/>
    <dgm:cxn modelId="{B735CADB-90DF-47CC-AD85-C256D0D318C7}" type="presParOf" srcId="{C5327B3F-DA55-4BD6-BCE6-942396828147}" destId="{605342DE-5999-474D-9E90-98FEB1408281}" srcOrd="0" destOrd="0" presId="urn:microsoft.com/office/officeart/2005/8/layout/hierarchy1"/>
    <dgm:cxn modelId="{5FA5257D-14B4-4CAC-BEE7-755D1D4B1889}" type="presParOf" srcId="{605342DE-5999-474D-9E90-98FEB1408281}" destId="{CAC43628-B3FC-47AF-931E-733CB2625E49}" srcOrd="0" destOrd="0" presId="urn:microsoft.com/office/officeart/2005/8/layout/hierarchy1"/>
    <dgm:cxn modelId="{D5C619D5-18E9-4F9C-AD28-25896F988D93}" type="presParOf" srcId="{605342DE-5999-474D-9E90-98FEB1408281}" destId="{A1EA5069-CC46-422C-AF46-0B581E96986D}" srcOrd="1" destOrd="0" presId="urn:microsoft.com/office/officeart/2005/8/layout/hierarchy1"/>
    <dgm:cxn modelId="{D19277A5-C5DB-471B-9E5E-9D0AF7633FD7}" type="presParOf" srcId="{C5327B3F-DA55-4BD6-BCE6-942396828147}" destId="{D06D318C-88C6-4506-80DC-0F2E494E01D2}" srcOrd="1" destOrd="0" presId="urn:microsoft.com/office/officeart/2005/8/layout/hierarchy1"/>
    <dgm:cxn modelId="{27353C8F-0F06-4F2F-A57B-C1476DEAB664}" type="presParOf" srcId="{D06D318C-88C6-4506-80DC-0F2E494E01D2}" destId="{3E01A4E4-FBE4-4A7B-A07F-CC9D3F783BDB}" srcOrd="0" destOrd="0" presId="urn:microsoft.com/office/officeart/2005/8/layout/hierarchy1"/>
    <dgm:cxn modelId="{95809669-D5EB-415F-A4B5-4848870F90C6}" type="presParOf" srcId="{D06D318C-88C6-4506-80DC-0F2E494E01D2}" destId="{E72B393B-D44F-46E7-8854-ECE33656E0DD}" srcOrd="1" destOrd="0" presId="urn:microsoft.com/office/officeart/2005/8/layout/hierarchy1"/>
    <dgm:cxn modelId="{2866B3C8-52D7-4BCB-8F1B-7759C73A238F}" type="presParOf" srcId="{E72B393B-D44F-46E7-8854-ECE33656E0DD}" destId="{3D111B74-02E4-4C89-9B9E-472723B7AAB9}" srcOrd="0" destOrd="0" presId="urn:microsoft.com/office/officeart/2005/8/layout/hierarchy1"/>
    <dgm:cxn modelId="{CD6D2C1D-1674-41C0-85B7-6967C109A6D1}" type="presParOf" srcId="{3D111B74-02E4-4C89-9B9E-472723B7AAB9}" destId="{5E367338-1E26-4F93-884E-7606D6ED5586}" srcOrd="0" destOrd="0" presId="urn:microsoft.com/office/officeart/2005/8/layout/hierarchy1"/>
    <dgm:cxn modelId="{08CA9006-8865-4613-8A06-97B9EEAA9AE9}" type="presParOf" srcId="{3D111B74-02E4-4C89-9B9E-472723B7AAB9}" destId="{20D05B52-552C-4347-9E48-4D56C89543D3}" srcOrd="1" destOrd="0" presId="urn:microsoft.com/office/officeart/2005/8/layout/hierarchy1"/>
    <dgm:cxn modelId="{7960AA4F-98B5-4289-9D33-28A5C4207DB9}" type="presParOf" srcId="{E72B393B-D44F-46E7-8854-ECE33656E0DD}" destId="{C0726DD6-8C38-4574-AEA7-492686027BD2}" srcOrd="1" destOrd="0" presId="urn:microsoft.com/office/officeart/2005/8/layout/hierarchy1"/>
    <dgm:cxn modelId="{E7D5DFCD-40CD-482D-A397-4ED55BB807B9}" type="presParOf" srcId="{C0726DD6-8C38-4574-AEA7-492686027BD2}" destId="{77F2CFAC-0087-4BA2-AD8C-72C10FC93F36}" srcOrd="0" destOrd="0" presId="urn:microsoft.com/office/officeart/2005/8/layout/hierarchy1"/>
    <dgm:cxn modelId="{687C4C5C-8A53-488F-AEB4-4D6AEAD732C3}" type="presParOf" srcId="{C0726DD6-8C38-4574-AEA7-492686027BD2}" destId="{597FF7F6-A92B-4346-A00B-46126DD104B3}" srcOrd="1" destOrd="0" presId="urn:microsoft.com/office/officeart/2005/8/layout/hierarchy1"/>
    <dgm:cxn modelId="{CF76CBB0-CECF-4D4A-B468-ED87C79447A6}" type="presParOf" srcId="{597FF7F6-A92B-4346-A00B-46126DD104B3}" destId="{4BBE88ED-E8D9-4074-9495-23E2CEF88E3F}" srcOrd="0" destOrd="0" presId="urn:microsoft.com/office/officeart/2005/8/layout/hierarchy1"/>
    <dgm:cxn modelId="{E339FD82-C4EB-495F-8F3F-7DFCA16F509B}" type="presParOf" srcId="{4BBE88ED-E8D9-4074-9495-23E2CEF88E3F}" destId="{32ABADFD-C1D0-4416-BFF2-C8601D834BD8}" srcOrd="0" destOrd="0" presId="urn:microsoft.com/office/officeart/2005/8/layout/hierarchy1"/>
    <dgm:cxn modelId="{8DAF8419-8DC8-4222-A2AE-BEAF10142E5B}" type="presParOf" srcId="{4BBE88ED-E8D9-4074-9495-23E2CEF88E3F}" destId="{1DA9B6E1-6A90-4283-8B9B-EA72AC1D75AB}" srcOrd="1" destOrd="0" presId="urn:microsoft.com/office/officeart/2005/8/layout/hierarchy1"/>
    <dgm:cxn modelId="{788F9C06-A174-4FAA-A6E6-781A9AB4A479}" type="presParOf" srcId="{597FF7F6-A92B-4346-A00B-46126DD104B3}" destId="{310C3DCD-A81F-4C27-A809-D5946FDFF134}" srcOrd="1" destOrd="0" presId="urn:microsoft.com/office/officeart/2005/8/layout/hierarchy1"/>
    <dgm:cxn modelId="{B1CC8A86-FB21-48B7-937E-A52291D6C4E6}" type="presParOf" srcId="{C0726DD6-8C38-4574-AEA7-492686027BD2}" destId="{8D46A262-8BF7-4B22-830D-594D70E119B7}" srcOrd="2" destOrd="0" presId="urn:microsoft.com/office/officeart/2005/8/layout/hierarchy1"/>
    <dgm:cxn modelId="{5FD52E2C-264B-48A4-949F-F52BB52C4434}" type="presParOf" srcId="{C0726DD6-8C38-4574-AEA7-492686027BD2}" destId="{811CF16E-024B-4EAD-93CE-E192CB807836}" srcOrd="3" destOrd="0" presId="urn:microsoft.com/office/officeart/2005/8/layout/hierarchy1"/>
    <dgm:cxn modelId="{E903331C-86AC-4049-821C-DADBBEC170EC}" type="presParOf" srcId="{811CF16E-024B-4EAD-93CE-E192CB807836}" destId="{16BDEBC6-A187-49F2-BCC1-B56B2C23D0AD}" srcOrd="0" destOrd="0" presId="urn:microsoft.com/office/officeart/2005/8/layout/hierarchy1"/>
    <dgm:cxn modelId="{EB04D964-B1E5-444A-B9AE-F5C84636AD98}" type="presParOf" srcId="{16BDEBC6-A187-49F2-BCC1-B56B2C23D0AD}" destId="{F2671A80-AFEE-4BE6-B618-9DE1209949AB}" srcOrd="0" destOrd="0" presId="urn:microsoft.com/office/officeart/2005/8/layout/hierarchy1"/>
    <dgm:cxn modelId="{4D183BD4-5847-4C19-96F8-D3C2C25DFDD9}" type="presParOf" srcId="{16BDEBC6-A187-49F2-BCC1-B56B2C23D0AD}" destId="{5663FC34-4DDA-4249-A422-095FBCD34BED}" srcOrd="1" destOrd="0" presId="urn:microsoft.com/office/officeart/2005/8/layout/hierarchy1"/>
    <dgm:cxn modelId="{8B4B8BBA-8136-4FE7-8D91-B3CFE1ACA261}" type="presParOf" srcId="{811CF16E-024B-4EAD-93CE-E192CB807836}" destId="{6EB21379-D9D3-4F78-8E7F-55C2951F4363}" srcOrd="1" destOrd="0" presId="urn:microsoft.com/office/officeart/2005/8/layout/hierarchy1"/>
    <dgm:cxn modelId="{A9B0AE2F-7A0D-40B8-AEA0-E0A2249A67C5}" type="presParOf" srcId="{C0726DD6-8C38-4574-AEA7-492686027BD2}" destId="{7BF31ADD-0757-475E-9DD0-C273E9C2221C}" srcOrd="4" destOrd="0" presId="urn:microsoft.com/office/officeart/2005/8/layout/hierarchy1"/>
    <dgm:cxn modelId="{30BB79F5-4A69-47A6-9726-567D5975A8D5}" type="presParOf" srcId="{C0726DD6-8C38-4574-AEA7-492686027BD2}" destId="{EC1C82E0-FC01-41E2-A232-FCBE733B56F7}" srcOrd="5" destOrd="0" presId="urn:microsoft.com/office/officeart/2005/8/layout/hierarchy1"/>
    <dgm:cxn modelId="{32738163-64B5-4E38-AB60-CFF75CB4C354}" type="presParOf" srcId="{EC1C82E0-FC01-41E2-A232-FCBE733B56F7}" destId="{2167DDD4-5644-4D95-8E25-A6F6DCDAD0D9}" srcOrd="0" destOrd="0" presId="urn:microsoft.com/office/officeart/2005/8/layout/hierarchy1"/>
    <dgm:cxn modelId="{316F7FC5-5BA5-4B53-9F0C-CA3C38E36638}" type="presParOf" srcId="{2167DDD4-5644-4D95-8E25-A6F6DCDAD0D9}" destId="{E6E3F7AC-267F-4988-A0B0-8E7EB490EEB1}" srcOrd="0" destOrd="0" presId="urn:microsoft.com/office/officeart/2005/8/layout/hierarchy1"/>
    <dgm:cxn modelId="{79F1CFD5-42FD-47E3-9FC1-C8EE2B0E6175}" type="presParOf" srcId="{2167DDD4-5644-4D95-8E25-A6F6DCDAD0D9}" destId="{624A0965-F2E0-40C3-8CB3-F35A47A0CC5F}" srcOrd="1" destOrd="0" presId="urn:microsoft.com/office/officeart/2005/8/layout/hierarchy1"/>
    <dgm:cxn modelId="{C705A80F-384B-4653-A961-FE49DB019B92}" type="presParOf" srcId="{EC1C82E0-FC01-41E2-A232-FCBE733B56F7}" destId="{B02E7441-16DF-4C46-8A49-E5CB76B46EE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ABBC8-EAA4-4CEF-A8E2-DC65BE3E8162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825E8-43A0-4E0F-A249-4ADDBDB81A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77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825E8-43A0-4E0F-A249-4ADDBDB81A7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39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F6B8-7EF8-4ABE-AB84-D02A75CFFFB2}" type="datetime1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47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7A5A-7044-4F44-9084-D83007922B5A}" type="datetime1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0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E508-5B12-4EEA-A2D1-99599E411B8D}" type="datetime1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20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2B00-E70F-4F9C-97DB-D1ACF1351126}" type="datetime1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6879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0765-6990-432D-B458-B8A0CC4A376E}" type="datetime1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846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B1EC-03E8-4E6A-9DF9-DA3D72DB36C1}" type="datetime1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5246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7846-B899-466E-AF89-3F8377F7E794}" type="datetime1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14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07FC-2D60-411A-AB1B-A76220672A4E}" type="datetime1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88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D264-D740-4C2A-AD26-C8027A3725D6}" type="datetime1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79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387D-6A81-4E1D-A59D-3BCDCF72B85F}" type="datetime1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0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D666-0DE2-4CA0-8AA0-82A2C6BA18CD}" type="datetime1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80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2FA9-EE19-4D01-A7CA-C18CDF15EB7C}" type="datetime1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1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3435-D857-43BE-8F5C-6FCA93457759}" type="datetime1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8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37DE-B29E-447F-91F3-2AF5CBCFB92B}" type="datetime1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0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18D-666B-4BF3-98D7-35E7552ABBE3}" type="datetime1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1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B0C0-032C-4D8B-BA97-D0AFE9E4F3F8}" type="datetime1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9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4772-5C10-488B-B4C0-B4FB3A01BEFF}" type="datetime1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90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3C3CAAE-D3CD-48B1-B683-EF52F77A7817}" type="datetime1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66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D:\Kavi\3rd%20semester\SPL1\SPL1Presentation\Nilkomol_v1.6.exe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7472273/detect-single-key-press-in-javafx" TargetMode="External"/><Relationship Id="rId7" Type="http://schemas.openxmlformats.org/officeDocument/2006/relationships/hyperlink" Target="https://www.youtube.com/watch?v=fhx4he8mfqI" TargetMode="External"/><Relationship Id="rId2" Type="http://schemas.openxmlformats.org/officeDocument/2006/relationships/hyperlink" Target="https://gamedevelopment.tutsplus.com/tutorials/introduction-to-javafx-for-game-development--cms-23835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XyvspF1PXNA" TargetMode="External"/><Relationship Id="rId5" Type="http://schemas.openxmlformats.org/officeDocument/2006/relationships/hyperlink" Target="https://www.youtube.com/watch?v=u--BHiiW9OI" TargetMode="External"/><Relationship Id="rId4" Type="http://schemas.openxmlformats.org/officeDocument/2006/relationships/hyperlink" Target="https://www.youtube.com/watch?v=MzLnzTDqQ30&amp;t=3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sse1017kavi/SPL1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394" y="685799"/>
            <a:ext cx="9328006" cy="2971801"/>
          </a:xfr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/>
              <a:t>SPL1 Presentation </a:t>
            </a:r>
            <a:r>
              <a:rPr lang="en-US" b="1" dirty="0" err="1" smtClean="0">
                <a:solidFill>
                  <a:srgbClr val="FF0000"/>
                </a:solidFill>
                <a:latin typeface="Algerian" panose="04020705040A02060702" pitchFamily="82" charset="0"/>
              </a:rPr>
              <a:t>Thakurmar</a:t>
            </a:r>
            <a:r>
              <a:rPr lang="en-US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lgerian" panose="04020705040A02060702" pitchFamily="82" charset="0"/>
              </a:rPr>
              <a:t>Jhuli</a:t>
            </a:r>
            <a:r>
              <a:rPr lang="en-US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: </a:t>
            </a:r>
            <a:r>
              <a:rPr lang="en-US" sz="1600" b="1" dirty="0" smtClean="0">
                <a:latin typeface="Algerian" panose="04020705040A02060702" pitchFamily="82" charset="0"/>
              </a:rPr>
              <a:t>an action adventure game 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3049" y="3843867"/>
            <a:ext cx="6400800" cy="1947333"/>
          </a:xfrm>
          <a:noFill/>
        </p:spPr>
        <p:txBody>
          <a:bodyPr>
            <a:normAutofit/>
          </a:bodyPr>
          <a:lstStyle/>
          <a:p>
            <a:r>
              <a:rPr lang="en-US" dirty="0" smtClean="0"/>
              <a:t>Name: Syed </a:t>
            </a:r>
            <a:r>
              <a:rPr lang="en-US" dirty="0" err="1" smtClean="0"/>
              <a:t>Ahmedul</a:t>
            </a:r>
            <a:r>
              <a:rPr lang="en-US" dirty="0" smtClean="0"/>
              <a:t> </a:t>
            </a:r>
            <a:r>
              <a:rPr lang="en-US" dirty="0" err="1" smtClean="0"/>
              <a:t>Kavi</a:t>
            </a:r>
            <a:endParaRPr lang="en-US" dirty="0" smtClean="0"/>
          </a:p>
          <a:p>
            <a:r>
              <a:rPr lang="en-US" dirty="0" smtClean="0"/>
              <a:t>Roll : 1017</a:t>
            </a:r>
          </a:p>
          <a:p>
            <a:r>
              <a:rPr lang="en-US" dirty="0" err="1" smtClean="0"/>
              <a:t>Supervized</a:t>
            </a:r>
            <a:r>
              <a:rPr lang="en-US" dirty="0" smtClean="0"/>
              <a:t> by: Prof. Dr. </a:t>
            </a:r>
            <a:r>
              <a:rPr lang="en-US" dirty="0" err="1" smtClean="0"/>
              <a:t>Kazi</a:t>
            </a:r>
            <a:r>
              <a:rPr lang="en-US" dirty="0" smtClean="0"/>
              <a:t> </a:t>
            </a:r>
            <a:r>
              <a:rPr lang="en-US" dirty="0" err="1" smtClean="0"/>
              <a:t>Muhaymin</a:t>
            </a:r>
            <a:r>
              <a:rPr lang="en-US" dirty="0" smtClean="0"/>
              <a:t>-Us-</a:t>
            </a:r>
            <a:r>
              <a:rPr lang="en-US" dirty="0" err="1" smtClean="0"/>
              <a:t>Sakib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FFFF00"/>
                </a:solidFill>
              </a:rPr>
              <a:pPr/>
              <a:t>1</a:t>
            </a:fld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10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9065804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8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FFFF00"/>
                </a:solidFill>
              </a:rPr>
              <a:pPr/>
              <a:t>2</a:t>
            </a:fld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713" y="797161"/>
            <a:ext cx="3684574" cy="526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6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9895" y="2864838"/>
            <a:ext cx="85122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To make a 2D side scrolling action adventure game</a:t>
            </a:r>
          </a:p>
          <a:p>
            <a:r>
              <a:rPr lang="en-US" dirty="0">
                <a:solidFill>
                  <a:schemeClr val="bg1"/>
                </a:solidFill>
              </a:rPr>
              <a:t>2. It will be based on “</a:t>
            </a:r>
            <a:r>
              <a:rPr lang="en-US" dirty="0" err="1">
                <a:solidFill>
                  <a:schemeClr val="bg1"/>
                </a:solidFill>
              </a:rPr>
              <a:t>Thakurmar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Jhuli</a:t>
            </a:r>
            <a:r>
              <a:rPr lang="en-US" dirty="0">
                <a:solidFill>
                  <a:schemeClr val="bg1"/>
                </a:solidFill>
              </a:rPr>
              <a:t>” </a:t>
            </a:r>
            <a:r>
              <a:rPr lang="en-US" dirty="0" err="1" smtClean="0">
                <a:solidFill>
                  <a:schemeClr val="bg1"/>
                </a:solidFill>
              </a:rPr>
              <a:t>Nilkomol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will be the main character</a:t>
            </a:r>
          </a:p>
          <a:p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. The story is written by me based on </a:t>
            </a:r>
            <a:r>
              <a:rPr lang="en-US" dirty="0" err="1" smtClean="0">
                <a:solidFill>
                  <a:schemeClr val="bg1"/>
                </a:solidFill>
              </a:rPr>
              <a:t>Thakurmar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Jhuli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>
                <a:solidFill>
                  <a:schemeClr val="bg1"/>
                </a:solidFill>
              </a:rPr>
              <a:t>Features like jump and </a:t>
            </a:r>
            <a:r>
              <a:rPr lang="en-US" dirty="0" smtClean="0">
                <a:solidFill>
                  <a:schemeClr val="bg1"/>
                </a:solidFill>
              </a:rPr>
              <a:t>block </a:t>
            </a:r>
            <a:r>
              <a:rPr lang="en-US" dirty="0">
                <a:solidFill>
                  <a:schemeClr val="bg1"/>
                </a:solidFill>
              </a:rPr>
              <a:t>will be included in combat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9895" y="1811369"/>
            <a:ext cx="5011308" cy="272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 smtClean="0">
                <a:solidFill>
                  <a:schemeClr val="bg1"/>
                </a:solidFill>
              </a:rPr>
              <a:t>Goal of my project:</a:t>
            </a:r>
            <a:endParaRPr lang="en-US" sz="4000" b="1" u="sng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9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6806" y="2589998"/>
            <a:ext cx="37224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Movement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Attacking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Blocking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Jumping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Healing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Enemy Patrolling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Stamina and Focus handling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43425" y="1748036"/>
            <a:ext cx="84481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sng" dirty="0" smtClean="0">
                <a:solidFill>
                  <a:schemeClr val="bg1"/>
                </a:solidFill>
              </a:rPr>
              <a:t>Important Features </a:t>
            </a:r>
            <a:r>
              <a:rPr lang="en-US" sz="4000" b="1" u="sng" dirty="0" smtClean="0">
                <a:solidFill>
                  <a:schemeClr val="bg1"/>
                </a:solidFill>
              </a:rPr>
              <a:t>of the project:</a:t>
            </a:r>
            <a:endParaRPr lang="en-US" sz="4000" b="1" u="sng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7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3661" y="2880765"/>
            <a:ext cx="6130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Here is the executable file for my game: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  <a:hlinkClick r:id="rId2" action="ppaction://program"/>
              </a:rPr>
              <a:t>Nilkomol.exe</a:t>
            </a:r>
            <a:endParaRPr lang="en-US" sz="2400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6039" y="1901629"/>
            <a:ext cx="90861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References for these project are: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All sprites and animation are made by my father Syed Kamal Hossain,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Chief of Graphics, Channel I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2. Idea for character input control and motion is taken from</a:t>
            </a:r>
            <a:r>
              <a:rPr lang="en-US" dirty="0" smtClean="0"/>
              <a:t>:</a:t>
            </a:r>
          </a:p>
          <a:p>
            <a:r>
              <a:rPr lang="en-US" dirty="0" smtClean="0">
                <a:hlinkClick r:id="rId2"/>
              </a:rPr>
              <a:t>https://gamedevelopment.tutsplus.com/tutorials/introduction-to-javafx-for-</a:t>
            </a:r>
          </a:p>
          <a:p>
            <a:r>
              <a:rPr lang="en-US" dirty="0" smtClean="0">
                <a:hlinkClick r:id="rId2"/>
              </a:rPr>
              <a:t>game-development--cms-23835</a:t>
            </a:r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3. Single input handling idea was taken from Stack Overflow:</a:t>
            </a:r>
          </a:p>
          <a:p>
            <a:r>
              <a:rPr lang="en-US" dirty="0" smtClean="0">
                <a:hlinkClick r:id="rId3"/>
              </a:rPr>
              <a:t>https://stackoverflow.com/questions/37472273/detect-single-key-press-in-javafx</a:t>
            </a:r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4. Music taken from:</a:t>
            </a:r>
          </a:p>
          <a:p>
            <a:r>
              <a:rPr lang="en-US" dirty="0" smtClean="0">
                <a:hlinkClick r:id="rId4"/>
              </a:rPr>
              <a:t>https://www.youtube.com/watch?v=MzLnzTDqQ30&amp;t=3s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https://www.youtube.com/watch?v=u--BHiiW9OI</a:t>
            </a:r>
            <a:endParaRPr lang="en-US" dirty="0" smtClean="0"/>
          </a:p>
          <a:p>
            <a:r>
              <a:rPr lang="en-US" u="sng" dirty="0">
                <a:hlinkClick r:id="rId6"/>
              </a:rPr>
              <a:t>https://www.youtube.com/watch?v=XyvspF1PXNA</a:t>
            </a:r>
            <a:endParaRPr lang="en-US" dirty="0"/>
          </a:p>
          <a:p>
            <a:r>
              <a:rPr lang="en-US" u="sng" dirty="0">
                <a:hlinkClick r:id="rId7"/>
              </a:rPr>
              <a:t>https://www.youtube.com/watch?v=fhx4he8mfqI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8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9055" y="2503054"/>
            <a:ext cx="45804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link to my </a:t>
            </a:r>
            <a:r>
              <a:rPr lang="en-US" sz="3200" dirty="0" err="1">
                <a:solidFill>
                  <a:schemeClr val="bg1"/>
                </a:solidFill>
              </a:rPr>
              <a:t>github</a:t>
            </a:r>
            <a:r>
              <a:rPr lang="en-US" sz="3200" dirty="0">
                <a:solidFill>
                  <a:schemeClr val="bg1"/>
                </a:solidFill>
              </a:rPr>
              <a:t> repository:</a:t>
            </a:r>
          </a:p>
          <a:p>
            <a:r>
              <a:rPr lang="en-US" sz="3200" dirty="0">
                <a:solidFill>
                  <a:schemeClr val="bg1"/>
                </a:solidFill>
                <a:hlinkClick r:id="rId2"/>
              </a:rPr>
              <a:t>https://github.com/bsse1017kavi/SPL1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9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64502" y="2880765"/>
            <a:ext cx="2868745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Thank You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6835998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27094" y="3884008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Gives position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53152" y="5649590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Changes Position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653152" y="5421664"/>
            <a:ext cx="3629680" cy="8092"/>
          </a:xfrm>
          <a:prstGeom prst="straightConnector1">
            <a:avLst/>
          </a:prstGeom>
          <a:ln w="190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053849" y="3536219"/>
            <a:ext cx="0" cy="1076242"/>
          </a:xfrm>
          <a:prstGeom prst="straightConnector1">
            <a:avLst/>
          </a:prstGeom>
          <a:ln w="190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40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246</TotalTime>
  <Words>220</Words>
  <Application>Microsoft Office PowerPoint</Application>
  <PresentationFormat>Widescreen</PresentationFormat>
  <Paragraphs>62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Calibri</vt:lpstr>
      <vt:lpstr>Century Gothic</vt:lpstr>
      <vt:lpstr>Wingdings 3</vt:lpstr>
      <vt:lpstr>Slice</vt:lpstr>
      <vt:lpstr> SPL1 Presentation Thakurmar Jhuli: an action adventure game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SPL1 Presentation</dc:title>
  <dc:creator>Windows User</dc:creator>
  <cp:lastModifiedBy>Windows User</cp:lastModifiedBy>
  <cp:revision>81</cp:revision>
  <dcterms:created xsi:type="dcterms:W3CDTF">2019-03-10T16:15:41Z</dcterms:created>
  <dcterms:modified xsi:type="dcterms:W3CDTF">2019-05-28T16:26:06Z</dcterms:modified>
</cp:coreProperties>
</file>