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17"/>
  </p:notesMasterIdLst>
  <p:sldIdLst>
    <p:sldId id="256" r:id="rId2"/>
    <p:sldId id="273" r:id="rId3"/>
    <p:sldId id="257" r:id="rId4"/>
    <p:sldId id="268" r:id="rId5"/>
    <p:sldId id="258" r:id="rId6"/>
    <p:sldId id="259" r:id="rId7"/>
    <p:sldId id="269" r:id="rId8"/>
    <p:sldId id="270" r:id="rId9"/>
    <p:sldId id="272" r:id="rId10"/>
    <p:sldId id="266" r:id="rId11"/>
    <p:sldId id="271" r:id="rId12"/>
    <p:sldId id="262" r:id="rId13"/>
    <p:sldId id="263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89AB7-8B3E-425F-8C68-4677AF9CF1D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566CE-A23C-4073-9A6E-BBB986299C70}">
      <dgm:prSet phldrT="[Text]"/>
      <dgm:spPr/>
      <dgm:t>
        <a:bodyPr/>
        <a:lstStyle/>
        <a:p>
          <a:r>
            <a:rPr lang="en-US" dirty="0" smtClean="0"/>
            <a:t>Game Engine</a:t>
          </a:r>
          <a:endParaRPr lang="en-US" dirty="0"/>
        </a:p>
      </dgm:t>
    </dgm:pt>
    <dgm:pt modelId="{4BE8B51C-2CD9-4B6B-9683-6AD76E31A018}" type="parTrans" cxnId="{00AE1201-49E2-4F06-83C9-4B3FE6F66CB1}">
      <dgm:prSet/>
      <dgm:spPr/>
      <dgm:t>
        <a:bodyPr/>
        <a:lstStyle/>
        <a:p>
          <a:endParaRPr lang="en-US"/>
        </a:p>
      </dgm:t>
    </dgm:pt>
    <dgm:pt modelId="{450EDC39-2006-4180-9EDC-2D6C00F36D5B}" type="sibTrans" cxnId="{00AE1201-49E2-4F06-83C9-4B3FE6F66CB1}">
      <dgm:prSet/>
      <dgm:spPr/>
      <dgm:t>
        <a:bodyPr/>
        <a:lstStyle/>
        <a:p>
          <a:endParaRPr lang="en-US"/>
        </a:p>
      </dgm:t>
    </dgm:pt>
    <dgm:pt modelId="{BF08A3A9-ED51-4BCB-AE88-A83C2D341994}">
      <dgm:prSet phldrT="[Text]"/>
      <dgm:spPr/>
      <dgm:t>
        <a:bodyPr/>
        <a:lstStyle/>
        <a:p>
          <a:r>
            <a:rPr lang="en-US" dirty="0" smtClean="0"/>
            <a:t>Sound </a:t>
          </a:r>
        </a:p>
        <a:p>
          <a:r>
            <a:rPr lang="en-US" dirty="0" smtClean="0"/>
            <a:t>Engine</a:t>
          </a:r>
          <a:endParaRPr lang="en-US" dirty="0"/>
        </a:p>
      </dgm:t>
    </dgm:pt>
    <dgm:pt modelId="{EED5F53B-AE4F-40B6-933C-062B6A06A6FC}" type="parTrans" cxnId="{EC2041C3-8784-443D-80AE-35A6BA4E6BAC}">
      <dgm:prSet/>
      <dgm:spPr/>
      <dgm:t>
        <a:bodyPr/>
        <a:lstStyle/>
        <a:p>
          <a:endParaRPr lang="en-US"/>
        </a:p>
      </dgm:t>
    </dgm:pt>
    <dgm:pt modelId="{6A22FC1C-0FFC-40E6-B27A-4292709AC200}" type="sibTrans" cxnId="{EC2041C3-8784-443D-80AE-35A6BA4E6BAC}">
      <dgm:prSet/>
      <dgm:spPr/>
      <dgm:t>
        <a:bodyPr/>
        <a:lstStyle/>
        <a:p>
          <a:endParaRPr lang="en-US"/>
        </a:p>
      </dgm:t>
    </dgm:pt>
    <dgm:pt modelId="{B9EB3550-C982-4803-A6D1-870FE0713B0C}">
      <dgm:prSet phldrT="[Text]"/>
      <dgm:spPr/>
      <dgm:t>
        <a:bodyPr/>
        <a:lstStyle/>
        <a:p>
          <a:r>
            <a:rPr lang="en-US" dirty="0" smtClean="0"/>
            <a:t>Input</a:t>
          </a:r>
        </a:p>
        <a:p>
          <a:r>
            <a:rPr lang="en-US" dirty="0" smtClean="0"/>
            <a:t>Engine</a:t>
          </a:r>
          <a:endParaRPr lang="en-US" dirty="0"/>
        </a:p>
      </dgm:t>
    </dgm:pt>
    <dgm:pt modelId="{FAE9A724-7A7E-4CCE-BD53-1330A5AC31E3}" type="parTrans" cxnId="{D48DD8E0-DD82-4F9C-9778-6CE3CACE8CB8}">
      <dgm:prSet/>
      <dgm:spPr/>
      <dgm:t>
        <a:bodyPr/>
        <a:lstStyle/>
        <a:p>
          <a:endParaRPr lang="en-US"/>
        </a:p>
      </dgm:t>
    </dgm:pt>
    <dgm:pt modelId="{3C0A71B9-3EC5-427C-8D7D-75CFAA6DDD89}" type="sibTrans" cxnId="{D48DD8E0-DD82-4F9C-9778-6CE3CACE8CB8}">
      <dgm:prSet/>
      <dgm:spPr/>
      <dgm:t>
        <a:bodyPr/>
        <a:lstStyle/>
        <a:p>
          <a:endParaRPr lang="en-US"/>
        </a:p>
      </dgm:t>
    </dgm:pt>
    <dgm:pt modelId="{0D3454A5-CA19-418E-BE29-A7ECB632F32D}">
      <dgm:prSet phldrT="[Text]"/>
      <dgm:spPr/>
      <dgm:t>
        <a:bodyPr/>
        <a:lstStyle/>
        <a:p>
          <a:r>
            <a:rPr lang="en-US" dirty="0" smtClean="0"/>
            <a:t>Graphics</a:t>
          </a:r>
        </a:p>
        <a:p>
          <a:r>
            <a:rPr lang="en-US" dirty="0" smtClean="0"/>
            <a:t>Engine</a:t>
          </a:r>
          <a:endParaRPr lang="en-US" dirty="0"/>
        </a:p>
      </dgm:t>
    </dgm:pt>
    <dgm:pt modelId="{09AD589A-07BE-49B5-AD71-59DE06AEDF82}" type="sibTrans" cxnId="{DFAE089C-C27A-4D2F-9447-4D865BCE7FF9}">
      <dgm:prSet/>
      <dgm:spPr/>
      <dgm:t>
        <a:bodyPr/>
        <a:lstStyle/>
        <a:p>
          <a:endParaRPr lang="en-US"/>
        </a:p>
      </dgm:t>
    </dgm:pt>
    <dgm:pt modelId="{A7D0862F-59A1-4FCF-B031-9047C37CD904}" type="parTrans" cxnId="{DFAE089C-C27A-4D2F-9447-4D865BCE7FF9}">
      <dgm:prSet/>
      <dgm:spPr/>
      <dgm:t>
        <a:bodyPr/>
        <a:lstStyle/>
        <a:p>
          <a:endParaRPr lang="en-US"/>
        </a:p>
      </dgm:t>
    </dgm:pt>
    <dgm:pt modelId="{A106324B-54B8-4FE6-97A4-498F9F231CDA}">
      <dgm:prSet phldrT="[Text]"/>
      <dgm:spPr/>
      <dgm:t>
        <a:bodyPr/>
        <a:lstStyle/>
        <a:p>
          <a:r>
            <a:rPr lang="en-US" dirty="0" smtClean="0"/>
            <a:t>Sprite</a:t>
          </a:r>
          <a:endParaRPr lang="en-US" dirty="0"/>
        </a:p>
      </dgm:t>
    </dgm:pt>
    <dgm:pt modelId="{8DFC6165-7334-4B0C-85E6-BDE94AFA6890}" type="sibTrans" cxnId="{A4397CC4-B9AC-4789-A4C3-982870A74ABF}">
      <dgm:prSet/>
      <dgm:spPr/>
      <dgm:t>
        <a:bodyPr/>
        <a:lstStyle/>
        <a:p>
          <a:endParaRPr lang="en-US"/>
        </a:p>
      </dgm:t>
    </dgm:pt>
    <dgm:pt modelId="{8802A054-C4DB-454D-9F84-1FB27EBBF080}" type="parTrans" cxnId="{A4397CC4-B9AC-4789-A4C3-982870A74ABF}">
      <dgm:prSet/>
      <dgm:spPr/>
      <dgm:t>
        <a:bodyPr/>
        <a:lstStyle/>
        <a:p>
          <a:endParaRPr lang="en-US"/>
        </a:p>
      </dgm:t>
    </dgm:pt>
    <dgm:pt modelId="{7C6F0584-6ABD-4FDD-B64D-10239CF0EF1C}" type="pres">
      <dgm:prSet presAssocID="{58789AB7-8B3E-425F-8C68-4677AF9CF1D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1234B77-FC33-4C32-9AD4-12E128E1E25E}" type="pres">
      <dgm:prSet presAssocID="{30C566CE-A23C-4073-9A6E-BBB986299C70}" presName="singleCycle" presStyleCnt="0"/>
      <dgm:spPr/>
    </dgm:pt>
    <dgm:pt modelId="{8739AA92-6995-4E8F-BBAF-1937643B087A}" type="pres">
      <dgm:prSet presAssocID="{30C566CE-A23C-4073-9A6E-BBB986299C70}" presName="singleCenter" presStyleLbl="node1" presStyleIdx="0" presStyleCnt="5" custLinFactNeighborX="1122" custLinFactNeighborY="561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F2F78478-84D5-461F-BD2A-89C5A0BF4146}" type="pres">
      <dgm:prSet presAssocID="{EED5F53B-AE4F-40B6-933C-062B6A06A6FC}" presName="Name56" presStyleLbl="parChTrans1D2" presStyleIdx="0" presStyleCnt="4"/>
      <dgm:spPr/>
      <dgm:t>
        <a:bodyPr/>
        <a:lstStyle/>
        <a:p>
          <a:endParaRPr lang="en-US"/>
        </a:p>
      </dgm:t>
    </dgm:pt>
    <dgm:pt modelId="{FEB139DC-44B1-48CE-9DA0-3505A7737B2D}" type="pres">
      <dgm:prSet presAssocID="{BF08A3A9-ED51-4BCB-AE88-A83C2D341994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E844-848A-42B6-AE74-DB114EE8E1DF}" type="pres">
      <dgm:prSet presAssocID="{8802A054-C4DB-454D-9F84-1FB27EBBF080}" presName="Name56" presStyleLbl="parChTrans1D2" presStyleIdx="1" presStyleCnt="4"/>
      <dgm:spPr/>
    </dgm:pt>
    <dgm:pt modelId="{52658016-9591-480C-8354-20A05D16A8BE}" type="pres">
      <dgm:prSet presAssocID="{A106324B-54B8-4FE6-97A4-498F9F231CDA}" presName="text0" presStyleLbl="node1" presStyleIdx="2" presStyleCnt="5" custScaleY="119247" custRadScaleRad="161993" custRadScaleInc="329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CF429-33DF-42DD-8CF5-C65AD2E2E45D}" type="pres">
      <dgm:prSet presAssocID="{FAE9A724-7A7E-4CCE-BD53-1330A5AC31E3}" presName="Name56" presStyleLbl="parChTrans1D2" presStyleIdx="2" presStyleCnt="4"/>
      <dgm:spPr/>
      <dgm:t>
        <a:bodyPr/>
        <a:lstStyle/>
        <a:p>
          <a:endParaRPr lang="en-US"/>
        </a:p>
      </dgm:t>
    </dgm:pt>
    <dgm:pt modelId="{7FA09A80-D49D-4C05-8ACC-E2F292C261D1}" type="pres">
      <dgm:prSet presAssocID="{B9EB3550-C982-4803-A6D1-870FE0713B0C}" presName="text0" presStyleLbl="node1" presStyleIdx="3" presStyleCnt="5" custRadScaleRad="121256" custRadScaleInc="-91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930D1-BEA0-4562-9203-6F19C7BB9CCD}" type="pres">
      <dgm:prSet presAssocID="{A7D0862F-59A1-4FCF-B031-9047C37CD904}" presName="Name56" presStyleLbl="parChTrans1D2" presStyleIdx="3" presStyleCnt="4"/>
      <dgm:spPr/>
      <dgm:t>
        <a:bodyPr/>
        <a:lstStyle/>
        <a:p>
          <a:endParaRPr lang="en-US"/>
        </a:p>
      </dgm:t>
    </dgm:pt>
    <dgm:pt modelId="{A4AD605B-847E-43E3-91BE-8A951E128D60}" type="pres">
      <dgm:prSet presAssocID="{0D3454A5-CA19-418E-BE29-A7ECB632F32D}" presName="text0" presStyleLbl="node1" presStyleIdx="4" presStyleCnt="5" custRadScaleRad="134660" custRadScaleInc="20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0383B4-3996-4EFC-ACB8-0006B8C18DE6}" type="presOf" srcId="{EED5F53B-AE4F-40B6-933C-062B6A06A6FC}" destId="{F2F78478-84D5-461F-BD2A-89C5A0BF4146}" srcOrd="0" destOrd="0" presId="urn:microsoft.com/office/officeart/2008/layout/RadialCluster"/>
    <dgm:cxn modelId="{AA041BC7-CFAB-44B7-8A7F-A36AF16D9487}" type="presOf" srcId="{BF08A3A9-ED51-4BCB-AE88-A83C2D341994}" destId="{FEB139DC-44B1-48CE-9DA0-3505A7737B2D}" srcOrd="0" destOrd="0" presId="urn:microsoft.com/office/officeart/2008/layout/RadialCluster"/>
    <dgm:cxn modelId="{E5BE2BB7-77DB-43BC-B710-0DBA31810E80}" type="presOf" srcId="{B9EB3550-C982-4803-A6D1-870FE0713B0C}" destId="{7FA09A80-D49D-4C05-8ACC-E2F292C261D1}" srcOrd="0" destOrd="0" presId="urn:microsoft.com/office/officeart/2008/layout/RadialCluster"/>
    <dgm:cxn modelId="{00AE1201-49E2-4F06-83C9-4B3FE6F66CB1}" srcId="{58789AB7-8B3E-425F-8C68-4677AF9CF1D0}" destId="{30C566CE-A23C-4073-9A6E-BBB986299C70}" srcOrd="0" destOrd="0" parTransId="{4BE8B51C-2CD9-4B6B-9683-6AD76E31A018}" sibTransId="{450EDC39-2006-4180-9EDC-2D6C00F36D5B}"/>
    <dgm:cxn modelId="{79FBB326-7E31-40B2-AE31-CD6FB9CEA283}" type="presOf" srcId="{A7D0862F-59A1-4FCF-B031-9047C37CD904}" destId="{00A930D1-BEA0-4562-9203-6F19C7BB9CCD}" srcOrd="0" destOrd="0" presId="urn:microsoft.com/office/officeart/2008/layout/RadialCluster"/>
    <dgm:cxn modelId="{EC2041C3-8784-443D-80AE-35A6BA4E6BAC}" srcId="{30C566CE-A23C-4073-9A6E-BBB986299C70}" destId="{BF08A3A9-ED51-4BCB-AE88-A83C2D341994}" srcOrd="0" destOrd="0" parTransId="{EED5F53B-AE4F-40B6-933C-062B6A06A6FC}" sibTransId="{6A22FC1C-0FFC-40E6-B27A-4292709AC200}"/>
    <dgm:cxn modelId="{A4397CC4-B9AC-4789-A4C3-982870A74ABF}" srcId="{30C566CE-A23C-4073-9A6E-BBB986299C70}" destId="{A106324B-54B8-4FE6-97A4-498F9F231CDA}" srcOrd="1" destOrd="0" parTransId="{8802A054-C4DB-454D-9F84-1FB27EBBF080}" sibTransId="{8DFC6165-7334-4B0C-85E6-BDE94AFA6890}"/>
    <dgm:cxn modelId="{36040D7E-D31D-45B8-90B7-76CDDAA13902}" type="presOf" srcId="{FAE9A724-7A7E-4CCE-BD53-1330A5AC31E3}" destId="{2F2CF429-33DF-42DD-8CF5-C65AD2E2E45D}" srcOrd="0" destOrd="0" presId="urn:microsoft.com/office/officeart/2008/layout/RadialCluster"/>
    <dgm:cxn modelId="{4433B85B-01B0-4DD3-9344-4B620EB498CE}" type="presOf" srcId="{8802A054-C4DB-454D-9F84-1FB27EBBF080}" destId="{2417E844-848A-42B6-AE74-DB114EE8E1DF}" srcOrd="0" destOrd="0" presId="urn:microsoft.com/office/officeart/2008/layout/RadialCluster"/>
    <dgm:cxn modelId="{D48DD8E0-DD82-4F9C-9778-6CE3CACE8CB8}" srcId="{30C566CE-A23C-4073-9A6E-BBB986299C70}" destId="{B9EB3550-C982-4803-A6D1-870FE0713B0C}" srcOrd="2" destOrd="0" parTransId="{FAE9A724-7A7E-4CCE-BD53-1330A5AC31E3}" sibTransId="{3C0A71B9-3EC5-427C-8D7D-75CFAA6DDD89}"/>
    <dgm:cxn modelId="{3EF96804-66DF-4612-BF31-EEE126A8FCC5}" type="presOf" srcId="{A106324B-54B8-4FE6-97A4-498F9F231CDA}" destId="{52658016-9591-480C-8354-20A05D16A8BE}" srcOrd="0" destOrd="0" presId="urn:microsoft.com/office/officeart/2008/layout/RadialCluster"/>
    <dgm:cxn modelId="{6EAFC60E-3E5F-423E-B243-53BA0C38D566}" type="presOf" srcId="{30C566CE-A23C-4073-9A6E-BBB986299C70}" destId="{8739AA92-6995-4E8F-BBAF-1937643B087A}" srcOrd="0" destOrd="0" presId="urn:microsoft.com/office/officeart/2008/layout/RadialCluster"/>
    <dgm:cxn modelId="{DFAE089C-C27A-4D2F-9447-4D865BCE7FF9}" srcId="{30C566CE-A23C-4073-9A6E-BBB986299C70}" destId="{0D3454A5-CA19-418E-BE29-A7ECB632F32D}" srcOrd="3" destOrd="0" parTransId="{A7D0862F-59A1-4FCF-B031-9047C37CD904}" sibTransId="{09AD589A-07BE-49B5-AD71-59DE06AEDF82}"/>
    <dgm:cxn modelId="{53A74228-8D86-457E-B00C-BE92F4F34E56}" type="presOf" srcId="{0D3454A5-CA19-418E-BE29-A7ECB632F32D}" destId="{A4AD605B-847E-43E3-91BE-8A951E128D60}" srcOrd="0" destOrd="0" presId="urn:microsoft.com/office/officeart/2008/layout/RadialCluster"/>
    <dgm:cxn modelId="{967B1695-886F-46F2-821E-6BFD7FA28DFC}" type="presOf" srcId="{58789AB7-8B3E-425F-8C68-4677AF9CF1D0}" destId="{7C6F0584-6ABD-4FDD-B64D-10239CF0EF1C}" srcOrd="0" destOrd="0" presId="urn:microsoft.com/office/officeart/2008/layout/RadialCluster"/>
    <dgm:cxn modelId="{881DD502-4172-4247-AF76-34BA511E75C5}" type="presParOf" srcId="{7C6F0584-6ABD-4FDD-B64D-10239CF0EF1C}" destId="{81234B77-FC33-4C32-9AD4-12E128E1E25E}" srcOrd="0" destOrd="0" presId="urn:microsoft.com/office/officeart/2008/layout/RadialCluster"/>
    <dgm:cxn modelId="{83E25F78-A5E6-4F12-BBCA-29A343528C77}" type="presParOf" srcId="{81234B77-FC33-4C32-9AD4-12E128E1E25E}" destId="{8739AA92-6995-4E8F-BBAF-1937643B087A}" srcOrd="0" destOrd="0" presId="urn:microsoft.com/office/officeart/2008/layout/RadialCluster"/>
    <dgm:cxn modelId="{D9301527-8593-43AA-A74A-0C963CCF05B3}" type="presParOf" srcId="{81234B77-FC33-4C32-9AD4-12E128E1E25E}" destId="{F2F78478-84D5-461F-BD2A-89C5A0BF4146}" srcOrd="1" destOrd="0" presId="urn:microsoft.com/office/officeart/2008/layout/RadialCluster"/>
    <dgm:cxn modelId="{7D9C3474-B536-44BF-8375-1C73AE9E947D}" type="presParOf" srcId="{81234B77-FC33-4C32-9AD4-12E128E1E25E}" destId="{FEB139DC-44B1-48CE-9DA0-3505A7737B2D}" srcOrd="2" destOrd="0" presId="urn:microsoft.com/office/officeart/2008/layout/RadialCluster"/>
    <dgm:cxn modelId="{B80B9F01-BDBE-4F21-8B9C-EC22BFD35CC4}" type="presParOf" srcId="{81234B77-FC33-4C32-9AD4-12E128E1E25E}" destId="{2417E844-848A-42B6-AE74-DB114EE8E1DF}" srcOrd="3" destOrd="0" presId="urn:microsoft.com/office/officeart/2008/layout/RadialCluster"/>
    <dgm:cxn modelId="{143A959E-3BE9-4522-96A5-2EEC86C1B08B}" type="presParOf" srcId="{81234B77-FC33-4C32-9AD4-12E128E1E25E}" destId="{52658016-9591-480C-8354-20A05D16A8BE}" srcOrd="4" destOrd="0" presId="urn:microsoft.com/office/officeart/2008/layout/RadialCluster"/>
    <dgm:cxn modelId="{02C7E910-EEDD-40BA-88B5-23D3D9F31407}" type="presParOf" srcId="{81234B77-FC33-4C32-9AD4-12E128E1E25E}" destId="{2F2CF429-33DF-42DD-8CF5-C65AD2E2E45D}" srcOrd="5" destOrd="0" presId="urn:microsoft.com/office/officeart/2008/layout/RadialCluster"/>
    <dgm:cxn modelId="{8AB300E9-BEBE-44E1-91B9-7E8D31829B61}" type="presParOf" srcId="{81234B77-FC33-4C32-9AD4-12E128E1E25E}" destId="{7FA09A80-D49D-4C05-8ACC-E2F292C261D1}" srcOrd="6" destOrd="0" presId="urn:microsoft.com/office/officeart/2008/layout/RadialCluster"/>
    <dgm:cxn modelId="{C64335EE-3E9C-4AF5-BA5C-7482BE9CD837}" type="presParOf" srcId="{81234B77-FC33-4C32-9AD4-12E128E1E25E}" destId="{00A930D1-BEA0-4562-9203-6F19C7BB9CCD}" srcOrd="7" destOrd="0" presId="urn:microsoft.com/office/officeart/2008/layout/RadialCluster"/>
    <dgm:cxn modelId="{936BBF88-CCE8-4FC0-A9FD-8C2D0B8BA3BE}" type="presParOf" srcId="{81234B77-FC33-4C32-9AD4-12E128E1E25E}" destId="{A4AD605B-847E-43E3-91BE-8A951E128D60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050EC-B94A-4D23-BCCC-CD604D20D7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055A6F-5025-4B22-93DC-25C534A86AA0}">
      <dgm:prSet phldrT="[Text]"/>
      <dgm:spPr/>
      <dgm:t>
        <a:bodyPr/>
        <a:lstStyle/>
        <a:p>
          <a:r>
            <a:rPr lang="en-US" dirty="0" smtClean="0"/>
            <a:t>Game</a:t>
          </a:r>
        </a:p>
        <a:p>
          <a:r>
            <a:rPr lang="en-US" dirty="0" smtClean="0"/>
            <a:t>Object</a:t>
          </a:r>
          <a:endParaRPr lang="en-US" dirty="0"/>
        </a:p>
      </dgm:t>
    </dgm:pt>
    <dgm:pt modelId="{CBFD3395-C3C5-4A3A-8BF6-AAC7791DB086}" type="parTrans" cxnId="{06E99C7A-930B-4E4A-994A-76A6A327949A}">
      <dgm:prSet/>
      <dgm:spPr/>
      <dgm:t>
        <a:bodyPr/>
        <a:lstStyle/>
        <a:p>
          <a:endParaRPr lang="en-US"/>
        </a:p>
      </dgm:t>
    </dgm:pt>
    <dgm:pt modelId="{EF3D2FB1-1A71-492D-95D1-129A764ADBF5}" type="sibTrans" cxnId="{06E99C7A-930B-4E4A-994A-76A6A327949A}">
      <dgm:prSet/>
      <dgm:spPr/>
      <dgm:t>
        <a:bodyPr/>
        <a:lstStyle/>
        <a:p>
          <a:endParaRPr lang="en-US"/>
        </a:p>
      </dgm:t>
    </dgm:pt>
    <dgm:pt modelId="{1EBE46D4-9275-4092-B6D4-E9797718F90E}">
      <dgm:prSet phldrT="[Text]"/>
      <dgm:spPr/>
      <dgm:t>
        <a:bodyPr/>
        <a:lstStyle/>
        <a:p>
          <a:r>
            <a:rPr lang="en-US" dirty="0" smtClean="0"/>
            <a:t>Sprite</a:t>
          </a:r>
          <a:endParaRPr lang="en-US" dirty="0"/>
        </a:p>
      </dgm:t>
    </dgm:pt>
    <dgm:pt modelId="{D8BDA2B0-2BBA-4B83-99BD-20DCE08E0B73}" type="parTrans" cxnId="{C74382F1-6C71-474B-9C3A-7522B4A4C8E0}">
      <dgm:prSet/>
      <dgm:spPr/>
      <dgm:t>
        <a:bodyPr/>
        <a:lstStyle/>
        <a:p>
          <a:endParaRPr lang="en-US"/>
        </a:p>
      </dgm:t>
    </dgm:pt>
    <dgm:pt modelId="{C277CAC6-D5EC-4371-A8A5-330F5E22841B}" type="sibTrans" cxnId="{C74382F1-6C71-474B-9C3A-7522B4A4C8E0}">
      <dgm:prSet/>
      <dgm:spPr/>
      <dgm:t>
        <a:bodyPr/>
        <a:lstStyle/>
        <a:p>
          <a:endParaRPr lang="en-US"/>
        </a:p>
      </dgm:t>
    </dgm:pt>
    <dgm:pt modelId="{35AF9750-BED0-44C8-9A0D-7FD538DDD824}">
      <dgm:prSet phldrT="[Text]"/>
      <dgm:spPr/>
      <dgm:t>
        <a:bodyPr/>
        <a:lstStyle/>
        <a:p>
          <a:r>
            <a:rPr lang="en-US" dirty="0" smtClean="0"/>
            <a:t>Protagonist</a:t>
          </a:r>
          <a:endParaRPr lang="en-US" dirty="0"/>
        </a:p>
      </dgm:t>
    </dgm:pt>
    <dgm:pt modelId="{7FE84553-9F4D-4776-9F0F-473DCBAF441E}" type="parTrans" cxnId="{F0E54302-3969-4B5B-AAAE-0A87BA86582B}">
      <dgm:prSet/>
      <dgm:spPr/>
      <dgm:t>
        <a:bodyPr/>
        <a:lstStyle/>
        <a:p>
          <a:endParaRPr lang="en-US"/>
        </a:p>
      </dgm:t>
    </dgm:pt>
    <dgm:pt modelId="{E6AB3371-9430-480D-AA40-CA03896F8CC7}" type="sibTrans" cxnId="{F0E54302-3969-4B5B-AAAE-0A87BA86582B}">
      <dgm:prSet/>
      <dgm:spPr/>
      <dgm:t>
        <a:bodyPr/>
        <a:lstStyle/>
        <a:p>
          <a:endParaRPr lang="en-US"/>
        </a:p>
      </dgm:t>
    </dgm:pt>
    <dgm:pt modelId="{C5994008-77A3-40F5-AD6C-0C58BFC3884A}">
      <dgm:prSet phldrT="[Text]"/>
      <dgm:spPr/>
      <dgm:t>
        <a:bodyPr/>
        <a:lstStyle/>
        <a:p>
          <a:r>
            <a:rPr lang="en-US" dirty="0" smtClean="0"/>
            <a:t>Enemy</a:t>
          </a:r>
          <a:endParaRPr lang="en-US" dirty="0"/>
        </a:p>
      </dgm:t>
    </dgm:pt>
    <dgm:pt modelId="{1C9EED5C-FE07-47DE-BD57-1EDCAB755A48}" type="parTrans" cxnId="{FE9861DF-595F-4819-8B1E-68B1121AC317}">
      <dgm:prSet/>
      <dgm:spPr/>
      <dgm:t>
        <a:bodyPr/>
        <a:lstStyle/>
        <a:p>
          <a:endParaRPr lang="en-US"/>
        </a:p>
      </dgm:t>
    </dgm:pt>
    <dgm:pt modelId="{2911FF1B-B460-40E6-9D78-3EF0FABECD5E}" type="sibTrans" cxnId="{FE9861DF-595F-4819-8B1E-68B1121AC317}">
      <dgm:prSet/>
      <dgm:spPr/>
      <dgm:t>
        <a:bodyPr/>
        <a:lstStyle/>
        <a:p>
          <a:endParaRPr lang="en-US"/>
        </a:p>
      </dgm:t>
    </dgm:pt>
    <dgm:pt modelId="{E1FFECB5-AB90-4EF8-8B64-AB269925A706}">
      <dgm:prSet phldrT="[Text]"/>
      <dgm:spPr/>
      <dgm:t>
        <a:bodyPr/>
        <a:lstStyle/>
        <a:p>
          <a:r>
            <a:rPr lang="en-US" dirty="0" smtClean="0"/>
            <a:t>Boss</a:t>
          </a:r>
          <a:endParaRPr lang="en-US" dirty="0"/>
        </a:p>
      </dgm:t>
    </dgm:pt>
    <dgm:pt modelId="{353A4056-7E5B-4A26-A893-161DE61C85E3}" type="parTrans" cxnId="{C754E8DA-EACF-4668-9525-1E3AA0812785}">
      <dgm:prSet/>
      <dgm:spPr/>
      <dgm:t>
        <a:bodyPr/>
        <a:lstStyle/>
        <a:p>
          <a:endParaRPr lang="en-US"/>
        </a:p>
      </dgm:t>
    </dgm:pt>
    <dgm:pt modelId="{7018785D-B8F1-48AE-A671-C6F403D6CF56}" type="sibTrans" cxnId="{C754E8DA-EACF-4668-9525-1E3AA0812785}">
      <dgm:prSet/>
      <dgm:spPr/>
      <dgm:t>
        <a:bodyPr/>
        <a:lstStyle/>
        <a:p>
          <a:endParaRPr lang="en-US"/>
        </a:p>
      </dgm:t>
    </dgm:pt>
    <dgm:pt modelId="{7D38174A-11C5-4D06-947C-9ED9DA2B0E89}" type="pres">
      <dgm:prSet presAssocID="{444050EC-B94A-4D23-BCCC-CD604D20D7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327B3F-DA55-4BD6-BCE6-942396828147}" type="pres">
      <dgm:prSet presAssocID="{90055A6F-5025-4B22-93DC-25C534A86AA0}" presName="hierRoot1" presStyleCnt="0"/>
      <dgm:spPr/>
    </dgm:pt>
    <dgm:pt modelId="{605342DE-5999-474D-9E90-98FEB1408281}" type="pres">
      <dgm:prSet presAssocID="{90055A6F-5025-4B22-93DC-25C534A86AA0}" presName="composite" presStyleCnt="0"/>
      <dgm:spPr/>
    </dgm:pt>
    <dgm:pt modelId="{CAC43628-B3FC-47AF-931E-733CB2625E49}" type="pres">
      <dgm:prSet presAssocID="{90055A6F-5025-4B22-93DC-25C534A86AA0}" presName="background" presStyleLbl="node0" presStyleIdx="0" presStyleCnt="1"/>
      <dgm:spPr/>
    </dgm:pt>
    <dgm:pt modelId="{A1EA5069-CC46-422C-AF46-0B581E96986D}" type="pres">
      <dgm:prSet presAssocID="{90055A6F-5025-4B22-93DC-25C534A86AA0}" presName="text" presStyleLbl="fgAcc0" presStyleIdx="0" presStyleCnt="1">
        <dgm:presLayoutVars>
          <dgm:chPref val="3"/>
        </dgm:presLayoutVars>
      </dgm:prSet>
      <dgm:spPr/>
    </dgm:pt>
    <dgm:pt modelId="{D06D318C-88C6-4506-80DC-0F2E494E01D2}" type="pres">
      <dgm:prSet presAssocID="{90055A6F-5025-4B22-93DC-25C534A86AA0}" presName="hierChild2" presStyleCnt="0"/>
      <dgm:spPr/>
    </dgm:pt>
    <dgm:pt modelId="{3E01A4E4-FBE4-4A7B-A07F-CC9D3F783BDB}" type="pres">
      <dgm:prSet presAssocID="{D8BDA2B0-2BBA-4B83-99BD-20DCE08E0B73}" presName="Name10" presStyleLbl="parChTrans1D2" presStyleIdx="0" presStyleCnt="1"/>
      <dgm:spPr/>
    </dgm:pt>
    <dgm:pt modelId="{E72B393B-D44F-46E7-8854-ECE33656E0DD}" type="pres">
      <dgm:prSet presAssocID="{1EBE46D4-9275-4092-B6D4-E9797718F90E}" presName="hierRoot2" presStyleCnt="0"/>
      <dgm:spPr/>
    </dgm:pt>
    <dgm:pt modelId="{3D111B74-02E4-4C89-9B9E-472723B7AAB9}" type="pres">
      <dgm:prSet presAssocID="{1EBE46D4-9275-4092-B6D4-E9797718F90E}" presName="composite2" presStyleCnt="0"/>
      <dgm:spPr/>
    </dgm:pt>
    <dgm:pt modelId="{5E367338-1E26-4F93-884E-7606D6ED5586}" type="pres">
      <dgm:prSet presAssocID="{1EBE46D4-9275-4092-B6D4-E9797718F90E}" presName="background2" presStyleLbl="node2" presStyleIdx="0" presStyleCnt="1"/>
      <dgm:spPr/>
    </dgm:pt>
    <dgm:pt modelId="{20D05B52-552C-4347-9E48-4D56C89543D3}" type="pres">
      <dgm:prSet presAssocID="{1EBE46D4-9275-4092-B6D4-E9797718F90E}" presName="text2" presStyleLbl="fgAcc2" presStyleIdx="0" presStyleCnt="1">
        <dgm:presLayoutVars>
          <dgm:chPref val="3"/>
        </dgm:presLayoutVars>
      </dgm:prSet>
      <dgm:spPr/>
    </dgm:pt>
    <dgm:pt modelId="{C0726DD6-8C38-4574-AEA7-492686027BD2}" type="pres">
      <dgm:prSet presAssocID="{1EBE46D4-9275-4092-B6D4-E9797718F90E}" presName="hierChild3" presStyleCnt="0"/>
      <dgm:spPr/>
    </dgm:pt>
    <dgm:pt modelId="{77F2CFAC-0087-4BA2-AD8C-72C10FC93F36}" type="pres">
      <dgm:prSet presAssocID="{7FE84553-9F4D-4776-9F0F-473DCBAF441E}" presName="Name17" presStyleLbl="parChTrans1D3" presStyleIdx="0" presStyleCnt="3"/>
      <dgm:spPr/>
    </dgm:pt>
    <dgm:pt modelId="{597FF7F6-A92B-4346-A00B-46126DD104B3}" type="pres">
      <dgm:prSet presAssocID="{35AF9750-BED0-44C8-9A0D-7FD538DDD824}" presName="hierRoot3" presStyleCnt="0"/>
      <dgm:spPr/>
    </dgm:pt>
    <dgm:pt modelId="{4BBE88ED-E8D9-4074-9495-23E2CEF88E3F}" type="pres">
      <dgm:prSet presAssocID="{35AF9750-BED0-44C8-9A0D-7FD538DDD824}" presName="composite3" presStyleCnt="0"/>
      <dgm:spPr/>
    </dgm:pt>
    <dgm:pt modelId="{32ABADFD-C1D0-4416-BFF2-C8601D834BD8}" type="pres">
      <dgm:prSet presAssocID="{35AF9750-BED0-44C8-9A0D-7FD538DDD824}" presName="background3" presStyleLbl="node3" presStyleIdx="0" presStyleCnt="3"/>
      <dgm:spPr/>
    </dgm:pt>
    <dgm:pt modelId="{1DA9B6E1-6A90-4283-8B9B-EA72AC1D75AB}" type="pres">
      <dgm:prSet presAssocID="{35AF9750-BED0-44C8-9A0D-7FD538DDD824}" presName="text3" presStyleLbl="fgAcc3" presStyleIdx="0" presStyleCnt="3">
        <dgm:presLayoutVars>
          <dgm:chPref val="3"/>
        </dgm:presLayoutVars>
      </dgm:prSet>
      <dgm:spPr/>
    </dgm:pt>
    <dgm:pt modelId="{310C3DCD-A81F-4C27-A809-D5946FDFF134}" type="pres">
      <dgm:prSet presAssocID="{35AF9750-BED0-44C8-9A0D-7FD538DDD824}" presName="hierChild4" presStyleCnt="0"/>
      <dgm:spPr/>
    </dgm:pt>
    <dgm:pt modelId="{8D46A262-8BF7-4B22-830D-594D70E119B7}" type="pres">
      <dgm:prSet presAssocID="{1C9EED5C-FE07-47DE-BD57-1EDCAB755A48}" presName="Name17" presStyleLbl="parChTrans1D3" presStyleIdx="1" presStyleCnt="3"/>
      <dgm:spPr/>
    </dgm:pt>
    <dgm:pt modelId="{811CF16E-024B-4EAD-93CE-E192CB807836}" type="pres">
      <dgm:prSet presAssocID="{C5994008-77A3-40F5-AD6C-0C58BFC3884A}" presName="hierRoot3" presStyleCnt="0"/>
      <dgm:spPr/>
    </dgm:pt>
    <dgm:pt modelId="{16BDEBC6-A187-49F2-BCC1-B56B2C23D0AD}" type="pres">
      <dgm:prSet presAssocID="{C5994008-77A3-40F5-AD6C-0C58BFC3884A}" presName="composite3" presStyleCnt="0"/>
      <dgm:spPr/>
    </dgm:pt>
    <dgm:pt modelId="{F2671A80-AFEE-4BE6-B618-9DE1209949AB}" type="pres">
      <dgm:prSet presAssocID="{C5994008-77A3-40F5-AD6C-0C58BFC3884A}" presName="background3" presStyleLbl="node3" presStyleIdx="1" presStyleCnt="3"/>
      <dgm:spPr/>
    </dgm:pt>
    <dgm:pt modelId="{5663FC34-4DDA-4249-A422-095FBCD34BED}" type="pres">
      <dgm:prSet presAssocID="{C5994008-77A3-40F5-AD6C-0C58BFC3884A}" presName="text3" presStyleLbl="fgAcc3" presStyleIdx="1" presStyleCnt="3">
        <dgm:presLayoutVars>
          <dgm:chPref val="3"/>
        </dgm:presLayoutVars>
      </dgm:prSet>
      <dgm:spPr/>
    </dgm:pt>
    <dgm:pt modelId="{6EB21379-D9D3-4F78-8E7F-55C2951F4363}" type="pres">
      <dgm:prSet presAssocID="{C5994008-77A3-40F5-AD6C-0C58BFC3884A}" presName="hierChild4" presStyleCnt="0"/>
      <dgm:spPr/>
    </dgm:pt>
    <dgm:pt modelId="{7BF31ADD-0757-475E-9DD0-C273E9C2221C}" type="pres">
      <dgm:prSet presAssocID="{353A4056-7E5B-4A26-A893-161DE61C85E3}" presName="Name17" presStyleLbl="parChTrans1D3" presStyleIdx="2" presStyleCnt="3"/>
      <dgm:spPr/>
    </dgm:pt>
    <dgm:pt modelId="{EC1C82E0-FC01-41E2-A232-FCBE733B56F7}" type="pres">
      <dgm:prSet presAssocID="{E1FFECB5-AB90-4EF8-8B64-AB269925A706}" presName="hierRoot3" presStyleCnt="0"/>
      <dgm:spPr/>
    </dgm:pt>
    <dgm:pt modelId="{2167DDD4-5644-4D95-8E25-A6F6DCDAD0D9}" type="pres">
      <dgm:prSet presAssocID="{E1FFECB5-AB90-4EF8-8B64-AB269925A706}" presName="composite3" presStyleCnt="0"/>
      <dgm:spPr/>
    </dgm:pt>
    <dgm:pt modelId="{E6E3F7AC-267F-4988-A0B0-8E7EB490EEB1}" type="pres">
      <dgm:prSet presAssocID="{E1FFECB5-AB90-4EF8-8B64-AB269925A706}" presName="background3" presStyleLbl="node3" presStyleIdx="2" presStyleCnt="3"/>
      <dgm:spPr/>
    </dgm:pt>
    <dgm:pt modelId="{624A0965-F2E0-40C3-8CB3-F35A47A0CC5F}" type="pres">
      <dgm:prSet presAssocID="{E1FFECB5-AB90-4EF8-8B64-AB269925A706}" presName="text3" presStyleLbl="fgAcc3" presStyleIdx="2" presStyleCnt="3" custLinFactNeighborX="-1326" custLinFactNeighborY="5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E7441-16DF-4C46-8A49-E5CB76B46EE6}" type="pres">
      <dgm:prSet presAssocID="{E1FFECB5-AB90-4EF8-8B64-AB269925A706}" presName="hierChild4" presStyleCnt="0"/>
      <dgm:spPr/>
    </dgm:pt>
  </dgm:ptLst>
  <dgm:cxnLst>
    <dgm:cxn modelId="{69BFB919-96CC-4747-9B67-B7A2882390AB}" type="presOf" srcId="{90055A6F-5025-4B22-93DC-25C534A86AA0}" destId="{A1EA5069-CC46-422C-AF46-0B581E96986D}" srcOrd="0" destOrd="0" presId="urn:microsoft.com/office/officeart/2005/8/layout/hierarchy1"/>
    <dgm:cxn modelId="{C43C2586-C969-4289-811E-3648718F7D0A}" type="presOf" srcId="{E1FFECB5-AB90-4EF8-8B64-AB269925A706}" destId="{624A0965-F2E0-40C3-8CB3-F35A47A0CC5F}" srcOrd="0" destOrd="0" presId="urn:microsoft.com/office/officeart/2005/8/layout/hierarchy1"/>
    <dgm:cxn modelId="{F0E54302-3969-4B5B-AAAE-0A87BA86582B}" srcId="{1EBE46D4-9275-4092-B6D4-E9797718F90E}" destId="{35AF9750-BED0-44C8-9A0D-7FD538DDD824}" srcOrd="0" destOrd="0" parTransId="{7FE84553-9F4D-4776-9F0F-473DCBAF441E}" sibTransId="{E6AB3371-9430-480D-AA40-CA03896F8CC7}"/>
    <dgm:cxn modelId="{DC0FDDBF-B3C8-4621-A0AA-1B98E2660CD8}" type="presOf" srcId="{444050EC-B94A-4D23-BCCC-CD604D20D71C}" destId="{7D38174A-11C5-4D06-947C-9ED9DA2B0E89}" srcOrd="0" destOrd="0" presId="urn:microsoft.com/office/officeart/2005/8/layout/hierarchy1"/>
    <dgm:cxn modelId="{C754E8DA-EACF-4668-9525-1E3AA0812785}" srcId="{1EBE46D4-9275-4092-B6D4-E9797718F90E}" destId="{E1FFECB5-AB90-4EF8-8B64-AB269925A706}" srcOrd="2" destOrd="0" parTransId="{353A4056-7E5B-4A26-A893-161DE61C85E3}" sibTransId="{7018785D-B8F1-48AE-A671-C6F403D6CF56}"/>
    <dgm:cxn modelId="{79E96532-CE60-4183-BF22-FE82C6545283}" type="presOf" srcId="{353A4056-7E5B-4A26-A893-161DE61C85E3}" destId="{7BF31ADD-0757-475E-9DD0-C273E9C2221C}" srcOrd="0" destOrd="0" presId="urn:microsoft.com/office/officeart/2005/8/layout/hierarchy1"/>
    <dgm:cxn modelId="{C74382F1-6C71-474B-9C3A-7522B4A4C8E0}" srcId="{90055A6F-5025-4B22-93DC-25C534A86AA0}" destId="{1EBE46D4-9275-4092-B6D4-E9797718F90E}" srcOrd="0" destOrd="0" parTransId="{D8BDA2B0-2BBA-4B83-99BD-20DCE08E0B73}" sibTransId="{C277CAC6-D5EC-4371-A8A5-330F5E22841B}"/>
    <dgm:cxn modelId="{BA078164-3BE2-40F6-B379-00A32BAAF7F2}" type="presOf" srcId="{35AF9750-BED0-44C8-9A0D-7FD538DDD824}" destId="{1DA9B6E1-6A90-4283-8B9B-EA72AC1D75AB}" srcOrd="0" destOrd="0" presId="urn:microsoft.com/office/officeart/2005/8/layout/hierarchy1"/>
    <dgm:cxn modelId="{534A0FBE-5F40-449E-A03F-96A6C5115AD4}" type="presOf" srcId="{D8BDA2B0-2BBA-4B83-99BD-20DCE08E0B73}" destId="{3E01A4E4-FBE4-4A7B-A07F-CC9D3F783BDB}" srcOrd="0" destOrd="0" presId="urn:microsoft.com/office/officeart/2005/8/layout/hierarchy1"/>
    <dgm:cxn modelId="{0583D9D4-90DC-4F5E-98CE-100E09E62AD3}" type="presOf" srcId="{1EBE46D4-9275-4092-B6D4-E9797718F90E}" destId="{20D05B52-552C-4347-9E48-4D56C89543D3}" srcOrd="0" destOrd="0" presId="urn:microsoft.com/office/officeart/2005/8/layout/hierarchy1"/>
    <dgm:cxn modelId="{8ADAB398-9E92-4C1C-80E5-1420740C04A2}" type="presOf" srcId="{1C9EED5C-FE07-47DE-BD57-1EDCAB755A48}" destId="{8D46A262-8BF7-4B22-830D-594D70E119B7}" srcOrd="0" destOrd="0" presId="urn:microsoft.com/office/officeart/2005/8/layout/hierarchy1"/>
    <dgm:cxn modelId="{20E11F8C-E995-41CF-A2D7-2044329ACA1F}" type="presOf" srcId="{7FE84553-9F4D-4776-9F0F-473DCBAF441E}" destId="{77F2CFAC-0087-4BA2-AD8C-72C10FC93F36}" srcOrd="0" destOrd="0" presId="urn:microsoft.com/office/officeart/2005/8/layout/hierarchy1"/>
    <dgm:cxn modelId="{06E99C7A-930B-4E4A-994A-76A6A327949A}" srcId="{444050EC-B94A-4D23-BCCC-CD604D20D71C}" destId="{90055A6F-5025-4B22-93DC-25C534A86AA0}" srcOrd="0" destOrd="0" parTransId="{CBFD3395-C3C5-4A3A-8BF6-AAC7791DB086}" sibTransId="{EF3D2FB1-1A71-492D-95D1-129A764ADBF5}"/>
    <dgm:cxn modelId="{FE9861DF-595F-4819-8B1E-68B1121AC317}" srcId="{1EBE46D4-9275-4092-B6D4-E9797718F90E}" destId="{C5994008-77A3-40F5-AD6C-0C58BFC3884A}" srcOrd="1" destOrd="0" parTransId="{1C9EED5C-FE07-47DE-BD57-1EDCAB755A48}" sibTransId="{2911FF1B-B460-40E6-9D78-3EF0FABECD5E}"/>
    <dgm:cxn modelId="{1C08AEC3-A331-4F26-87A6-35F28428F154}" type="presOf" srcId="{C5994008-77A3-40F5-AD6C-0C58BFC3884A}" destId="{5663FC34-4DDA-4249-A422-095FBCD34BED}" srcOrd="0" destOrd="0" presId="urn:microsoft.com/office/officeart/2005/8/layout/hierarchy1"/>
    <dgm:cxn modelId="{BB6CE396-22B1-4B8D-8026-C2550DBADBE2}" type="presParOf" srcId="{7D38174A-11C5-4D06-947C-9ED9DA2B0E89}" destId="{C5327B3F-DA55-4BD6-BCE6-942396828147}" srcOrd="0" destOrd="0" presId="urn:microsoft.com/office/officeart/2005/8/layout/hierarchy1"/>
    <dgm:cxn modelId="{0841E9F9-388C-45F7-AE7F-1AF207D40D40}" type="presParOf" srcId="{C5327B3F-DA55-4BD6-BCE6-942396828147}" destId="{605342DE-5999-474D-9E90-98FEB1408281}" srcOrd="0" destOrd="0" presId="urn:microsoft.com/office/officeart/2005/8/layout/hierarchy1"/>
    <dgm:cxn modelId="{97D189D1-437F-4C43-B894-AE2C560A2F36}" type="presParOf" srcId="{605342DE-5999-474D-9E90-98FEB1408281}" destId="{CAC43628-B3FC-47AF-931E-733CB2625E49}" srcOrd="0" destOrd="0" presId="urn:microsoft.com/office/officeart/2005/8/layout/hierarchy1"/>
    <dgm:cxn modelId="{F33DD334-5DAC-46CC-84C3-C3E328F9F367}" type="presParOf" srcId="{605342DE-5999-474D-9E90-98FEB1408281}" destId="{A1EA5069-CC46-422C-AF46-0B581E96986D}" srcOrd="1" destOrd="0" presId="urn:microsoft.com/office/officeart/2005/8/layout/hierarchy1"/>
    <dgm:cxn modelId="{32DECF61-3464-4309-8008-80D46E236C80}" type="presParOf" srcId="{C5327B3F-DA55-4BD6-BCE6-942396828147}" destId="{D06D318C-88C6-4506-80DC-0F2E494E01D2}" srcOrd="1" destOrd="0" presId="urn:microsoft.com/office/officeart/2005/8/layout/hierarchy1"/>
    <dgm:cxn modelId="{66DEC611-9D15-4D5D-A1CD-A6B6892F1413}" type="presParOf" srcId="{D06D318C-88C6-4506-80DC-0F2E494E01D2}" destId="{3E01A4E4-FBE4-4A7B-A07F-CC9D3F783BDB}" srcOrd="0" destOrd="0" presId="urn:microsoft.com/office/officeart/2005/8/layout/hierarchy1"/>
    <dgm:cxn modelId="{BF0BFF14-B0FB-4DF4-9115-6A413328162A}" type="presParOf" srcId="{D06D318C-88C6-4506-80DC-0F2E494E01D2}" destId="{E72B393B-D44F-46E7-8854-ECE33656E0DD}" srcOrd="1" destOrd="0" presId="urn:microsoft.com/office/officeart/2005/8/layout/hierarchy1"/>
    <dgm:cxn modelId="{5E039749-718D-46BA-B328-D2491C1B5A63}" type="presParOf" srcId="{E72B393B-D44F-46E7-8854-ECE33656E0DD}" destId="{3D111B74-02E4-4C89-9B9E-472723B7AAB9}" srcOrd="0" destOrd="0" presId="urn:microsoft.com/office/officeart/2005/8/layout/hierarchy1"/>
    <dgm:cxn modelId="{952AF9AA-F94F-4585-B4A3-A086FA2657D9}" type="presParOf" srcId="{3D111B74-02E4-4C89-9B9E-472723B7AAB9}" destId="{5E367338-1E26-4F93-884E-7606D6ED5586}" srcOrd="0" destOrd="0" presId="urn:microsoft.com/office/officeart/2005/8/layout/hierarchy1"/>
    <dgm:cxn modelId="{6185589A-43D3-415C-9465-15F1BACD36F4}" type="presParOf" srcId="{3D111B74-02E4-4C89-9B9E-472723B7AAB9}" destId="{20D05B52-552C-4347-9E48-4D56C89543D3}" srcOrd="1" destOrd="0" presId="urn:microsoft.com/office/officeart/2005/8/layout/hierarchy1"/>
    <dgm:cxn modelId="{EB34415C-939A-4DC9-AECA-DD81F36923FF}" type="presParOf" srcId="{E72B393B-D44F-46E7-8854-ECE33656E0DD}" destId="{C0726DD6-8C38-4574-AEA7-492686027BD2}" srcOrd="1" destOrd="0" presId="urn:microsoft.com/office/officeart/2005/8/layout/hierarchy1"/>
    <dgm:cxn modelId="{4E2E8142-A5E0-44C5-B324-166E6F60256D}" type="presParOf" srcId="{C0726DD6-8C38-4574-AEA7-492686027BD2}" destId="{77F2CFAC-0087-4BA2-AD8C-72C10FC93F36}" srcOrd="0" destOrd="0" presId="urn:microsoft.com/office/officeart/2005/8/layout/hierarchy1"/>
    <dgm:cxn modelId="{7E53FC5F-6ADA-417F-AC45-1F9A9F27EB35}" type="presParOf" srcId="{C0726DD6-8C38-4574-AEA7-492686027BD2}" destId="{597FF7F6-A92B-4346-A00B-46126DD104B3}" srcOrd="1" destOrd="0" presId="urn:microsoft.com/office/officeart/2005/8/layout/hierarchy1"/>
    <dgm:cxn modelId="{88392EC7-1992-472A-8F31-77E1E7612BB8}" type="presParOf" srcId="{597FF7F6-A92B-4346-A00B-46126DD104B3}" destId="{4BBE88ED-E8D9-4074-9495-23E2CEF88E3F}" srcOrd="0" destOrd="0" presId="urn:microsoft.com/office/officeart/2005/8/layout/hierarchy1"/>
    <dgm:cxn modelId="{BEC0B26A-EE29-43B0-B4D1-3FB47D102A7D}" type="presParOf" srcId="{4BBE88ED-E8D9-4074-9495-23E2CEF88E3F}" destId="{32ABADFD-C1D0-4416-BFF2-C8601D834BD8}" srcOrd="0" destOrd="0" presId="urn:microsoft.com/office/officeart/2005/8/layout/hierarchy1"/>
    <dgm:cxn modelId="{45F0CB8C-6017-4E18-9992-A06ED63B255E}" type="presParOf" srcId="{4BBE88ED-E8D9-4074-9495-23E2CEF88E3F}" destId="{1DA9B6E1-6A90-4283-8B9B-EA72AC1D75AB}" srcOrd="1" destOrd="0" presId="urn:microsoft.com/office/officeart/2005/8/layout/hierarchy1"/>
    <dgm:cxn modelId="{A2803ABB-2CB8-4BCE-A34F-8ADFE45D3E6F}" type="presParOf" srcId="{597FF7F6-A92B-4346-A00B-46126DD104B3}" destId="{310C3DCD-A81F-4C27-A809-D5946FDFF134}" srcOrd="1" destOrd="0" presId="urn:microsoft.com/office/officeart/2005/8/layout/hierarchy1"/>
    <dgm:cxn modelId="{C65D122C-2C33-4153-ABA7-5A665B4D96D9}" type="presParOf" srcId="{C0726DD6-8C38-4574-AEA7-492686027BD2}" destId="{8D46A262-8BF7-4B22-830D-594D70E119B7}" srcOrd="2" destOrd="0" presId="urn:microsoft.com/office/officeart/2005/8/layout/hierarchy1"/>
    <dgm:cxn modelId="{AD387A82-B509-4D28-9BAA-5D97AF2B8D06}" type="presParOf" srcId="{C0726DD6-8C38-4574-AEA7-492686027BD2}" destId="{811CF16E-024B-4EAD-93CE-E192CB807836}" srcOrd="3" destOrd="0" presId="urn:microsoft.com/office/officeart/2005/8/layout/hierarchy1"/>
    <dgm:cxn modelId="{87E9E71C-2907-45C5-9177-08603D6C4E6F}" type="presParOf" srcId="{811CF16E-024B-4EAD-93CE-E192CB807836}" destId="{16BDEBC6-A187-49F2-BCC1-B56B2C23D0AD}" srcOrd="0" destOrd="0" presId="urn:microsoft.com/office/officeart/2005/8/layout/hierarchy1"/>
    <dgm:cxn modelId="{F149EEA6-0B15-4600-A4FC-77D32977AD51}" type="presParOf" srcId="{16BDEBC6-A187-49F2-BCC1-B56B2C23D0AD}" destId="{F2671A80-AFEE-4BE6-B618-9DE1209949AB}" srcOrd="0" destOrd="0" presId="urn:microsoft.com/office/officeart/2005/8/layout/hierarchy1"/>
    <dgm:cxn modelId="{5CF1BE2B-3BB5-4BA2-A352-5A4232C843AD}" type="presParOf" srcId="{16BDEBC6-A187-49F2-BCC1-B56B2C23D0AD}" destId="{5663FC34-4DDA-4249-A422-095FBCD34BED}" srcOrd="1" destOrd="0" presId="urn:microsoft.com/office/officeart/2005/8/layout/hierarchy1"/>
    <dgm:cxn modelId="{AAD9480D-9737-4FD9-B32F-E95DE9ED4802}" type="presParOf" srcId="{811CF16E-024B-4EAD-93CE-E192CB807836}" destId="{6EB21379-D9D3-4F78-8E7F-55C2951F4363}" srcOrd="1" destOrd="0" presId="urn:microsoft.com/office/officeart/2005/8/layout/hierarchy1"/>
    <dgm:cxn modelId="{DD14092C-5346-4B34-8607-9CC2FBD3E2D5}" type="presParOf" srcId="{C0726DD6-8C38-4574-AEA7-492686027BD2}" destId="{7BF31ADD-0757-475E-9DD0-C273E9C2221C}" srcOrd="4" destOrd="0" presId="urn:microsoft.com/office/officeart/2005/8/layout/hierarchy1"/>
    <dgm:cxn modelId="{B44ED58B-4F68-41C1-B146-C7098B04F3DE}" type="presParOf" srcId="{C0726DD6-8C38-4574-AEA7-492686027BD2}" destId="{EC1C82E0-FC01-41E2-A232-FCBE733B56F7}" srcOrd="5" destOrd="0" presId="urn:microsoft.com/office/officeart/2005/8/layout/hierarchy1"/>
    <dgm:cxn modelId="{C4C8C852-4FAC-4D8A-9756-F7052F16F283}" type="presParOf" srcId="{EC1C82E0-FC01-41E2-A232-FCBE733B56F7}" destId="{2167DDD4-5644-4D95-8E25-A6F6DCDAD0D9}" srcOrd="0" destOrd="0" presId="urn:microsoft.com/office/officeart/2005/8/layout/hierarchy1"/>
    <dgm:cxn modelId="{142C79CD-0077-4B9D-9F4C-5718899D6C64}" type="presParOf" srcId="{2167DDD4-5644-4D95-8E25-A6F6DCDAD0D9}" destId="{E6E3F7AC-267F-4988-A0B0-8E7EB490EEB1}" srcOrd="0" destOrd="0" presId="urn:microsoft.com/office/officeart/2005/8/layout/hierarchy1"/>
    <dgm:cxn modelId="{6646A316-C48B-45C4-A500-5F5DF8C16CF6}" type="presParOf" srcId="{2167DDD4-5644-4D95-8E25-A6F6DCDAD0D9}" destId="{624A0965-F2E0-40C3-8CB3-F35A47A0CC5F}" srcOrd="1" destOrd="0" presId="urn:microsoft.com/office/officeart/2005/8/layout/hierarchy1"/>
    <dgm:cxn modelId="{BBE29639-35DC-40FB-A468-445EF3596BC2}" type="presParOf" srcId="{EC1C82E0-FC01-41E2-A232-FCBE733B56F7}" destId="{B02E7441-16DF-4C46-8A49-E5CB76B46E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9AA92-6995-4E8F-BBAF-1937643B087A}">
      <dsp:nvSpPr>
        <dsp:cNvPr id="0" name=""/>
        <dsp:cNvSpPr/>
      </dsp:nvSpPr>
      <dsp:spPr>
        <a:xfrm>
          <a:off x="3299766" y="1920816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Game Engine</a:t>
          </a:r>
          <a:endParaRPr lang="en-US" sz="3100" kern="1200" dirty="0"/>
        </a:p>
      </dsp:txBody>
      <dsp:txXfrm>
        <a:off x="3379121" y="2000171"/>
        <a:ext cx="1466890" cy="1466890"/>
      </dsp:txXfrm>
    </dsp:sp>
    <dsp:sp modelId="{F2F78478-84D5-461F-BD2A-89C5A0BF4146}">
      <dsp:nvSpPr>
        <dsp:cNvPr id="0" name=""/>
        <dsp:cNvSpPr/>
      </dsp:nvSpPr>
      <dsp:spPr>
        <a:xfrm rot="16123725">
          <a:off x="3669605" y="1505217"/>
          <a:ext cx="831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140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139DC-44B1-48CE-9DA0-3505A7737B2D}">
      <dsp:nvSpPr>
        <dsp:cNvPr id="0" name=""/>
        <dsp:cNvSpPr/>
      </dsp:nvSpPr>
      <dsp:spPr>
        <a:xfrm>
          <a:off x="3519423" y="465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Sound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Engine</a:t>
          </a:r>
          <a:endParaRPr lang="en-US" sz="2100" kern="1200" dirty="0"/>
        </a:p>
      </dsp:txBody>
      <dsp:txXfrm>
        <a:off x="3572591" y="53633"/>
        <a:ext cx="982816" cy="982816"/>
      </dsp:txXfrm>
    </dsp:sp>
    <dsp:sp modelId="{2417E844-848A-42B6-AE74-DB114EE8E1DF}">
      <dsp:nvSpPr>
        <dsp:cNvPr id="0" name=""/>
        <dsp:cNvSpPr/>
      </dsp:nvSpPr>
      <dsp:spPr>
        <a:xfrm rot="8951199">
          <a:off x="1483214" y="3718988"/>
          <a:ext cx="19545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45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58016-9591-480C-8354-20A05D16A8BE}">
      <dsp:nvSpPr>
        <dsp:cNvPr id="0" name=""/>
        <dsp:cNvSpPr/>
      </dsp:nvSpPr>
      <dsp:spPr>
        <a:xfrm>
          <a:off x="532010" y="3894992"/>
          <a:ext cx="1089152" cy="1298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Sprite</a:t>
          </a:r>
          <a:endParaRPr lang="en-US" sz="2500" kern="1200" dirty="0"/>
        </a:p>
      </dsp:txBody>
      <dsp:txXfrm>
        <a:off x="585178" y="3948160"/>
        <a:ext cx="982816" cy="1192445"/>
      </dsp:txXfrm>
    </dsp:sp>
    <dsp:sp modelId="{2F2CF429-33DF-42DD-8CF5-C65AD2E2E45D}">
      <dsp:nvSpPr>
        <dsp:cNvPr id="0" name=""/>
        <dsp:cNvSpPr/>
      </dsp:nvSpPr>
      <dsp:spPr>
        <a:xfrm rot="2949978">
          <a:off x="4679981" y="3841532"/>
          <a:ext cx="7800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009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9A80-D49D-4C05-8ACC-E2F292C261D1}">
      <dsp:nvSpPr>
        <dsp:cNvPr id="0" name=""/>
        <dsp:cNvSpPr/>
      </dsp:nvSpPr>
      <dsp:spPr>
        <a:xfrm>
          <a:off x="5251120" y="4136648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Engine</a:t>
          </a:r>
          <a:endParaRPr lang="en-US" sz="2100" kern="1200" dirty="0"/>
        </a:p>
      </dsp:txBody>
      <dsp:txXfrm>
        <a:off x="5304288" y="4189816"/>
        <a:ext cx="982816" cy="982816"/>
      </dsp:txXfrm>
    </dsp:sp>
    <dsp:sp modelId="{00A930D1-BEA0-4562-9203-6F19C7BB9CCD}">
      <dsp:nvSpPr>
        <dsp:cNvPr id="0" name=""/>
        <dsp:cNvSpPr/>
      </dsp:nvSpPr>
      <dsp:spPr>
        <a:xfrm rot="11374749">
          <a:off x="1721097" y="2464170"/>
          <a:ext cx="15897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9752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D605B-847E-43E3-91BE-8A951E128D60}">
      <dsp:nvSpPr>
        <dsp:cNvPr id="0" name=""/>
        <dsp:cNvSpPr/>
      </dsp:nvSpPr>
      <dsp:spPr>
        <a:xfrm>
          <a:off x="643028" y="1695415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Graphics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</a:t>
          </a:r>
          <a:endParaRPr lang="en-US" sz="1600" kern="1200" dirty="0"/>
        </a:p>
      </dsp:txBody>
      <dsp:txXfrm>
        <a:off x="696196" y="1748583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31ADD-0757-475E-9DD0-C273E9C2221C}">
      <dsp:nvSpPr>
        <dsp:cNvPr id="0" name=""/>
        <dsp:cNvSpPr/>
      </dsp:nvSpPr>
      <dsp:spPr>
        <a:xfrm>
          <a:off x="3947914" y="3262482"/>
          <a:ext cx="2526183" cy="608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85"/>
              </a:lnTo>
              <a:lnTo>
                <a:pt x="2526183" y="415185"/>
              </a:lnTo>
              <a:lnTo>
                <a:pt x="2526183" y="6087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6A262-8BF7-4B22-830D-594D70E119B7}">
      <dsp:nvSpPr>
        <dsp:cNvPr id="0" name=""/>
        <dsp:cNvSpPr/>
      </dsp:nvSpPr>
      <dsp:spPr>
        <a:xfrm>
          <a:off x="3902194" y="3262482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2CFAC-0087-4BA2-AD8C-72C10FC93F36}">
      <dsp:nvSpPr>
        <dsp:cNvPr id="0" name=""/>
        <dsp:cNvSpPr/>
      </dsp:nvSpPr>
      <dsp:spPr>
        <a:xfrm>
          <a:off x="1394023" y="3262482"/>
          <a:ext cx="2553890" cy="607709"/>
        </a:xfrm>
        <a:custGeom>
          <a:avLst/>
          <a:gdLst/>
          <a:ahLst/>
          <a:cxnLst/>
          <a:rect l="0" t="0" r="0" b="0"/>
          <a:pathLst>
            <a:path>
              <a:moveTo>
                <a:pt x="2553890" y="0"/>
              </a:moveTo>
              <a:lnTo>
                <a:pt x="2553890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1A4E4-FBE4-4A7B-A07F-CC9D3F783BDB}">
      <dsp:nvSpPr>
        <dsp:cNvPr id="0" name=""/>
        <dsp:cNvSpPr/>
      </dsp:nvSpPr>
      <dsp:spPr>
        <a:xfrm>
          <a:off x="3902194" y="1327910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43628-B3FC-47AF-931E-733CB2625E49}">
      <dsp:nvSpPr>
        <dsp:cNvPr id="0" name=""/>
        <dsp:cNvSpPr/>
      </dsp:nvSpPr>
      <dsp:spPr>
        <a:xfrm>
          <a:off x="2903140" y="1048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5069-CC46-422C-AF46-0B581E96986D}">
      <dsp:nvSpPr>
        <dsp:cNvPr id="0" name=""/>
        <dsp:cNvSpPr/>
      </dsp:nvSpPr>
      <dsp:spPr>
        <a:xfrm>
          <a:off x="3135312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Game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Object</a:t>
          </a:r>
          <a:endParaRPr lang="en-US" sz="2600" kern="1200" dirty="0"/>
        </a:p>
      </dsp:txBody>
      <dsp:txXfrm>
        <a:off x="3174174" y="260473"/>
        <a:ext cx="2011822" cy="1249138"/>
      </dsp:txXfrm>
    </dsp:sp>
    <dsp:sp modelId="{5E367338-1E26-4F93-884E-7606D6ED5586}">
      <dsp:nvSpPr>
        <dsp:cNvPr id="0" name=""/>
        <dsp:cNvSpPr/>
      </dsp:nvSpPr>
      <dsp:spPr>
        <a:xfrm>
          <a:off x="2903140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05B52-552C-4347-9E48-4D56C89543D3}">
      <dsp:nvSpPr>
        <dsp:cNvPr id="0" name=""/>
        <dsp:cNvSpPr/>
      </dsp:nvSpPr>
      <dsp:spPr>
        <a:xfrm>
          <a:off x="3135312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Sprite</a:t>
          </a:r>
          <a:endParaRPr lang="en-US" sz="2600" kern="1200" dirty="0"/>
        </a:p>
      </dsp:txBody>
      <dsp:txXfrm>
        <a:off x="3174174" y="2195046"/>
        <a:ext cx="2011822" cy="1249138"/>
      </dsp:txXfrm>
    </dsp:sp>
    <dsp:sp modelId="{32ABADFD-C1D0-4416-BFF2-C8601D834BD8}">
      <dsp:nvSpPr>
        <dsp:cNvPr id="0" name=""/>
        <dsp:cNvSpPr/>
      </dsp:nvSpPr>
      <dsp:spPr>
        <a:xfrm>
          <a:off x="349250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B6E1-6A90-4283-8B9B-EA72AC1D75AB}">
      <dsp:nvSpPr>
        <dsp:cNvPr id="0" name=""/>
        <dsp:cNvSpPr/>
      </dsp:nvSpPr>
      <dsp:spPr>
        <a:xfrm>
          <a:off x="581421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Protagonist</a:t>
          </a:r>
          <a:endParaRPr lang="en-US" sz="2600" kern="1200" dirty="0"/>
        </a:p>
      </dsp:txBody>
      <dsp:txXfrm>
        <a:off x="620283" y="4129618"/>
        <a:ext cx="2011822" cy="1249138"/>
      </dsp:txXfrm>
    </dsp:sp>
    <dsp:sp modelId="{F2671A80-AFEE-4BE6-B618-9DE1209949AB}">
      <dsp:nvSpPr>
        <dsp:cNvPr id="0" name=""/>
        <dsp:cNvSpPr/>
      </dsp:nvSpPr>
      <dsp:spPr>
        <a:xfrm>
          <a:off x="2903140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3FC34-4DDA-4249-A422-095FBCD34BED}">
      <dsp:nvSpPr>
        <dsp:cNvPr id="0" name=""/>
        <dsp:cNvSpPr/>
      </dsp:nvSpPr>
      <dsp:spPr>
        <a:xfrm>
          <a:off x="3135312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Enemy</a:t>
          </a:r>
          <a:endParaRPr lang="en-US" sz="2600" kern="1200" dirty="0"/>
        </a:p>
      </dsp:txBody>
      <dsp:txXfrm>
        <a:off x="3174174" y="4129618"/>
        <a:ext cx="2011822" cy="1249138"/>
      </dsp:txXfrm>
    </dsp:sp>
    <dsp:sp modelId="{E6E3F7AC-267F-4988-A0B0-8E7EB490EEB1}">
      <dsp:nvSpPr>
        <dsp:cNvPr id="0" name=""/>
        <dsp:cNvSpPr/>
      </dsp:nvSpPr>
      <dsp:spPr>
        <a:xfrm>
          <a:off x="5429323" y="3871241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A0965-F2E0-40C3-8CB3-F35A47A0CC5F}">
      <dsp:nvSpPr>
        <dsp:cNvPr id="0" name=""/>
        <dsp:cNvSpPr/>
      </dsp:nvSpPr>
      <dsp:spPr>
        <a:xfrm>
          <a:off x="5661495" y="409180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Boss</a:t>
          </a:r>
          <a:endParaRPr lang="en-US" sz="2600" kern="1200" dirty="0"/>
        </a:p>
      </dsp:txBody>
      <dsp:txXfrm>
        <a:off x="5700357" y="4130666"/>
        <a:ext cx="2011822" cy="124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ABBC8-EAA4-4CEF-A8E2-DC65BE3E816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825E8-43A0-4E0F-A249-4ADDBDB8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825E8-43A0-4E0F-A249-4ADDBDB81A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825E8-43A0-4E0F-A249-4ADDBDB81A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F6B8-7EF8-4ABE-AB84-D02A75CFFFB2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A5A-7044-4F44-9084-D83007922B5A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0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E508-5B12-4EEA-A2D1-99599E411B8D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20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B00-E70F-4F9C-97DB-D1ACF1351126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87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765-6990-432D-B458-B8A0CC4A376E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4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1EC-03E8-4E6A-9DF9-DA3D72DB36C1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24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846-B899-466E-AF89-3F8377F7E794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07FC-2D60-411A-AB1B-A76220672A4E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264-D740-4C2A-AD26-C8027A3725D6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9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387D-6A81-4E1D-A59D-3BCDCF72B85F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D666-0DE2-4CA0-8AA0-82A2C6BA18CD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0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FA9-EE19-4D01-A7CA-C18CDF15EB7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3435-D857-43BE-8F5C-6FCA93457759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7DE-B29E-447F-91F3-2AF5CBCFB92B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18D-666B-4BF3-98D7-35E7552ABBE3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B0C0-032C-4D8B-BA97-D0AFE9E4F3F8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4772-5C10-488B-B4C0-B4FB3A01BEFF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0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C3CAAE-D3CD-48B1-B683-EF52F77A7817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66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PL1Presentation\Nilkomol_2.ex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472273/detect-single-key-press-in-javafx" TargetMode="External"/><Relationship Id="rId2" Type="http://schemas.openxmlformats.org/officeDocument/2006/relationships/hyperlink" Target="https://gamedevelopment.tutsplus.com/tutorials/introduction-to-javafx-for-game-development--cms-23835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u--BHiiW9OI" TargetMode="External"/><Relationship Id="rId4" Type="http://schemas.openxmlformats.org/officeDocument/2006/relationships/hyperlink" Target="https://www.youtube.com/watch?v=MzLnzTDqQ30&amp;t=3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se1017kavi/SPL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394" y="685799"/>
            <a:ext cx="9328006" cy="2971801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SPL1 Presentation </a:t>
            </a:r>
            <a:r>
              <a:rPr lang="en-US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Thakurmar</a:t>
            </a:r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Jhuli</a:t>
            </a:r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: </a:t>
            </a:r>
            <a:r>
              <a:rPr lang="en-US" sz="1600" b="1" dirty="0" smtClean="0">
                <a:latin typeface="Algerian" panose="04020705040A02060702" pitchFamily="82" charset="0"/>
              </a:rPr>
              <a:t>an action adventure game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49" y="3843867"/>
            <a:ext cx="6400800" cy="1947333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Name: Syed </a:t>
            </a:r>
            <a:r>
              <a:rPr lang="en-US" dirty="0" err="1" smtClean="0"/>
              <a:t>Ahmedul</a:t>
            </a:r>
            <a:r>
              <a:rPr lang="en-US" dirty="0" smtClean="0"/>
              <a:t> </a:t>
            </a:r>
            <a:r>
              <a:rPr lang="en-US" dirty="0" err="1" smtClean="0"/>
              <a:t>Kavi</a:t>
            </a:r>
            <a:endParaRPr lang="en-US" dirty="0" smtClean="0"/>
          </a:p>
          <a:p>
            <a:r>
              <a:rPr lang="en-US" dirty="0" smtClean="0"/>
              <a:t>Roll : 1017</a:t>
            </a:r>
          </a:p>
          <a:p>
            <a:r>
              <a:rPr lang="en-US" dirty="0" err="1" smtClean="0"/>
              <a:t>Supervized</a:t>
            </a:r>
            <a:r>
              <a:rPr lang="en-US" dirty="0" smtClean="0"/>
              <a:t> by: Prof. Dr. </a:t>
            </a:r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Muhaymin</a:t>
            </a:r>
            <a:r>
              <a:rPr lang="en-US" dirty="0" smtClean="0"/>
              <a:t>-Us-</a:t>
            </a:r>
            <a:r>
              <a:rPr lang="en-US" dirty="0" err="1" smtClean="0"/>
              <a:t>Sakib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00"/>
                </a:solidFill>
              </a:rPr>
              <a:pPr/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06580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885" y="2963887"/>
            <a:ext cx="9374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Making the Graphics Engine work by using a map with key as Sprite and Image as </a:t>
            </a:r>
            <a:r>
              <a:rPr lang="en-US" dirty="0" smtClean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. It gets the position of the objects from the key and renders the value image in </a:t>
            </a:r>
            <a:r>
              <a:rPr lang="en-US" dirty="0" smtClean="0">
                <a:solidFill>
                  <a:schemeClr val="bg1"/>
                </a:solidFill>
              </a:rPr>
              <a:t>that </a:t>
            </a:r>
            <a:r>
              <a:rPr lang="en-US" dirty="0">
                <a:solidFill>
                  <a:schemeClr val="bg1"/>
                </a:solidFill>
              </a:rPr>
              <a:t>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Changing Background music as background transitions into a different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Loading resources for making .exe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41211" y="2094160"/>
            <a:ext cx="3345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My progress: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661" y="2880765"/>
            <a:ext cx="613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is the executable file for my game: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  <a:hlinkClick r:id="rId2" action="ppaction://program"/>
              </a:rPr>
              <a:t>Nilkomol.exe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039" y="1901629"/>
            <a:ext cx="90861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References for these project are: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All sprites and animation are made by my father Syed Kamal Hossain,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Chief of Graphics, Channel 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Idea for character input control and motion is taken from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https://gamedevelopment.tutsplus.com/tutorials/introduction-to-javafx-for-</a:t>
            </a:r>
          </a:p>
          <a:p>
            <a:r>
              <a:rPr lang="en-US" dirty="0" smtClean="0">
                <a:hlinkClick r:id="rId2"/>
              </a:rPr>
              <a:t>game-development--cms-23835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3. Single input handling idea was taken from Stack Overflow:</a:t>
            </a:r>
          </a:p>
          <a:p>
            <a:r>
              <a:rPr lang="en-US" dirty="0" smtClean="0">
                <a:hlinkClick r:id="rId3"/>
              </a:rPr>
              <a:t>https://stackoverflow.com/questions/37472273/detect-single-key-press-in-javafx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4. Music taken from:</a:t>
            </a:r>
          </a:p>
          <a:p>
            <a:r>
              <a:rPr lang="en-US" dirty="0" smtClean="0">
                <a:hlinkClick r:id="rId4"/>
              </a:rPr>
              <a:t>https://www.youtube.com/watch?v=MzLnzTDqQ30&amp;t=3s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https://www.youtube.com/watch?v=u--BHiiW9OI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9055" y="2503054"/>
            <a:ext cx="4580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link to my </a:t>
            </a:r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 repository:</a:t>
            </a:r>
          </a:p>
          <a:p>
            <a:r>
              <a:rPr lang="en-US" sz="3200" dirty="0">
                <a:solidFill>
                  <a:schemeClr val="bg1"/>
                </a:solidFill>
                <a:hlinkClick r:id="rId2"/>
              </a:rPr>
              <a:t>https://github.com/bsse1017kavi/SPL1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4502" y="2880765"/>
            <a:ext cx="2868745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Thank You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00"/>
                </a:solidFill>
              </a:rPr>
              <a:pPr/>
              <a:t>2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13" y="797161"/>
            <a:ext cx="3684574" cy="52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895" y="2864838"/>
            <a:ext cx="9199954" cy="78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make a 2D side scrolling action adventure </a:t>
            </a:r>
            <a:r>
              <a:rPr lang="en-US" dirty="0" smtClean="0">
                <a:solidFill>
                  <a:schemeClr val="bg1"/>
                </a:solidFill>
              </a:rPr>
              <a:t>game</a:t>
            </a:r>
          </a:p>
          <a:p>
            <a:r>
              <a:rPr lang="en-US" dirty="0">
                <a:solidFill>
                  <a:schemeClr val="bg1"/>
                </a:solidFill>
              </a:rPr>
              <a:t>2. It will be based on “</a:t>
            </a:r>
            <a:r>
              <a:rPr lang="en-US" dirty="0" err="1">
                <a:solidFill>
                  <a:schemeClr val="bg1"/>
                </a:solidFill>
              </a:rPr>
              <a:t>Thakurmar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Jhuli</a:t>
            </a:r>
            <a:r>
              <a:rPr lang="en-US" dirty="0">
                <a:solidFill>
                  <a:schemeClr val="bg1"/>
                </a:solidFill>
              </a:rPr>
              <a:t>” </a:t>
            </a: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Nilkamal</a:t>
            </a:r>
            <a:r>
              <a:rPr lang="en-US" dirty="0">
                <a:solidFill>
                  <a:schemeClr val="bg1"/>
                </a:solidFill>
              </a:rPr>
              <a:t> will be the main character</a:t>
            </a:r>
          </a:p>
          <a:p>
            <a:r>
              <a:rPr lang="en-US" dirty="0">
                <a:solidFill>
                  <a:schemeClr val="bg1"/>
                </a:solidFill>
              </a:rPr>
              <a:t>4. Though the game story will feature characters from </a:t>
            </a:r>
            <a:r>
              <a:rPr lang="en-US" dirty="0" err="1">
                <a:solidFill>
                  <a:schemeClr val="bg1"/>
                </a:solidFill>
              </a:rPr>
              <a:t>Thakurmar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Jhuli</a:t>
            </a:r>
            <a:r>
              <a:rPr lang="en-US" dirty="0">
                <a:solidFill>
                  <a:schemeClr val="bg1"/>
                </a:solidFill>
              </a:rPr>
              <a:t> the story is </a:t>
            </a:r>
          </a:p>
          <a:p>
            <a:r>
              <a:rPr lang="en-US" dirty="0">
                <a:solidFill>
                  <a:schemeClr val="bg1"/>
                </a:solidFill>
              </a:rPr>
              <a:t>      written by me</a:t>
            </a:r>
          </a:p>
          <a:p>
            <a:r>
              <a:rPr lang="en-US" dirty="0">
                <a:solidFill>
                  <a:schemeClr val="bg1"/>
                </a:solidFill>
              </a:rPr>
              <a:t>5. Features like jump and dodge will be included in combat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9895" y="1811369"/>
            <a:ext cx="5011308" cy="27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chemeClr val="bg1"/>
                </a:solidFill>
              </a:rPr>
              <a:t>Goal of my project: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862" y="2942695"/>
            <a:ext cx="8993168" cy="6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>
                <a:solidFill>
                  <a:schemeClr val="bg1"/>
                </a:solidFill>
              </a:rPr>
              <a:t>language will be used due to structural similarity with Object Oriented </a:t>
            </a:r>
          </a:p>
          <a:p>
            <a:r>
              <a:rPr lang="en-US" dirty="0">
                <a:solidFill>
                  <a:schemeClr val="bg1"/>
                </a:solidFill>
              </a:rPr>
              <a:t>     Programming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JavaFX</a:t>
            </a:r>
            <a:r>
              <a:rPr lang="en-US" dirty="0" smtClean="0">
                <a:solidFill>
                  <a:schemeClr val="bg1"/>
                </a:solidFill>
              </a:rPr>
              <a:t> library will be used for graphics rendering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 In game mechanics and physics will be implemented by me.</a:t>
            </a:r>
          </a:p>
          <a:p>
            <a:r>
              <a:rPr lang="en-US" dirty="0">
                <a:solidFill>
                  <a:schemeClr val="bg1"/>
                </a:solidFill>
              </a:rPr>
              <a:t>4. Artificial Intelligence for enemies will be coded by me.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9916" y="1983167"/>
            <a:ext cx="9276899" cy="2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 smtClean="0">
                <a:solidFill>
                  <a:schemeClr val="bg1"/>
                </a:solidFill>
              </a:rPr>
              <a:t>My understanding about the project: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646" y="2698657"/>
            <a:ext cx="100527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Independence </a:t>
            </a:r>
            <a:r>
              <a:rPr lang="en-US" dirty="0" smtClean="0">
                <a:solidFill>
                  <a:schemeClr val="bg1"/>
                </a:solidFill>
              </a:rPr>
              <a:t>of different components of game namely Graphics engine, Sound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engine, Input engine and an organizer class Game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. All characters including Protagonist, Enemies and Boss inherit from a Super class Sprite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which further inherits from a general class Game object.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3. Protagonist can fluently move, jump and attack with the pressing of mapped key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Movement – directional keys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Jump – Up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Attack – Control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4. Enemies can patrol and attack the protagonist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5. All sprites have health, damage, attack range and health bar is drawn differently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for Hero, Enemies and Boss.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9290" y="1786889"/>
            <a:ext cx="3294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 smtClean="0">
                <a:solidFill>
                  <a:schemeClr val="bg1"/>
                </a:solidFill>
              </a:rPr>
              <a:t>My Progress: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85" y="1424155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This includes difficulties I faced and the complex parts of my 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Successfully rendering movement animation and accurate background </a:t>
            </a:r>
            <a:r>
              <a:rPr lang="en-US" dirty="0" smtClean="0">
                <a:solidFill>
                  <a:schemeClr val="bg1"/>
                </a:solidFill>
              </a:rPr>
              <a:t>translation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5" y="2107249"/>
            <a:ext cx="4143569" cy="4638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3" y="2107250"/>
            <a:ext cx="4143569" cy="46388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3785" y="703873"/>
            <a:ext cx="5279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Complexity of code:</a:t>
            </a:r>
          </a:p>
        </p:txBody>
      </p:sp>
    </p:spTree>
    <p:extLst>
      <p:ext uri="{BB962C8B-B14F-4D97-AF65-F5344CB8AC3E}">
        <p14:creationId xmlns:p14="http://schemas.microsoft.com/office/powerpoint/2010/main" val="20258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6909" y="1564908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Implementing Jump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30" y="2015161"/>
            <a:ext cx="4055010" cy="45396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6909" y="912872"/>
            <a:ext cx="5279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Complexity of code:</a:t>
            </a:r>
          </a:p>
        </p:txBody>
      </p:sp>
    </p:spTree>
    <p:extLst>
      <p:ext uri="{BB962C8B-B14F-4D97-AF65-F5344CB8AC3E}">
        <p14:creationId xmlns:p14="http://schemas.microsoft.com/office/powerpoint/2010/main" val="8581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8655" y="3069581"/>
            <a:ext cx="8874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Implementing response for pressing a key once rather than holding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Refactoring game code into different engines and making the Sprite class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independent </a:t>
            </a:r>
            <a:r>
              <a:rPr lang="en-US" dirty="0">
                <a:solidFill>
                  <a:schemeClr val="bg1"/>
                </a:solidFill>
              </a:rPr>
              <a:t>of any drawing, input handing or media playing.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8655" y="2178401"/>
            <a:ext cx="5279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Complexity of code:</a:t>
            </a:r>
          </a:p>
        </p:txBody>
      </p:sp>
    </p:spTree>
    <p:extLst>
      <p:ext uri="{BB962C8B-B14F-4D97-AF65-F5344CB8AC3E}">
        <p14:creationId xmlns:p14="http://schemas.microsoft.com/office/powerpoint/2010/main" val="8026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83599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094" y="388400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Gives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3152" y="5649590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Changes Position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53152" y="5421664"/>
            <a:ext cx="3629680" cy="8092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53849" y="3536219"/>
            <a:ext cx="0" cy="1076242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221</TotalTime>
  <Words>435</Words>
  <Application>Microsoft Office PowerPoint</Application>
  <PresentationFormat>Widescreen</PresentationFormat>
  <Paragraphs>91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Wingdings 3</vt:lpstr>
      <vt:lpstr>Slice</vt:lpstr>
      <vt:lpstr> SPL1 Presentation Thakurmar Jhuli: an action adventure game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SPL1 Presentation</dc:title>
  <dc:creator>Windows User</dc:creator>
  <cp:lastModifiedBy>Windows User</cp:lastModifiedBy>
  <cp:revision>70</cp:revision>
  <dcterms:created xsi:type="dcterms:W3CDTF">2019-03-10T16:15:41Z</dcterms:created>
  <dcterms:modified xsi:type="dcterms:W3CDTF">2019-03-13T19:15:02Z</dcterms:modified>
</cp:coreProperties>
</file>