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4:5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212 684 1848,'0'-3'783,"-1"0"0,1 0 1,-1 0-1,0 0 0,0 0 0,0 0 0,0 1 0,-2-5 1,2 6-282,-3-5 5025,3 6-5024,0-1-1,1 1 0,-1-1 1,0 1-1,1 0 1,-1 0-1,0-1 1,0 3-334,1 0 0,0 0 0,0 0 0,1 0 0,-1 0 0,0 0 0,1-1 0,-1 1 0,1 0 0,-1 0 0,2 2 0,-2-3-56,49 143 965,-48-143-1076,-1 1 1,0 0 0,1 0-1,-1 0 1,1 0 0,0-1-1,0 1 1,0 0 0,-1-1-1,1 1 1,1 0 0,-1-1 0,0 1-1,0-1 1,1 0 0,-1 1-1,0-1 1,1 0 0,0 0-1,-1 0 1,1 0 0,0 0-1,-1 0 1,4 1 0,-3-2 2,1-1 1,-1 1 0,0 0-1,1-1 1,-1 1-1,0-1 1,0 0 0,0 1-1,1-1 1,-1 0-1,0 0 1,0-1 0,0 1-1,0 0 1,-1-1-1,1 1 1,0-1 0,-1 1-1,1-1 1,1-2-1,14-17 6,-1-1 1,-1 0-1,-1-1 0,0-1 0,16-44 0,37-134 59,-54 156-66,69-223-20,-45 139 48,-34 160 49,-2 38-1,-2 26 40,4 1-1,4-1 0,4 0 1,29 114-1,-11-30-136,-26-160 108,-3-31 29,-6-32-53,-4 0-57,-2 0 0,-2 1 0,-1 0-1,-3 1 1,-1 1 0,-46-72-1,52 96 23,-1 2-1,-1-1 1,0 2-1,-1 0 1,-1 1-1,0 1 1,-1 0-1,0 1 1,-1 1-1,0 1 1,-1 1-1,0 0 1,0 1-1,-1 2 1,0 0-1,0 1 1,-1 1-1,1 1 1,-1 1-1,0 1 1,0 1-1,-23 3 1,40-3-32,0 1 0,0 0 1,0 0-1,1 1 1,-1-1-1,0 1 1,1 0-1,-1 0 0,1 0 1,0 1-1,0 0 1,0 0-1,0 0 0,0 0 1,1 0-1,-1 1 1,1 0-1,0 0 1,0 0-1,0 0 0,1 0 1,-1 0-1,1 1 1,0-1-1,0 1 1,1-1-1,-1 1 0,1 0 1,0 0-1,0 0 1,1 0-1,-1 0 0,1 0 1,0-1-1,1 1 1,-1 0-1,1 0 1,0 0-1,0 0 0,3 8 1,1-4-1,0 0 1,1 0-1,-1 0 1,2 0-1,-1-1 1,1 0-1,1 0 0,-1-1 1,1 0-1,0 0 1,1-1-1,0 0 1,0-1-1,0 1 0,1-2 1,-1 1-1,15 3 1,4 1-33,0-1 1,1-2 0,0-1 0,-1-1-1,35 0 1,-28-4-177,1-2 0,-1-1-1,0-2 1,0-2 0,65-20 0,-47 8 29,-2-2 1,0-2-1,49-32 0,-87 48 179,-1-1 0,0-1 0,-1 0 0,0 0-1,0-1 1,-1-1 0,-1 0 0,0 0 0,13-21-1,-18 26 25,-1 0 0,0 0-1,-1-1 1,1 1-1,-1-1 1,-1 1 0,1-1-1,-1 0 1,0 1 0,0-1-1,-1 0 1,0 0-1,-1 0 1,1 1 0,-1-1-1,0 0 1,-1 0 0,0 1-1,0-1 1,0 1-1,-1 0 1,-4-9 0,4 9 26,-4-6 214,0-1 0,-16-19 0,21 30-214,0-1 0,0 1-1,-1 0 1,1-1 0,-1 1-1,1 0 1,-1 0 0,0 1-1,0-1 1,1 0-1,-1 1 1,0 0 0,-1 0-1,1 0 1,0 0 0,0 0-1,-7 0 1,8 1-48,0 1-1,0 0 1,0-1 0,0 1 0,1 0 0,-1 0-1,0 0 1,0 0 0,0 0 0,1 0 0,-1 1-1,0-1 1,1 1 0,-1-1 0,1 1-1,0-1 1,0 1 0,-1 0 0,1 0 0,0 0-1,0-1 1,1 1 0,-1 0 0,0 0 0,1 0-1,-1 4 1,-3 8-13,1 0 0,-2 22 1,5-34 12,-2 35-1,2 0 0,1 1 0,3-1 0,0-1 0,3 1 0,1-1 0,1 0 0,2 0 1,18 38-1,-18-49-23,39 84 139,-43-96-199,0 0 1,2 0-1,-1-1 0,2 0 1,18 18-1,-24-26-127,0-1 0,1 1-1,0-1 1,0 0 0,0 0 0,0-1 0,1 0 0,-1 0-1,0 0 1,1 0 0,0-1 0,9 1 0,-5-1-553,0-1 0,-1 0 0,1-1 0,0 0 0,-1-1 0,1 0-1,9-3 1,0-2-1077,0 0-1,-1-1 1,0-2-1,0 0 0,-1 0 1,27-23-1,-28 19 350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113 131 976,'-27'-4'2916,"0"2"-1,-28 1 1,51 3-1698,10 2-793,14 2-311,14-7 247,1-1 1,-1-1-1,0-2 1,0-1-1,0-2 0,44-16 1,-75 22 73,1 1-1,-1-1 1,1 0 0,-1 0 0,1-1-1,-1 1 1,0-1 0,0 1 0,0-1-1,-1 0 1,1 0 0,-1 0 0,1-1-1,-1 1 1,0 0 0,0-1-1,-1 0 1,1 1 0,-1-1 0,1 0-1,0-5 1,-6-7 1187,-4 15-252,6 2-1333,1-1-1,0 1 1,0 0-1,-1 1 1,1-1-1,0 0 1,0 0-1,0 0 1,0 1-1,0-1 0,1 0 1,-1 1-1,0-1 1,1 0-1,-2 3 1,-7 24-35,1 0 0,1 1 0,1 0 1,1 0-1,2 0 0,1 0 0,1 1 0,2-1 1,5 38-1,2-32-275,0 0 0,15 35 0,-22-70 200,-1 1 0,0 0 0,0-1 0,0 1 0,1 0 0,-1 0-1,0-1 1,0 1 0,1-1 0,-1 1 0,1 0 0,-1-1 0,0 1 0,1-1 0,-1 1 0,1-1 0,0 1-1,-1-1 1,1 1 0,-1-1 0,1 0 0,0 1 0,-1-1 0,1 0 0,0 1 0,-1-1 0,1 0 0,0 0-1,-1 0 1,1 0 0,1 1 0,0-2-152,-1 0 0,1 1-1,-1-1 1,0 0-1,1 0 1,-1 1 0,1-1-1,-1 0 1,0-1 0,0 1-1,0 0 1,0 0 0,2-2-1,3-5-1257,0-1-1,-1 0 1,6-12-1,1-9-3114,15-50 1,-18 39 2900,-1 0 1,3-51-1,-8 58 1149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0 385 96,'17'-89'3747,"9"-63"2787,-20 49 1415,-6 100-7490,0 0 0,0 0 0,-1-1-1,1 1 1,-1 0 0,0 0 0,0-1 0,0 1 0,-3-5 0,4 8-419,0 0 0,0-1 0,-1 1-1,1 0 1,0 0 0,0 0 0,0-1 0,0 1-1,0 0 1,0 0 0,0 0 0,-1 0 0,1 0-1,0-1 1,0 1 0,0 0 0,0 0-1,-1 0 1,1 0 0,0 0 0,0 0 0,0 0-1,0 0 1,-1 0 0,1 0 0,0 0 0,0 0-1,0 0 1,-1 0 0,1 0 0,0 0 0,0 0-1,0 0 1,-1 0 0,1 0 0,0 0 0,0 0-1,0 0 1,-1 0 0,1 0 0,0 0 0,0 0-1,0 0 1,0 0 0,0 1 0,-1-1 0,1 0-1,-5 22 430,0 43-9,4 1-1,2 0 0,11 68 1,29 97-186,-23-135-229,36 190 15,-52-272-54,5 21 87,-7-35-88,1 0 1,-1 0-1,1-1 1,-1 1-1,0 0 0,1 0 1,-1 0-1,1-1 1,-1 1-1,0 0 1,1 0-1,-1-1 1,1 1-1,-1 0 0,0-1 1,1 1-1,-1 0 1,0-1-1,0 1 1,1-1-1,-1 1 1,0-1-1,0 1 0,0 0 1,1-1-1,-1 1 1,0-1-1,0 1 1,0-1-1,10-21 36,-9 21-36,89-176 28,-71 148-38,0 0 0,2 1 1,41-43-1,-54 65-3,-1 0 1,0 1-1,1 0 0,0 0 0,1 0 0,-1 1 0,1 0 1,-1 1-1,1 0 0,0 0 0,0 1 0,1 0 0,-1 1 1,0 0-1,1 0 0,-1 1 0,0 1 0,1-1 0,-1 1 1,0 1-1,15 3 0,-17-3 2,0 0 1,-1 1-1,1-1 1,-1 1-1,1 0 0,-1 1 1,0 0-1,0 0 1,-1 0-1,1 1 1,-1-1-1,0 1 0,0 1 1,0-1-1,-1 1 1,0-1-1,0 1 1,0 0-1,-1 1 0,0-1 1,0 1-1,-1-1 1,1 1-1,-2 0 1,1 0-1,-1 0 0,0 0 1,0 14-1,-1-14 18,0 1 1,-1-1-1,0 1 0,0-1 0,-1 1 1,0-1-1,0 0 0,-1 0 0,0 0 0,0 0 1,-1 0-1,0-1 0,-7 10 0,4-7 30,-1-1 0,0 0 0,-1 0-1,0-1 1,0 0 0,0-1-1,-1 0 1,-13 6 0,-1-1-18,-1-2 0,0-1 0,0-1 0,0-1 0,-1-1 0,0-1 0,-29 0 1,34-3-267,0-2 0,-24-2 1,38 2-81,0 0 1,1 0-1,-1-1 0,1 0 1,0 0-1,0 0 1,0-1-1,0 0 1,0 0-1,0-1 0,-6-4 1,11 6-31,-1 0 1,0-1 0,1 1-1,-1 0 1,1 0-1,0-1 1,0 1-1,0-1 1,0 1 0,0-1-1,0 1 1,1-1-1,-1 0 1,1 1 0,0-1-1,0 0 1,0 1-1,0-1 1,0 0-1,0 1 1,1-1 0,0 0-1,-1 1 1,1-1-1,1-3 1,3-6-1816,1-1 1,0 1-1,12-19 0,0 4-972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390 127 1652,'-6'-19'2990,"-1"-5"3392,-1 0 1,-18-35-1,26 59-6338,0 0 0,0 0 0,0 0 0,0 1 0,0-1 0,0 0 1,0 0-1,0 0 0,0 0 0,0 0 0,1 0 0,-1 0 0,0 0 0,0 0 0,0 0 0,0 0 1,0 0-1,0 0 0,0 0 0,0 0 0,0 0 0,0 0 0,0 0 0,0 0 0,1 0 0,-1 0 0,0 0 1,0 0-1,0 0 0,0 0 0,0 0 0,0 0 0,0 0 0,0 0 0,0 0 0,0-1 0,0 1 1,0 0-1,0 0 0,0 0 0,1 0 0,-1 0 0,0 0 0,0 0 0,0 0 0,0 0 0,0 0 1,0 0-1,0 0 0,0 0 0,0-1 0,12 10 649,15 15-360,-7 1-147,-1 1 0,-1 0 0,-2 2 0,0 0 0,-2 1 0,-1 0 0,-2 1 0,-1 1 0,8 39 0,-1 17-32,-4 1 0,2 98 0,-10-86-144,-14 148-1,5-204-354,-3 0 0,-1 0 0,-2-1 0,-3-1 0,-31 76 0,32-95-381,-1-1-1,0-1 0,-2 0 1,0-1-1,-1 0 1,-1-2-1,-1 0 0,-1 0 1,-27 18-1,5-8-3098,-2-1-1,-1-3 1,-80 33 0,65-33 377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49 252,'-10'6'3070,"0"-2"-1,0 0 0,-1 0 1,1 0-1,-13 1 1,-32 12 5407,133-26-6736,584-33-1300,-106 3-385,-543 38 81,-1-1-989,-24 8-384,-173 63-6576,-33 12-9640,192-74 15535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82 12,'-32'4'2100,"-127"23"3905,53 0 8095,113-25-13329,10 0-268,548-17 3207,-455 11-3522,-21 1-127,380-28 119,-427 26-165,-15 3-6,1-2 0,-1-1 0,34-10 0,-50 7-241,-2-10-8642,6-6-2212,-5 19 7765,2 0 145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65 96,'-66'10'8319,"-33"-6"9504,159-21-15272,78 1-2091,253 3 1,-106 8-432,64-16-1634,-337 21 1205,-9 1 165,-1-1 0,0 0 0,1 0 0,-1 0 0,1 0 0,-1 0 0,0-1 0,1 1 0,-1-1 0,0 1 0,1-1 1,2-1-1,-29-1-6074,-10 9-449,-60 16 0,50-10 3889,10-3 1035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77 1940,'-183'26'16830,"172"-25"-15433,5-1-687,1 1-1,0 0 1,-1 0-1,1 0 1,-1 0-1,1 1 1,0 0 0,-8 4 383,43-6 14,175-14 13,-68 3-850,-103 9-237,553-45 125,-460 36-153,-81 8 8,-1-1 1,1-2-1,52-14 0,-123 24-3726,-53 9-3876,0 0-4581,55-9 8591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0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28 1160,'-41'7'9978,"5"-2"-952,33-1-6895,11 0-1681,10 0-563,30-3 20,1-2-1,88-14 0,-64 6-716,-1-4-1585,-19 3-1419,-2 5-4231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20 193 1800,'-7'7'1527,"-5"13"7830,24-24-8156,60-28-374,78-23 1,-74 28-819,5 0-813,50-20-4786,-74 26 391,-31 14 2503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4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244 238 184,'-12'11'1800,"-2"0"-1,1-1 1,-1-1-1,0 0 1,-18 7-1,28-13-1326,0-1-1,-1-1 0,1 1 0,-1 0 0,1-1 0,-1 0 1,1 0-1,-1 0 0,0-1 0,0 0 0,1 0 0,-1 0 1,0 0-1,1-1 0,-1 1 0,0-1 0,1-1 0,-1 1 1,1 0-1,-1-1 0,1 0 0,-8-5 0,9 5-384,1 0 0,-1 0 0,1-1 0,0 1 0,-1 0 0,1-1 0,0 0 0,0 1 1,1-1-1,-1 0 0,1 0 0,-1 0 0,1 0 0,0-1 0,0 1 0,0 0 0,1 0 0,-1-6 0,1 3-41,0 1 1,1-1-1,0 0 1,0 1 0,0-1-1,1 1 1,0 0-1,0-1 1,0 1-1,4-6 1,2-2-39,0 0 0,1 1 0,0 0 0,1 1 0,1 0 0,-1 1 0,19-14 0,-16 15-9,0 0-1,1 0 1,0 2-1,1 0 1,0 0 0,0 1-1,0 1 1,17-3 0,-27 7 9,0 0 0,0 0 0,-1 1 0,1 0 0,0 0 1,0 0-1,0 0 0,0 1 0,-1 0 0,1 0 0,0 0 0,0 1 0,-1 0 1,1 0-1,-1 0 0,0 0 0,1 0 0,-1 1 0,0 0 0,-1 0 1,1 0-1,0 0 0,-1 1 0,0 0 0,0-1 0,0 1 0,0 0 0,0 0 1,-1 1-1,4 7 0,-1 2 53,0 0 0,-1 0 0,-1 1-1,0 0 1,-1-1 0,0 1 0,-1 0 0,-1 0 0,0 0 0,-1 0 0,-4 20-1,-6 19 134,-28 87-1,-14 7-89,-13 41 102,108-240-57,-25 24-151,41-58 30,73-147-1,-107 184-13,-3-2-1,-2-1 1,-1 0 0,-4-1 0,11-62 0,-25 113-1,0-1 0,1 1 1,-1-1-1,0 1 0,0-1 0,0 1 1,0 0-1,0-1 0,0 1 0,0-1 0,0 1 1,-1-1-1,1 1 0,-1-1 0,1 1 1,-1 0-1,1-1 0,-1 1 0,0 0 0,-1-2 1,1 3-6,0 0 0,0 0-1,0 0 1,0 0 0,0 0 0,0 0 0,0 1 0,0-1 0,0 0 0,-1 1 0,1-1 0,0 1 0,0-1 0,1 1 0,-1-1 0,0 1 0,0-1 0,0 1 0,0 0 0,0 0-1,1-1 1,-1 1 0,0 0 0,1 0 0,-1 0 0,0 2 0,-7 7 30,0 1-1,1 0 1,0 1 0,1-1-1,1 1 1,-8 23-1,-16 80 298,27-107-315,-3 20 58,1 0 0,1 1 1,1 0-1,5 55 0,-1-64-60,1 0-1,1 0 0,0 0 0,2-1 0,0 0 1,1 0-1,18 33 0,-21-46-36,1 0 1,-1 0-1,1 0 1,0-1-1,0 0 0,1 0 1,-1 0-1,1 0 1,0-1-1,1 0 1,-1-1-1,1 1 0,-1-1 1,1 0-1,0-1 1,0 0-1,1 0 1,-1 0-1,15 0 0,-4-1-505,-1 0 0,1-2-1,0 0 1,0-1 0,-1-1-1,1-1 1,20-7-1,-26 7-460,-1 0 0,1-1 0,-1-1-1,0 0 1,-1-1 0,1 0 0,10-10-1,0-2-3841,37-44 0,-35 35 1743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567 119 1828,'3'-28'5854,"-3"28"-5792,0 0 0,0 0 0,-1 0 0,1 0 0,0 0 0,0 0-1,0-1 1,0 1 0,0 0 0,0 0 0,0 0 185,0 0-185,0 0 0,0 0 0,0 0 0,0 0 0,-1 0 0,1 0 0,0 0-1,0 0 1,0-1 0,0 1 0,0 0 0,0 0 0,0 0 0,0 0-1,-1 0 1,1 0 0,0 0 0,0 0 0,0 0 0,0 0 0,0 0 0,0 0-1,0 0 1,0 1 0,0-1 0,-1 0 0,1 0 0,0 0 0,0 0 0,0 0-1,0 0 1,0 0 186,0 0-186,0 0 0,0 0-1,0 0 1,-1 0 0,1 1 0,0-1 0,0 0 0,-9 15 2243,6-9-1741,-1 0 1,1 1-1,-2-1 1,1-1-1,-1 1 0,0-1 1,0 1-1,0-2 1,-1 1-1,-5 4 0,3-4-342,1-1 1,0 0-1,-1 0 0,0-1 0,0 0 0,0-1 0,0 1 0,-11 1 0,12-3-199,1 0-1,-1-1 1,1 0-1,-1 0 1,1 0 0,-1-1-1,1 0 1,-1 0-1,1 0 1,0-1-1,0 0 1,0 0-1,0-1 1,0 0-1,0 0 1,0 0-1,1-1 1,0 1-1,0-1 1,0-1-1,0 1 1,0-1-1,1 0 1,0 0-1,-4-6 1,6 9-15,0-1 0,1 0 0,-1 0 0,1 0 0,0 0 0,0-1 0,0 1 0,0 0 0,0 0 0,0-1 0,1 1 0,0-1 0,0 1 0,0 0 0,0-1 0,0 1 0,1 0 0,-1-1 0,1 1 0,0 0 0,0 0 0,0-1 0,1 1 0,-1 0 0,1 0 0,-1 0 0,1 0 0,0 1 0,0-1 0,1 1 0,-1-1 0,0 1 0,1-1 0,-1 1 0,1 0 0,3-1 0,-1-1-13,-1 1-1,1 1 1,0-1-1,0 1 1,1-1-1,-1 2 1,0-1-1,1 0 1,-1 1-1,1 0 1,-1 1 0,1-1-1,0 1 1,-1 0-1,1 0 1,0 1-1,-1 0 1,1 0-1,-1 0 1,1 0-1,6 4 1,-5-1 19,0 0 0,0 0 0,-1 1 1,1 0-1,-1 0 0,-1 1 0,1 0 0,-1 0 1,0 0-1,0 0 0,-1 1 0,1 0 1,-2 0-1,1 0 0,-1 0 0,0 1 0,0-1 1,-1 1-1,0 0 0,-1-1 0,1 1 1,-1 12-1,0-6 72,-1 1 1,-1 0-1,0-1 0,-1 1 1,0-1-1,-1 1 0,-1-1 1,0 0-1,-1 0 0,-1-1 1,-10 19-1,5-15-11,0 0 0,-2-1-1,0 0 1,-1-1 0,0-1-1,-1 0 1,-1-1 0,0-1-1,-29 17 1,32-21-61,-1-1 0,0 0-1,0-1 1,-1-1 0,0 0 0,0-1-1,0 0 1,0-2 0,0 1 0,-1-2-1,1 0 1,-1-1 0,-17-2 0,29 2-12,1-1 1,-1 0 0,0 0-1,1 0 1,0 0-1,-1 0 1,1-1 0,0 1-1,-1-1 1,1 0 0,0 0-1,0 0 1,1-1 0,-1 1-1,0-1 1,1 1 0,-1-1-1,-1-3 1,1 1-4,1 0-1,0 1 1,0-1 0,0 0 0,1 0-1,-1 0 1,1 0 0,1 0 0,-1 0-1,1-1 1,0-7 0,0 2-5,2-1 0,-1 1 0,2 0-1,-1 0 1,2 1 0,-1-1 0,1 1 0,1-1 0,0 1 0,0 0 0,8-9 0,-9 13-10,1 0 0,-1 1 0,1 0 1,0 0-1,0 1 0,11-8 0,-15 11 13,1 0 0,-1 1-1,1-1 1,-1 1-1,1-1 1,-1 1 0,1-1-1,-1 1 1,1 0-1,0 0 1,-1 0 0,1 0-1,0 0 1,-1 0-1,1 0 1,-1 1 0,1-1-1,0 0 1,-1 1-1,1-1 1,-1 1 0,1 0-1,-1-1 1,0 1-1,1 0 1,-1 0 0,0 0-1,1 0 1,-1 0-1,0 0 1,0 1 0,0-1-1,0 0 1,0 1-1,1 1 1,31 46 7,53 106-1,-76-136 10,2-1-1,0 0 1,0-1 0,2 0-1,0-1 1,1-1-1,20 17 1,6 0-1300,81 49 0,-115-77 517,0-1 0,0 1 0,0-2 0,1 1 0,11 2 0,3-1-3058,1-1 0,22-1 0,-36-2 2631,19 2-1971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6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87 172 132,'-2'-15'597,"0"1"-1,-1-1 1,-10-25 0,12 35-245,-1 1 1,0-1-1,0 1 1,0 0-1,-1-1 1,0 1-1,0 0 1,0 0-1,0 1 1,0-1-1,-1 1 1,0-1-1,0 1 1,1 0-1,-7-3 1,10 6-266,-1 0 0,1 0 0,0-1 0,-1 1 0,1 0 0,-1-1 0,1 1 0,0 0 0,-1 0 0,1 0 0,-1 0 0,1 0 0,-1-1 0,1 1 0,0 0 0,-1 0 0,1 0 0,-1 0 0,1 0 0,-1 0 0,1 0-1,-1 0 1,1 1 0,-1-1 0,1 0 0,0 0 0,-1 0 0,1 0 0,-1 1 0,1-1 0,0 0 0,-1 0 0,0 1 0,4 14 869,17 16-486,-16-27-248,-1 0-1,2 0 0,-1-1 0,0 1 0,1-1 0,0 0 0,-1-1 0,1 1 0,0-1 0,1 0 1,-1 0-1,7 1 0,-10-2-27,-1-1-1,1 0 1,-1 0 0,1 0 0,0 0 0,-1 0 0,1 0-1,-1 0 1,1-1 0,-1 1 0,1-1 0,-1 1 0,1-1-1,-1 1 1,1-1 0,-1 0 0,1 0 0,1-1-1,-2 1-39,1-1-1,-1 0 1,0 0-1,0 0 1,0 0-1,0 0 1,0 0-1,0 0 0,0 0 1,-1 0-1,1 0 1,-1 0-1,1 0 1,-1 0-1,0-1 0,0 1 1,0-3-1,0 2-91,0 0 0,-1 0 0,1 0 0,0 0 0,-1 0 0,0 0 0,0 0-1,0 0 1,0 0 0,0 1 0,0-1 0,-1 0 0,1 1 0,-1-1 0,0 1 0,0-1-1,0 1 1,0 0 0,0 0 0,0 0 0,-1 0 0,-2-2 0,3 4-74,1 1 0,-1-1 1,1 1-1,-1-1 0,1 1 1,0-1-1,-1 1 1,1 0-1,0-1 0,-1 1 1,1 0-1,0 0 0,0 0 1,0 0-1,0 0 0,0 0 1,0 1-1,-1 1 0,-18 24-332,13-15-607,0 1 0,1-1 1,1 1-1,0 0 0,0 0 1,1 0-1,-3 22 0,6-28 126,1 1 0,0 0 0,0 0 0,0 0 0,1 0 0,0 0 0,0 0 0,1 0 0,0-1 0,1 1 0,-1-1 0,1 1 0,1-1 0,7 11 0,1-1-961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59 170 1068,'-6'0'1443,"0"1"361,1-1 1,-1-1 0,0 1 0,1-1 0,-1 1-1,1-2 1,-8-1 0,13 2-1696,0 1 1,-1 0 0,1-1-1,0 1 1,0 0 0,0-1-1,0 1 1,0 0-1,0-1 1,0 1 0,0 0-1,0-1 1,0 1-1,0 0 1,1-1 0,-1 1-1,0 0 1,0 0-1,0-1 1,0 1 0,0 0-1,1-1 1,-1 1-1,0 0 1,0 0 0,1-1-1,-1 1 1,0 0-1,0 0 1,1 0 0,-1-1-1,0 1 1,0 0-1,1 0 1,-1 0 0,0 0-1,1 0 1,-1-1-1,13-7 333,17-5-280,1 1-1,0 2 1,0 1 0,59-9-1,-59 12-121,204-28 117,-146 23-1928,0-2-3488,-70 8 2249,-8-1-2034,-18 1-438,-1 3 3810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205 310 116,'-13'-18'1893,"0"-1"1,1 0-1,0-1 1,2 0-1,0 0 1,2-1-1,-7-23 1,-8-17 3422,1 21-2898,21 38-2223,0 0 1,0 0-1,0 0 0,-1 0 1,1 0-1,-1 1 0,1-1 0,-1 1 1,0-1-1,0 1 0,0-1 0,0 1 1,0 0-1,0 0 0,0 0 0,-3-1 1,3 2-157,1 0 1,0 1 0,0-1-1,0 1 1,0-1 0,0 1-1,0 0 1,0-1 0,0 1-1,1 0 1,-1 0 0,0 0-1,0 0 1,0 0 0,1 0-1,-1 0 1,1 0 0,-1 0-1,1 0 1,-1 0 0,1 0-1,-1 0 1,1 0 0,0 0-1,0 2 1,-7 31 209,6-31-187,-4 46 247,2 0 0,3 0 0,9 90 0,41 144-686,-45-259-315,17 66-1440,1-35-6907,-23-55 8736,1 0 0,-1 1 0,1-1 0,-1 0 0,1 0 0,0 0 0,-1 1 0,1-1 0,0 0 0,-1 0 0,1 0 1,0 0-1,-1 0 0,1 0 0,0 0 0,-1-1 0,1 1 0,-1 0 0,1 0 0,0 0 0,-1-1 0,1 1 1,-1 0-1,2-1 0,17-9-3107,-17 10 2469,15-9-2083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251 220 360,'4'-18'2347,"0"-1"0,-1 1 0,-1 0 0,-1-1 0,0 0 0,-1 1 0,-5-29 0,5 45-2177,0 0 1,-1 0 0,1 0-1,0 0 1,-1 0 0,0 0-1,1 0 1,-1 1-1,0-1 1,0 0 0,0 0-1,0 1 1,0-1 0,-1 1-1,1-1 1,0 1-1,-1-1 1,1 1 0,-1 0-1,1 0 1,-1 0 0,0 0-1,1 0 1,-1 0 0,0 0-1,0 0 1,0 1-1,0-1 1,1 1 0,-1-1-1,0 1 1,0 0 0,0 0-1,0 0 1,0 0-1,0 0 1,0 0 0,0 1-1,0-1 1,-3 2 0,-1 0-52,0 0 1,1 1-1,-1 0 1,1 0-1,0 0 1,0 1-1,0-1 1,0 1-1,1 1 1,0-1-1,0 1 1,-5 6-1,-9 18 74,1 0 0,2 2 1,1 0-1,1 1 0,2 0 0,1 0 0,2 1 0,1 1 0,-3 43 0,4 6 18,3 0 0,14 138-1,-8-189-282,1-1-1,1 1 1,1-1-1,2 0 1,2 0-1,0-1 1,2 0-1,28 49 1,-35-71-273,1-1 0,-1 1 0,1-1 0,0 0 0,1 0 0,0-1 0,0 0 1,0 0-1,1-1 0,0 0 0,0 0 0,0-1 0,1 1 0,16 4 0,-15-7-665,1 0 1,-1 0-1,1-1 1,0-1-1,-1 0 1,1 0-1,0-1 1,-1 0-1,1-1 1,-1 0-1,0-1 1,19-7-1,41-18-5779,-30 10 3548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495 283 1848,'-5'-31'3935,"-1"-1"0,-1 1 0,-19-46 0,23 70-3709,0 0 0,0 0 0,-1 1 0,1-1 0,-2 1 0,1 0 0,-1 0 0,0 1 0,0 0 0,0-1 0,-1 2 0,0-1 0,0 1 0,0 0 0,0 0 0,-1 0 0,1 1 0,-1 0 0,0 0 0,0 1 0,0 0 0,-1 0 0,1 1 0,0 0 0,-1 0 0,-11 0 0,7 2-164,1 0 0,-1 0 1,1 1-1,0 0 0,0 1 1,0 0-1,0 1 0,0 0 1,0 1-1,1 0 0,0 1 1,0 0-1,1 1 1,-1 0-1,2 0 0,-14 13 1,11-6-34,1 0 1,0 0 0,1 1-1,1 0 1,0 1-1,1 0 1,0 0 0,1 0-1,1 1 1,1 0 0,1 0-1,0 0 1,1 1 0,1-1-1,0 0 1,1 1-1,4 20 1,-3-24-25,1-1 0,0 1 0,1-1 0,1 0 0,0 0 0,1 0 0,0-1 0,1 0 0,1 0 0,-1 0 0,2 0 0,0-1 0,0-1 0,1 1 0,0-1 0,1-1 0,0 0 0,1 0 0,-1-1 0,2 0 0,-1-1 0,19 9 0,-20-13-30,0 1 1,1-2-1,-1 0 1,1 0-1,-1-1 1,1 0-1,-1 0 1,1-2-1,0 1 1,-1-1-1,1-1 1,-1 0-1,0 0 1,1-1 0,-1 0-1,0-1 1,-1 0-1,1 0 1,-1-1-1,0-1 1,0 0-1,0 0 1,-1 0-1,0-1 1,0-1-1,0 1 1,-1-1-1,-1 0 1,1-1-1,9-17 1,-5 7 16,-2-1-1,0-1 1,-1 0-1,-2 0 1,0 0 0,-1-1-1,4-32 1,-7 36 94,-1-1-1,-1 1 1,0-1 0,-2 0 0,0 1-1,-1-1 1,0 1 0,-2 0 0,-8-22 0,12 37-2,0 0 0,-1 1 0,1-1 1,-1 0-1,0 1 0,0-1 0,0 1 0,0 0 1,-3-3-1,4 5-77,1 0 0,-1-1 0,1 1 0,-1 0 0,1-1 0,-1 1 0,1 0 0,-1 0 0,1 0-1,-1-1 1,1 1 0,-1 0 0,0 0 0,1 0 0,-1 0 0,1 0 0,-1 0 0,0 0 0,1 0 0,-1 0 0,1 0 0,-1 0 0,0 1 0,1-1 0,-1 0 0,1 0 0,-1 0 0,1 1 0,-1-1 0,1 0 0,-1 1 0,1-1 0,-1 1 0,1-1 0,-1 0 0,1 1 0,0-1 0,-1 1 0,1-1-1,0 1 1,-1-1 0,1 1 0,0-1 0,0 1 0,0 0 0,-1-1 0,1 1 0,0-1 0,0 1 0,0-1 0,0 1 0,0 1 0,-5 19-1,1 1 0,1 0 0,1 0 1,1 0-1,0 0 0,2 0 0,1 0 0,1 0 0,0 0 0,2-1 0,10 31 0,-9-35-261,2 0 0,0 0-1,1-1 1,0 0 0,2-1-1,0 0 1,0 0 0,1-1-1,1-1 1,0 0 0,1-1-1,29 19 1,-28-21-1245,0-1-1,1-1 1,19 7 0,-21-10-705,0 0 0,0-2 0,1 0 1,15 2-1,-5-3-956,-2 0 240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85 684 308,'-25'-32'5988,"9"11"723,-22-35 0,37 55-6606,0 0 1,1 0 0,-1 0-1,1 0 1,-1 0 0,1 0-1,0-1 1,-1 1-1,1 0 1,0 0 0,0-1-1,0 1 1,0 0 0,0 0-1,0 0 1,0-1-1,0 1 1,0 0 0,1 0-1,-1-1 1,0 1 0,1 0-1,-1 0 1,2-2 0,-1 1-52,1 0 0,0 0 0,0 1 1,0-1-1,0 0 0,0 1 1,0-1-1,0 1 0,0 0 0,1 0 1,2-2-1,8-1-78,-1 0 1,1 1-1,20-2 1,-32 5 40,107-17-49,185-20-865,-255 27-1070,-37 10 1841,-1-1 0,1 1 0,-1 0 0,1 0 0,-1-1 0,1 1 0,-1 0 0,1-1-1,-1 1 1,1-1 0,-1 1 0,1 0 0,-1-1 0,1 1 0,-1-1 0,0 1 0,1-1-1,-1 0 1,0 1 0,1-2 0,-1 2-33,-1-1 0,1 0-1,-1 1 1,1-1 0,0 1 0,-1-1-1,1 0 1,-1 1 0,1-1 0,-1 1-1,1-1 1,-1 1 0,1 0 0,-1-1-1,0 1 1,1 0 0,-1-1 0,0 1-1,1 0 1,-1 0 0,0-1 0,1 1-1,-2 0 1,-83-34-5319,67 25 5214,0-1-1,-21-16 0,27 16 920,-1 0-1,2-1 1,-1 0-1,2-1 1,-1 0 0,2-1-1,0 0 1,0 0-1,-8-19 1,-43-100 8058,60 132-8692,0-1 0,0 1-1,0 0 1,0 0 0,0 0-1,0-1 1,0 1 0,-1 0 0,1 0-1,0-1 1,0 1 0,0 0 0,0 0-1,0 0 1,0-1 0,0 1 0,-1 0-1,1 0 1,0 0 0,0-1 0,0 1-1,0 0 1,-1 0 0,1 0-1,0 0 1,0 0 0,0-1 0,-1 1-1,1 0 1,0 0 0,0 0 0,0 0-1,-1 0 1,1 0 0,0 0 0,0 0-1,-1 0 1,1 0 0,0 0-1,0 0 1,-1 0 0,1 0 0,0 0-1,-1 0 1,-1 13 447,5 20-15,18 114 1099,-2-14-894,36 132 1,-46-234-875,22 51 1,-28-73-163,2 0 0,-1-1 0,1 1 0,1-1 1,0 0-1,0-1 0,0 1 0,1-1 1,0-1-1,9 8 0,-14-12 26,1-1-1,-1 0 1,0 0 0,1 0-1,-1 0 1,1 0 0,-1 0-1,1 0 1,-1-1-1,1 1 1,-1-1 0,1 0-1,0 0 1,-1 0 0,1 0-1,-1 0 1,1-1 0,4 0-1,-2-1-292,0 0 1,-1 0-1,1 0 0,0-1 1,-1 0-1,1 0 0,-1 0 1,7-6-1,2-5-701,-1 0 0,0 0 0,-1-1 0,12-19 0,-6 3 794,0 0 0,-2-1 0,-1 0 0,13-50-1,-19 51 1227,-2-1-1,-1 0 1,-1 0-1,-2-1 1,-2-32-1,-16-119 7218,6 92-1329,3 52-3497,4 34-1808,1 26-840,17 470 2794,-9-370-3013,-3-80-146,1-1 0,2 1 0,14 45 0,-20-84-49,0-1 1,0 1 0,0 0-1,0-1 1,1 1-1,-1-1 1,0 1 0,0-1-1,1 1 1,-1-1-1,0 1 1,1-1 0,-1 0-1,0 1 1,1-1-1,-1 1 1,1-1 0,-1 0-1,0 1 1,1-1-1,-1 0 1,1 0-1,-1 1 1,1-1 0,0 0-1,-1 0 1,1 0-1,-1 0 1,2 1 0,17-8 50,20-25-44,-34 27-15,31-31-7,41-51 1,-46 48-6,49-45 0,-77 82 10,-1 0 0,1-1 1,0 1-1,-1 0 0,1 1 1,0-1-1,0 0 0,0 1 1,0-1-1,1 1 0,-1 0 1,0 0-1,0 1 0,1-1 1,-1 0-1,1 1 0,-1 0 0,0 0 1,1 0-1,3 1 0,-3 0 1,0 0 0,-1 1-1,0-1 1,1 1-1,-1 0 1,0 0-1,0 0 1,0 0 0,0 1-1,0-1 1,-1 1-1,1 0 1,-1-1-1,1 1 1,-1 0-1,0 1 1,0-1 0,1 5-1,3 2 8,-1 1 0,-1 0-1,0 0 1,0 1 0,-1-1-1,-1 1 1,0-1 0,-1 1 0,1 18-1,-2-24 12,-1-1 0,1 1 0,-1 0 0,0-1 0,-1 1-1,1-1 1,-1 1 0,0-1 0,-1 1 0,1-1 0,-1 0 0,0 0-1,0-1 1,-1 1 0,1-1 0,-1 1 0,0-1 0,0 0 0,-1 0-1,1-1 1,-7 5 0,-4 0 21,1 0-1,-1-1 0,-1-1 1,1 0-1,-1-1 1,0-1-1,-22 3 0,27-5-226,1-1 1,-1 0-1,0-1 0,0-1 0,1 1 1,-1-1-1,0-1 0,1 0 0,-1-1 0,1 0 1,0 0-1,-13-7 0,21 9-59,0 0-1,0-1 1,0 1-1,0-1 1,0 1 0,0-1-1,0 0 1,0 0-1,1 0 1,-1 0 0,1 0-1,0 0 1,-1 0 0,1 0-1,0-1 1,0 1-1,0 0 1,1-1 0,-1 1-1,1-1 1,-1 1-1,1-1 1,0 1 0,0-1-1,0 1 1,0-1-1,0 1 1,0-1 0,1 1-1,-1-1 1,1 1-1,0-1 1,1-2 0,4-9-1629,0 0 0,1 0 0,0 1 0,13-17 0,-11 17 473,9-15-1428,0 0 233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47 150 2072,'-46'-147'21059,"46"147"-21026,0 1-1,0-1 0,0 0 0,0 0 0,0 0 0,1 0 1,-1 0-1,0 0 0,0 0 0,0 0 0,0 0 0,0 0 1,0 0-1,0 0 0,1 0 0,-1 0 0,0 0 0,0 0 1,0 0-1,0 0 0,0 0 0,0 0 0,0 0 0,1 0 1,-1 0-1,0 0 0,0 0 0,0 0 0,0 0 0,0 0 1,0 0-1,0 0 0,0-1 0,0 1 0,1 0 0,-1 0 1,0 0-1,0 0 0,0 0 0,0 0 0,0 0 0,0 0 1,0 0-1,0-1 0,0 1 0,0 0 0,0 0 0,0 0 1,0 0-1,0 0 0,0 0 0,0 0 0,0-1 0,0 1 1,0 0-1,0 0 0,0 0 0,0 0 0,0 0 0,0 0 1,0 0-1,0 0 0,0-1 0,0 1 0,14 11 430,14 17-450,27 38 297,-3 3 0,59 102 1,-83-121-261,-3 1 1,-1 1 0,19 69 0,-34-91-8,-1 1 1,-2 0 0,-1 1 0,-1-1 0,-2 1 0,-2 0-1,-3 43 1,0-61-20,1 0 1,-2 0-1,0-1 0,0 1 0,-1-1 0,-1 0 0,0-1 1,-14 22-1,6-15-226,0-1-1,-1-1 1,-1 0 0,-28 23 0,29-26-399,13-11 240,-1 0 1,1 0-1,-1 0 1,0-1 0,0 1-1,0-1 1,-1 1-1,1-1 1,-1 0 0,1-1-1,-1 1 1,0 0-1,-5 1 1,9-4 229,0 1 0,-1 0 0,1 0 0,0 0 0,-1 0 0,1-1 0,-1 1 0,1 0 0,0 0 0,0-1 0,-1 1 0,1 0 0,0 0 0,-1-1 0,1 1 0,0-1 0,0 1 1,-1 0-1,1-1 0,0 1 0,0 0 0,0-1 0,0 1 0,0-1 0,0 1 0,-1 0 0,1-1 0,0 1 0,0-1 0,0 1 0,0 0 0,0-1 0,1 1 0,-1-1 0,0 1 0,0 0 0,0-1 0,0 1 0,0-1 0,0 1 0,1 0 0,-1-1 0,8-19-3482,11-17-2353,-5 16 2995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22 225 1792,'-9'-49'6146,"5"35"-4174,1 0 0,1 0 0,0 0 0,1 0 0,1 0 1,1-15-1,0 25-1852,0 1 0,0 0 1,1 0-1,-1 0 1,1-1-1,0 1 0,0 1 1,0-1-1,0 0 1,0 0-1,1 1 0,-1-1 1,1 1-1,0 0 1,-1 0-1,1 0 1,0 0-1,0 1 0,1-1 1,-1 1-1,0-1 1,0 1-1,1 0 0,-1 0 1,1 1-1,6-1 1,-1-1-86,1 1 1,0 0-1,0 1 1,-1 0-1,1 1 1,0 0 0,-1 0-1,17 5 1,-19-3-28,0 0 0,0 0 0,0 1 1,0-1-1,-1 2 0,1-1 0,-1 1 0,0 0 1,0 0-1,-1 0 0,0 1 0,0 0 1,5 7-1,-4-3 15,0 0-1,-1 0 1,-1 1 0,0-1 0,0 1 0,-1 0 0,0 0-1,1 14 1,-2-1 66,0 1 0,-2-1-1,-1 1 1,-1 0 0,-1-1-1,-1 0 1,-11 37 0,6-36-3,-1-1 0,-1-1 0,-21 35 0,11-22-12,11-21 33,14-25-17,13-29-59,-14 34-36,169-400-148,-166 387 445,-1-1-1,-1 0 1,-1 1-1,0-1 1,-1-30-1,-28 84 568,13-10-616,0 1 0,2 0 1,1 1-1,2 0 0,0 0 0,-5 39 1,11-51-232,0 0 1,1 0 0,1 0 0,0 0 0,1-1-1,1 1 1,0 0 0,1 0 0,0-1-1,2 0 1,-1 1 0,2-2 0,13 27 0,-13-32-245,0 0 1,1-1 0,-1 0 0,1 0-1,1 0 1,-1-1 0,1 0 0,1 0-1,-1-1 1,1 0 0,-1-1 0,1 0-1,1 0 1,-1-1 0,17 4 0,-13-4-856,0-1 0,1-1-1,-1 0 1,23-1 0,-24-1-451,-1-1-1,0 1 0,0-2 1,0 0-1,16-6 1,61-28-8181,-55 25 6767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49 393 1484,'-21'-10'5402,"-7"-3"6493,51 8-8246,-10 2-3489,166-20 163,-118 17-519,-23 2-261,29-3-1364,-22-4-4157,-45 11 5893,1 0 0,-1 0 0,1 0 0,-1 0 0,1 0 0,-1 0 0,1 0 0,-1 0 0,1 0 0,-1-1 0,1 1 0,-1 0 0,1 0 0,-1-1 0,1 1 0,-1 0 0,0-1 0,1 1 0,-1 0 0,1-1 0,-1 1 0,0 0 0,1-1 0,-1 1 0,0-1 0,0 1 0,1-1 0,-1 1 0,0-1 0,0 1 0,0-1 0,0 1 0,1-1 0,-1 1 0,0-1 0,0 1-1,0-1 1,0 1 0,0-1 0,0 1 0,0-1 0,-1 1 0,1-1 0,0 1 0,0-1 0,0 1 0,0-1 0,-1 1 0,1-1 0,0 1 0,0-1 0,-1 1 0,1 0 0,0-1 0,-1 1 0,1-1 0,-1 1 0,1 0 0,0-1 0,-1 1 0,1 0 0,-1 0 0,1-1 0,-2 1 0,-38-26-7261,27 19 6017,3-2 2630,0 0 1,1-1-1,0 0 0,-14-21 0,-9-11 2257,-8-12 3730,34 43-6252,-1 1-1,0 0 1,0 0-1,-1 1 1,-1 0-1,1 1 1,-14-11-1,22 19-979,-1 0-1,1-1 0,-1 1 0,1 0 0,-1-1 0,1 1 1,-1 0-1,0-1 0,1 1 0,-1 0 0,1 0 1,-1 0-1,0 0 0,1 0 0,-1 0 0,1 0 0,-1 0 1,0 0-1,1 0 0,-1 0 0,0 0 0,1 0 1,-1 0-1,1 1 0,-1-1 0,0 0 0,1 0 0,-1 1 1,1-1-1,-1 0 0,1 1 0,-1-1 0,1 1 0,-1-1 1,1 0-1,-1 1 0,-1 2 8,1 0-1,-1-1 0,1 1 1,-1 0-1,1 0 1,0 0-1,0 0 1,0 4-1,-8 60 175,8-21-222,2 1-1,3 0 1,1-1 0,2 0-1,2 0 1,29 86-1,-27-103-1005,22 38 0,-26-54-362,0-2 1,17 22-1,-22-31 856,0-1-1,0 1 1,0-1-1,0 1 1,0-1-1,0 0 1,1 1-1,-1-1 1,0 0-1,1-1 1,-1 1-1,0 0 0,1-1 1,-1 1-1,1-1 1,-1 0-1,1 0 1,-1 0-1,1 0 1,-1 0-1,1 0 1,-1-1-1,1 1 1,-1-1-1,3-1 1,16-1-3390,4 1 518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1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509 273 1488,'-6'-74'9542,"6"56"-6942,-1-1 1,-1 1-1,-8-33 1,8 45-2460,0 1 0,0 0 0,0 0 0,-1 0 0,0 0 0,0 0 1,0 0-1,-1 1 0,1 0 0,-1 0 0,0 0 0,-1 0 0,1 0 0,-1 1 0,1 0 0,-1 0 0,0 0 0,0 0 1,0 1-1,0 0 0,-1 0 0,1 0 0,-1 1 0,1 0 0,-1 0 0,1 0 0,-1 1 0,-6 0 0,-1 0-59,1 0 0,0 1-1,-1 1 1,1 0-1,0 1 1,0 0-1,0 1 1,1 0-1,-1 1 1,1 0 0,0 1-1,-10 7 1,4 0-5,1 0 1,0 1-1,1 1 0,1 1 1,1 0-1,0 1 0,1 0 1,1 1-1,0 0 1,2 0-1,0 1 0,1 1 1,1 0-1,0 0 0,2 0 1,0 1-1,2-1 1,-3 38-1,6-49-66,1 0 0,-1 0 0,1-1 0,1 1 0,0 0 0,0 0 0,0 0 0,1-1 0,1 0 0,-1 1 0,7 9 0,-7-13-5,1-1 0,0 0 0,-1 1-1,1-1 1,0-1 0,1 1 0,-1-1 0,1 1 0,0-1-1,-1-1 1,1 1 0,1-1 0,-1 1 0,0-2-1,0 1 1,1 0 0,-1-1 0,1 0 0,5 0 0,8 0-8,-1-1 0,0 0 0,1-2 0,-1 0 0,0-1 0,0-1 1,0-1-1,-1 0 0,1-1 0,-1-1 0,0 0 0,-1-2 0,0 0 0,-1-1 1,1 0-1,18-18 0,-19 16 58,-1-2 0,-1 0 0,0 0-1,0-1 1,-2-1 0,0 0 0,-1-1 0,-1 0 0,0 0 0,-1-1 0,-1 0 0,-1 0 0,0-1 0,-1 1-1,3-29 1,-8 43 63,1 1-1,-1 0 0,1 0 0,-1 0 1,0-1-1,0 1 0,-1 0 0,1 0 1,-1-1-1,1 1 0,-1 0 0,0 0 1,0 0-1,-1 0 0,1 0 0,0 0 0,-1 0 1,0 1-1,-2-4 0,2 8-116,0 0 0,1 0 0,-1 0 0,0 0 0,1 1 0,0-1 0,-1 1 0,0 3 0,1-4-1,-4 8-77,1 1 0,0 0 0,1 1 0,0-1 0,1 1 0,0-1-1,1 1 1,0 0 0,1 0 0,0-1 0,1 1 0,0 0 0,1 0 0,0-1 0,1 1 0,0-1 0,1 0 0,0 0 0,1 0 0,0-1 0,1 1-1,14 18 1,-9-14-810,0 0 0,2-1-1,0-1 1,0 0 0,22 16-1,-30-26 211,1 1-1,0-1 1,1 1-1,-1-2 1,1 1-1,-1-1 0,1 0 1,0 0-1,0-1 1,0 0-1,-1 0 1,1-1-1,0 1 0,0-2 1,0 1-1,0-1 1,13-2-1,44-20-6226,-51 18 5535,12-7-1224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2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287 626 1624,'-1'-51'2597,"-2"-1"0,-2 0 0,-3 1-1,-2 0 1,-2 1 0,-32-84 0,38 117-1907,-2 0 0,0 1 0,-2 0 0,1 0 0,-2 1-1,0 0 1,-1 1 0,0 0 0,-1 1 0,-18-14 0,30 26-667,1 1-1,-1-1 1,0 1-1,0-1 1,0 1-1,0 0 1,0-1 0,0 1-1,0 0 1,0 0-1,0 0 1,0 0-1,-1 0 1,1 0-1,0 0 1,0 0 0,0 0-1,0 0 1,0 0-1,0 1 1,0-1-1,0 0 1,0 1-1,0-1 1,1 1 0,-1-1-1,0 1 1,0 0-1,0-1 1,0 1-1,1 0 1,-1 0-1,0-1 1,1 1 0,-1 0-1,0 0 1,1 0-1,-1 0 1,1 0-1,0 0 1,-1 1-1,-17 42 123,18-44-138,-6 23 113,2 1 0,0-1 0,1 1 0,1 35 0,11 96 303,-7-133-387,43 377 218,-8-86-194,-36-301-77,2 4 179,7-30 15,20-56-131,18-33-99,-41 91 32,0 1 0,1-1 0,1 1 0,0 1-1,0-1 1,15-11 0,-18 17-6,1 0-1,-1 0 1,1 1 0,0 0-1,0 0 1,1 1 0,-1 0 0,1 0-1,-1 1 1,1-1 0,0 2-1,0-1 1,10 0 0,-12 2 11,1 1 1,-1-1 0,1 1 0,-1 0 0,0 1 0,1-1 0,-1 1 0,0 1-1,0-1 1,0 1 0,0 0 0,-1 0 0,1 1 0,-1-1 0,0 1 0,0 0 0,5 6-1,0 1 3,1 1 0,-1 0 1,-1 1-1,0 0 0,-1 0 0,10 23 0,-16-29 14,1-1 1,-1 1-1,0 0 1,0 0-1,-1 1 1,0-1-1,0 10 1,-1-14 1,-1 1 0,1 0 0,-1 0 0,1 0 0,-1-1-1,0 1 1,-1 0 0,1-1 0,-1 1 0,1-1 0,-1 1 0,0-1 0,0 0 0,-4 5 0,-1-2 26,0 0 0,-1 0 1,1 0-1,-1-1 0,0 0 1,-1-1-1,1 0 0,-1 0 0,0-1 1,0 0-1,-15 3 0,-1-1 43,0-1 1,0-1-1,-30-1 0,39-2-72,-1-1 0,1 0 0,-1-1 0,1-1 0,-20-6 0,28 6-319,-1 0-1,1-1 0,0 0 0,-11-8 0,12 8-555,1-1 0,0-1 0,0 1-1,0-1 1,-7-10 0,11 12-62,0 0 1,0 1-1,0-1 1,1 0-1,0 0 1,-1 0 0,1 0-1,1 0 1,-2-7-1,-7-26-8081,2 23 5646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12 412 424,'11'-23'1903,"3"-5"789,-2-1-1,0 0 1,-2 0 0,-2-1-1,10-57 1,-17 79-2261,-1-1 1,0 1-1,-1 0 0,1 0 0,-2 0 1,1 0-1,-1 0 0,0 0 0,-1 0 1,0 0-1,0 1 0,-1-1 1,1 1-1,-2 0 0,1 0 0,-1 0 1,0 1-1,-9-9 0,14 15-402,0-1-1,-1 1 0,1 0 1,0 0-1,0-1 1,-1 1-1,1 0 0,0 0 1,0 0-1,-1 0 1,1-1-1,0 1 1,-1 0-1,1 0 0,0 0 1,-1 0-1,1 0 1,0 0-1,-1 0 1,1 0-1,0 0 0,-1 0 1,1 0-1,0 0 1,-1 0-1,1 0 0,0 0 1,-1 0-1,1 1 1,0-1-1,-1 0 1,1 0-1,0 0 0,-1 0 1,1 1-1,0-1 1,-1 0-1,-7 17 138,0 24-371,7-40 245,-6 95-10,3 0 1,10 107-1,-5-192-30,-1 11-79,8 77 174,-7-89-354,1 0 1,1 0-1,-1 0 0,1 0 1,1-1-1,0 1 0,7 11 1,-11-20 84,1 0 0,-1 0 0,1 0 0,0 0 0,-1-1 0,1 1 0,0 0 0,-1 0-1,1-1 1,0 1 0,0 0 0,0-1 0,0 1 0,0-1 0,-1 1 0,1-1 0,0 1 0,0-1 0,0 0 0,0 1 0,1-1 0,-1 0 0,0 0 0,0 0 0,0 0 0,0 0 0,0 0 0,2 0 0,-1-1-252,1 0 1,-1 0-1,0 0 1,1-1-1,-1 1 0,0-1 1,0 1-1,0-1 1,0 0-1,0 0 0,2-2 1,5-7-1806,-1 1 1,-1-1-1,12-23 0,-16 26 1299,0 0 0,-1 0 0,1 0 0,1-13 1,-4 0-427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46 107 3092,'-9'0'3471,"6"1"-2352,1-1 1,-1 0-1,0 0 0,0 0 0,1 0 1,-1 0-1,0-1 0,0 1 0,1-1 0,-1 0 1,-4-1-1,33-10 810,-7 3-1891,0 2-1,21-5 1,-23 7-37,-11 3 20,117-33-2141,-41 17-5772,-49 15 1733,-22 5 3016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24 163 1872,'-24'16'6910,"41"-25"-2048,229-89-4574,-77 44-8108,-132 44 5160,1 3-8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94 376 908,'-8'-5'1711,"0"0"0,1 0 0,0-1 0,0 0 0,0 0 0,1-1 0,0 0 0,-8-11 0,10 12-1261,1 1 0,0-1 1,1 0-1,-1 0 1,1 0-1,1 0 0,-1 0 1,1 0-1,0 0 0,0-1 1,1 1-1,0-1 1,0-8-1,1 9-337,-1 0 1,1 0-1,1-1 0,-1 1 1,1 0-1,0 0 0,0 1 1,1-1-1,-1 0 0,1 1 1,1-1-1,-1 1 0,1 0 1,0 0-1,0 0 0,0 1 1,9-7-1,-6 6-78,0 1 1,0 0-1,1 0 1,0 1-1,-1 0 1,1 0 0,0 0-1,1 1 1,-1 1-1,0 0 1,0 0-1,17 0 1,-11 2 1,-1 0 0,1 1 0,-1 0 0,1 2 1,-1-1-1,0 2 0,0-1 0,-1 2 0,1 0 1,-1 0-1,0 1 0,-1 1 0,1 0 0,-2 0 1,1 1-1,-1 0 0,-1 1 0,1 0 0,-2 1 1,1 0-1,-2 0 0,1 1 0,6 15 0,-10-15 1,0 0-1,-1 0 0,0 0 1,-1 1-1,0-1 0,-1 1 1,0-1-1,-1 1 0,-1 0 1,0-1-1,-1 1 0,-3 12 1,-3 9 34,-2 0 0,-29 65 0,5-28-44,17-39-19,-22 61 0,38-86 9,5-9-11,14-17-15,21-33-25,17-32-5,19-25-13,92-183 0,-158 276 52,-2-1 0,-1-1 0,0 1 0,-1-1-1,0 0 1,-2 0 0,0 0 0,-1 0 0,-1-37-1,-1 54 4,0-1-1,0 1 0,0-1 0,-1 1 0,1 0 0,0-1 1,-1 1-1,1 0 0,0-1 0,-1 1 0,0 0 0,1 0 1,-1 0-1,0-1 0,0 1 0,1 0 0,-1 0 0,0 0 0,0 0 1,0 0-1,0 0 0,-3-1 0,3 2 1,-1 0-1,1-1 1,0 1 0,-1 0 0,1 0-1,-1 0 1,1 0 0,-1 1-1,1-1 1,-1 0 0,1 0-1,0 1 1,-1-1 0,1 1-1,0-1 1,-1 1 0,-1 1-1,-3 2 4,0 0 0,0 1 0,1-1-1,-1 1 1,1 1 0,0-1-1,-6 10 1,2 0 1,1 1 0,0 0 1,1 1-1,1-1 0,1 1 0,0 1 0,1-1 1,1 1-1,1-1 0,-1 25 0,3-27 1,0 0-1,1-1 1,0 1 0,1-1-1,1 0 1,1 1-1,0-1 1,0-1 0,1 1-1,1-1 1,1 1 0,-1-2-1,12 16 1,-10-19 3,0-1 0,1 0-1,0 0 1,0-1 0,0 0 0,1 0 0,1-1 0,-1 0 0,1-1-1,0 0 1,0-1 0,0-1 0,22 5 0,-12-4-576,0 0 0,1-2-1,-1-1 1,1-1 0,-1 0 0,38-7 0,-51 5-382,-1 0 0,0 0 0,0 0-1,0-1 1,-1 0 0,1-1 0,11-7 0,-9 4-1241,0 0 1,0-1-1,-1 0 0,10-12 0,-3 2-1093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478 233 168,'13'-22'4171,"-6"13"-2189,-7 9-1945,0 0 0,0 0-1,1 0 1,-1 0-1,0 0 1,0 0 0,0 0-1,0 0 1,0 0 0,0 0-1,0 0 1,0-1-1,0 1 1,0 0 0,0 0-1,0 0 1,1 0 0,-1 0-1,0 0 1,0 0-1,0 0 1,0 0 0,0 0-1,0 0 1,0 0-1,0 0 1,0 0 0,1 0-1,-1 0 1,0 0 0,0 0-1,0 0 1,0 1-1,0-1 1,0 0 0,0 0-1,0 0 1,0 0 0,0 0-1,0 0 1,0 0-1,0 0 1,1 0 0,-1 0-1,0 0 1,0 0 0,0 0-1,0 0 1,0 1-1,0-1 1,0 0 0,0 0-1,0 0 1,0 0-1,0 0 1,0 0 0,0 0-1,0 0 1,0 0 0,0 0-1,0 1 1,0-1-1,0 0 1,0 0 0,0 0-1,0 0 1,0 0 0,0 0-1,0 5 586,-1 0 0,1-1 0,-1 1 0,0-1 0,0 1 0,0-1 0,-1 1 0,1-1 0,-1 0 0,0 0 0,0 0 0,-1 0 0,1 0 0,-1 0 0,-5 6 0,2-5-324,1 0 1,-1-1 0,0 0-1,0 1 1,0-2-1,0 1 1,-1-1 0,0 0-1,-11 4 1,11-5-253,-1 0 1,0 0-1,1 0 1,-1-1-1,0-1 0,0 1 1,0-1-1,0 0 1,0-1-1,0 0 0,0 0 1,0-1-1,0 0 1,1 0-1,-1-1 0,1 1 1,0-2-1,-1 1 1,-6-6-1,9 4-3,0 1 1,0-2-1,0 1 0,1-1 1,0 1-1,0-1 0,0 0 0,1-1 1,0 1-1,0-1 0,0 1 1,1-1-1,0 0 0,1 0 1,-1 0-1,1 0 0,1 0 0,-1 0 1,1-10-1,1 7-33,0 0 0,0 0-1,1-1 1,0 1 0,1 0 0,0 1-1,1-1 1,0 0 0,0 1 0,1 0-1,0 0 1,12-15 0,-15 22-11,0 0 1,-1 0-1,1 0 1,0 0-1,0 0 0,0 0 1,0 1-1,1-1 1,-1 1-1,0 0 1,1 0-1,-1 0 0,1 0 1,-1 0-1,1 0 1,-1 0-1,1 1 0,0-1 1,-1 1-1,1 0 1,0 0-1,-1 0 1,5 1-1,-4 0 2,0 0 0,0 0 0,0 0 0,-1 0 1,1 1-1,0-1 0,-1 1 0,1 0 0,-1 0 0,1 0 0,-1 0 0,0 0 0,0 0 0,0 1 1,0-1-1,-1 1 0,1-1 0,-1 1 0,1 0 0,0 3 0,5 12 42,-2 0-1,0 0 1,0 1 0,-2 0-1,-1 0 1,0 0-1,-1 0 1,-4 35 0,-2-3 63,-3 0 0,-16 52 0,18-79-44,-2 0 1,0 0-1,-18 32 0,21-46-44,0-1-1,0-1 0,-1 1 0,0-1 1,-1 0-1,0 0 0,0-1 0,-1 0 1,0 0-1,0-1 0,-11 7 0,13-10-11,-1 1-1,1-1 0,-1 0 1,0-1-1,0 1 1,0-1-1,0-1 0,0 1 1,-9-1-1,12-1-1,0 0 0,0-1-1,0 1 1,0-1-1,1 0 1,-1-1 0,0 1-1,0-1 1,1 1-1,-1-1 1,1 0 0,-1-1-1,1 1 1,0-1-1,0 1 1,0-1 0,0 0-1,-3-4 1,1 0-2,0 0 1,0 0-1,1 0 1,0-1-1,0 0 0,1 1 1,0-1-1,0-1 1,1 1-1,0 0 0,0-1 1,1 1-1,0-1 1,1 1-1,0-10 0,1-1-4,1 0-1,0 0 0,2 1 0,0-1 1,11-30-1,-14 49 2,-1-1 0,0 0 1,1 0-1,-1 0 0,0 0 0,1 0 0,-1 1 1,1-1-1,-1 0 0,1 0 0,0 1 0,-1-1 1,1 0-1,0 1 0,-1-1 0,1 0 1,0 1-1,0-1 0,-1 1 0,1 0 0,0-1 1,0 1-1,0 0 0,0-1 0,0 1 0,1 0 1,0 0-3,0 0 1,0 0 0,0 1 0,0-1-1,-1 1 1,1-1 0,0 1-1,0 0 1,0 0 0,-1 0 0,1 0-1,1 1 1,5 3-7,-2 1 0,1 0 0,-1 0-1,9 11 1,27 38 9,-4-2 7,3-3 0,67 66-1,-72-84-3218,69 50 0,-90-73 2325,-1-1-1,2 0 1,-1-1-1,1 0 1,0-1-1,0-1 0,0-1 1,30 4-1,-3-3-5548,-23-3 3386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61 416,'-6'2'1975,"-1"-1"0,1 0 1,0 0-1,-1-1 0,-9 0 0,4 0 2760,31 1 924,40 0-4585,106-24-482,-55 6-1363,156-3 0,-256 19 575,1 1-3916,-34-4-12977,13 2 16229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185 360 88,'-39'-142'4964,"23"91"-3075,10 35 166,-1 2 0,-1-1 0,0 1 1,-1 0-1,0 0 0,-18-18 0,-17-12 1310,44 44-3341,0 0-1,0 0 1,0-1 0,-1 1-1,1 0 1,0 0-1,0-1 1,0 1-1,-1 0 1,1 0 0,0 0-1,0 0 1,-1-1-1,1 1 1,0 0-1,0 0 1,-1 0 0,1 0-1,0 0 1,0 0-1,-1 0 1,1 0-1,0 0 1,-1 0 0,1 0-1,0 0 1,-1 0-1,1 0 1,0 0-1,0 0 1,-1 0 0,1 0-1,0 0 1,-1 0-1,1 0 1,0 1-1,-2 11 281,8 20-248,-5-29 16,71 419 790,-34-29-2192,-32-356-1610,4-25-2097,-9-12 4602,0 0-1,0 1 1,0-1 0,-1 0 0,1 0-1,0 0 1,0 0 0,0 0 0,-1 0-1,1 0 1,0 0 0,0-1 0,-1 1-1,1 0 1,0 0 0,0-1 0,-1 1-1,1 0 1,0-1 0,1 0 0,6-4-3102,2-1 119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85 156,'-5'-7'1087,"0"0"-1,-1 0 1,-1 0 0,1 1 0,-1 0-1,0 1 1,0-1 0,-1 1-1,1 0 1,-1 1 0,0 0-1,-1 0 1,-8-2 0,10 4-417,1 1 0,-1 0 0,1 0 0,-1 0 0,1 1 0,-1 0 0,-11 2 1,10-1-525,1 1 0,0 0 0,0 0 0,0 1 0,0 0 0,1 0 0,-11 7 0,-7 7 119,1 1 0,1 2 0,0 0 0,2 1 0,0 1 0,1 1 0,2 1 0,-26 45 0,13-13 93,2 1 0,3 1-1,-17 63 1,25-65-236,3 1 1,3 1-1,1 0 0,4 0 1,2 0-1,4 67 0,2-87-106,2 0-1,1 0 0,2-1 1,2 0-1,1 0 0,2-1 0,1-1 1,2 0-1,2-1 0,31 49 1,-35-65-87,1 0 1,1 0-1,26 23 0,-35-35-233,2 1-1,-1-2 0,1 1 0,-1-1 1,1 0-1,1-1 0,-1 0 1,1 0-1,-1-1 0,1 0 0,14 2 1,-19-5-205,1 0 0,0 0-1,0 0 1,-1-1 0,1 0 0,0 0 0,-1 0 0,1-1 0,-1 1 0,0-1-1,1 0 1,-1 0 0,0-1 0,0 1 0,0-1 0,3-3 0,4-4-1515,0 1 1,-1-2 0,-1 1-1,9-13 1,0-2-1186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532 280 1364,'0'0'93,"1"0"0,-1 0-1,0-1 1,0 1 0,0 0 0,0 0-1,0 0 1,0 0 0,0-1 0,0 1-1,0 0 1,0 0 0,0 0 0,0-1-1,0 1 1,0 0 0,0 0 0,0 0-1,0 0 1,0-1 0,0 1 0,-1 0-1,1 0 1,0 0 0,0 0 0,0-1-1,0 1 1,0 0 0,0 0 0,0 0-1,-1 0 1,1 0 0,0-1 0,0 1-1,0 0 1,0 0 0,0 0 0,-1 0-1,1 0 1,0 0 0,0 0 0,0 0-1,0 0 1,-1 0 0,1 0 0,0 0-1,0 0 1,0 0 0,-1 0 0,1 0-1,0 0 1,0 0 0,0 0 0,0 0-1,-1 0 1,-4 11 2145,5-9-1962,0 0-1,0 0 0,-1 0 1,1 0-1,-1 0 0,1 0 1,-1 0-1,1 0 1,-1-1-1,0 1 0,0 0 1,0 0-1,0 0 1,0-1-1,-1 1 0,1-1 1,0 1-1,-3 1 0,0 0 114,0 0-1,-1 0 1,1-1-1,0 0 1,-1 0-1,1 0 1,-8 2-1,-7 0 151,0-1-1,1 0 0,-21 0 1,36-3-511,-9 1 91,0-1 1,0 0 0,0-1-1,0 0 1,0 0 0,1-2-1,-1 1 1,-19-8-1,27 8-99,-1-1 0,1 1 1,-1-1-1,1 0 0,0-1 0,0 1 0,0 0 0,0-1 0,1 0 0,-1 0 0,1 0 0,0-1 0,0 1 0,1-1 0,-1 1 0,1-1 0,0 0 0,0 0 0,1 0 0,-1 0 0,1 0 0,-1-6 0,2 1-1,-1-1 0,1 1 0,1 0 0,0 0 0,0-1 0,1 1 0,0 0 0,1 0 0,0 0 0,0 1 0,1-1 0,1 1 0,-1 0 0,2 0 0,11-16 0,-13 20-10,0-1-1,0 1 1,1 0 0,0 1-1,0-1 1,0 1-1,0 0 1,0 0-1,1 1 1,0-1-1,0 1 1,0 1-1,0-1 1,0 1-1,1 0 1,-1 0-1,0 1 1,1 0 0,0 0-1,-1 0 1,1 1-1,0 0 1,-1 0-1,1 1 1,10 2-1,-12-1 27,1 0 0,-1 1 0,0 0 0,0 0-1,-1 0 1,1 0 0,-1 1 0,1-1 0,-1 1 0,0 0-1,0 1 1,-1-1 0,1 1 0,-1-1 0,0 1 0,0 0-1,-1 0 1,0 1 0,3 6 0,0 3 94,0 1 0,-1 0 0,0 0 0,-1 0 0,0 24-1,-1 1 58,-2-1 0,-3 0-1,0 0 1,-12 45 0,11-67-147,0 0 1,-2 0 0,0 0 0,-2-1 0,1 0 0,-2 0 0,0-1 0,-2 0 0,1-1-1,-2 0 1,-14 15 0,17-21-32,-1-1 1,0-1-1,0 0 0,-1 0 0,0-1 1,0 0-1,-1-1 0,1 0 0,-1-1 1,0 0-1,0-1 0,-17 2 0,22-4-4,1 0-1,0-1 1,-1 0 0,1 0-1,-1 0 1,1-1-1,-1 0 1,1 0-1,0-1 1,0 1 0,0-1-1,0-1 1,0 1-1,0-1 1,0 0-1,1-1 1,-1 1 0,1-1-1,0 0 1,0 0-1,0-1 1,1 1 0,0-1-1,0 0 1,-5-8-1,2 0-8,1-1 0,0 1 0,1-1 1,1 0-1,0-1 0,1 1 0,0 0 0,2-1 0,-1 0 0,2 1 0,0-1 0,0 0 0,2 0 0,0 1 0,0-1 0,2 1 1,0 0-1,0 0 0,1 0 0,13-24 0,-17 35 3,0 1 0,1-1-1,0 0 1,-1 0 0,1 1 0,0-1 0,0 1-1,1-1 1,-1 1 0,0 0 0,5-3 0,-5 5 1,-1-1 0,1 1 0,0 0 1,0 0-1,-1 0 0,1 0 0,0 0 1,0 0-1,0 0 0,-1 0 0,1 1 1,0-1-1,0 1 0,-1-1 0,1 1 1,0 0-1,-1 0 0,1-1 0,-1 1 1,1 0-1,-1 0 0,2 2 1,15 12 15,0 0 0,-1 1 0,-1 1 0,0 1 0,18 27 0,33 36-6,-47-61 70,1-1-1,0 0 1,2-2 0,0 0-1,0-2 1,2 0 0,37 15-1,-47-24-450,0-1-1,1 0 1,0-1 0,0-1-1,33 2 1,-36-5-751,1 0 1,-1-1-1,1-1 1,-1 0 0,0-1-1,0 0 1,0-1-1,13-6 1,15-6-5632,-25 7 3380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22 506 1544,'-2'-2'836,"-1"-1"0,1 0-1,0 0 1,0 0 0,0 0 0,1 0 0,-1 0-1,1 0 1,0-1 0,0 1 0,-2-6-1,3 7-651,1 1 0,-1-1 0,0 0 0,0 1 0,1 0 0,-1-1 0,0 1-1,1-1 1,0 1 0,-1-1 0,1 1 0,0 0 0,0-1 0,0 1 0,-1 0-1,1 0 1,1 0 0,-1 0 0,0 0 0,0 0 0,0 0 0,0 0-1,1 0 1,-1 0 0,0 1 0,1-1 0,-1 1 0,1-1 0,1 0 0,40-13 376,1 2 1,0 2 0,74-8 0,-50 8-434,124-8-148,-112 12-1068,-65 5 944,-2-2-4299,-33 1-2896,-36 4 3581,42 0 3564,0-1 1,-1 0-1,1-1 1,0-1-1,-1 0 1,1-1-1,0 0 1,-23-8-1,35 9 287,0 0 1,0 0-1,0 0 0,1 0 0,-1 0 0,1-1 0,-1 1 0,1-1 0,-1 1 0,1-1 0,0 1 0,-1-1 0,1 0 0,0 1 0,0-1 0,0 0 0,1 0 0,-1 0 0,0 0 0,1 0 0,-1 0 0,1 0 0,0 0 0,-1-3 1,1-4 399,1 0 1,0 0-1,0 0 1,3-12-1,2-12 1063,-4 7-374,0 11 463,0 0 0,-2 0 0,1 0 1,-2 0-1,0 0 0,-1 0 0,-7-27 0,9 41-1564,0 0-1,0 0 1,-1 0-1,1 0 1,0 0-1,-1 0 1,1 1-1,0-1 1,-1 0 0,1 0-1,-1 0 1,0 1-1,1-1 1,-1 0-1,1 1 1,-1-1 0,0 0-1,0 1 1,1-1-1,-1 1 1,0-1-1,0 1 1,0-1 0,1 1-1,-1 0 1,0 0-1,-1-1 1,0 1-30,1 1 1,0-1 0,0 1-1,-1-1 1,1 1-1,0-1 1,0 1 0,0 0-1,0 0 1,0 0 0,0-1-1,0 1 1,0 0-1,0 0 1,0 0 0,-1 2-1,-3 5 21,0 0 0,0 1 0,1 0 0,-4 8 0,2 3 19,0 0 0,2 0 0,0 0 0,1 0 0,1 0-1,1 1 1,0-1 0,2 0 0,5 33 0,6 10-2,35 105 0,-20-80-73,-21-66-92,-1 1 0,-1-1 0,2 42 0,-10 25-3861,3-89 3666,1 1 1,0-1-1,0 1 0,0 0 0,0-1 0,-1 1 0,1-1 1,0 1-1,0 0 0,0-1 0,0 1 0,0-1 0,1 1 0,-1 0 1,0-1-1,0 1 0,0-1 0,0 1 0,1 0 0,-1-1 0,0 1 1,0-1-1,1 1 0,-1-1 0,1 1 0,-1-1 0,0 1 1,1-1-1,-1 0 0,1 1 0,-1-1 0,1 1 0,-1-1 0,1 0 1,-1 0-1,1 1 0,0-1 0,12-2-6294,-4-3 5903,2-2-2245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70 840,'0'-9'1424,"0"4"-559,0-1-1,0 1 1,-1 0-1,1-1 1,-3-6-1,2 10-243,1 0 0,-1 0-1,0 0 1,0 0-1,0 1 1,-1-1 0,1 0-1,0 0 1,-1 1-1,-1-3 1,1 6-233,1 0-1,-1-1 1,1 1 0,-1 0-1,1 0 1,0 0 0,0 0-1,0 0 1,0 0-1,0 0 1,-1 3 0,-2 32 1366,1 39 0,5-4-1474,21 119 1,-18-126 332,16-104 362,-17 30-966,0 1 0,0 0 0,1 0 0,0 0 0,0 0 0,1 1 0,0 0 0,0 0 0,1 1 1,-1 0-1,1 0 0,1 0 0,-1 1 0,1 0 0,0 0 0,0 1 0,1 0 0,-1 1 0,19-5 0,-20 6-10,1 0-1,-1 1 1,1 0-1,0 0 0,-1 1 1,1 0-1,0 0 1,0 1-1,-1 0 1,1 0-1,-1 1 1,1 0-1,-1 0 0,1 1 1,-1 0-1,0 0 1,0 1-1,-1 0 1,1 0-1,-1 1 1,0-1-1,0 1 0,10 11 1,-9-8 8,-1 1 1,0-1-1,0 1 0,-1 0 1,-1 0-1,1 1 1,-1-1-1,-1 1 0,0 0 1,0 0-1,-1 0 1,0 1-1,-1-1 0,0 0 1,-1 1-1,0-1 0,0 0 1,-1 1-1,-3 11 1,0-4 7,-1 0 1,-1 0 0,-1-1 0,0 0-1,-1 0 1,-1 0 0,-1-1 0,0-1 0,-24 27-1,30-37-127,0 0 1,-1-1-1,0 1 0,0-1 0,0 0 0,0-1 1,0 0-1,-1 1 0,0-1 0,1-1 0,-1 1 1,0-1-1,-1-1 0,1 1 0,0-1 0,0 0 0,-1 0 1,1 0-1,0-1 0,-1 0 0,-6-1 0,4-1-793,1 1 0,0-1 0,0 0 0,0-1 0,0 0 0,-12-7 0,11 5-1008,0 0 0,1-1 0,0 0 0,0-1-1,-10-10 1,5 1-1133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59 202 948,'-13'-2'1114,"9"1"-703,0 1 0,0-1-1,0 1 1,0-1-1,0 0 1,0-1-1,1 1 1,-1-1-1,-7-3 1,14 3-271,-1 1 0,1-1 0,-1 1 0,1 0 0,-1 0 0,1 0-1,0 0 1,0 1 0,-1-1 0,1 1 0,4-1 0,-1 0 8,141-43 576,-75 12 1793,-8-8 4373,-62 39-6551,-1-1 0,1 1-1,0-1 1,-1 0 0,1 1-1,-1-1 1,0 0 0,0 0-1,1 0 1,-1 0 0,0 0-1,0-3 1,0 4-215,-1 0 1,0 0-1,0 0 0,1 0 1,-1 0-1,0 0 0,0 0 1,0 0-1,0 0 0,-1 0 1,1 0-1,0 0 0,0 0 1,-1 1-1,1-1 0,0 0 1,-1 0-1,1 0 1,-1 0-1,1 0 0,-1 1 1,1-1-1,-1 0 0,1 0 1,-1 1-1,0-1 0,0 0 1,1 1-1,-1-1 0,-1 0 1,1 1-49,1-1 1,-1 1-1,1 0 0,-1-1 1,0 1-1,0 0 1,1-1-1,-1 1 0,0 0 1,1 0-1,-1 0 1,0 0-1,0 0 1,0 0-1,1 0 0,-1 0 1,0 0-1,0 0 1,1 0-1,-1 0 0,0 0 1,1 1-1,-1-1 1,0 0-1,0 1 1,1-1-1,-1 0 0,0 1 1,1-1-1,-1 1 1,1-1-1,-2 2 0,0 0-37,0 1 0,1 0-1,-1-1 1,1 1-1,-1 0 1,1 0 0,0 0-1,-1 5 1,-2 10-136,1-1 0,-1 22 1,2-7 129,2 0 0,6 48-1,-5-66-140,2-1 1,0 1-1,0 0 0,1-1 0,1 0 0,0 0 0,1 0 0,9 14 0,-14-26-63,0 1 0,-1-1 0,1 0 0,0 0 0,0 0 0,0 0-1,0 0 1,0 0 0,0-1 0,0 1 0,0 0 0,0 0 0,1-1 0,-1 1 0,0-1 0,0 1 0,1-1 0,-1 1 0,0-1 0,1 0 0,-1 0-1,0 1 1,1-1 0,-1 0 0,0 0 0,1-1 0,-1 1 0,0 0 0,1 0 0,-1-1 0,0 1 0,1 0 0,-1-1 0,0 0 0,0 1 0,1-1-1,-1 0 1,0 1 0,2-3 0,5-4-1455,0 0 0,0 0 0,0-1-1,7-10 1,-1 2-954,20-24-2948,-18 15 2792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23 156 616,'-9'-13'2385,"8"11"-1339,-1-1 0,1 1 0,-1 0 0,1-1-1,0 1 1,-1-1 0,2 0 0,-1 1 0,-1-6 0,2 7-847,0 0 0,1 0-1,-1 0 1,1 0 0,-1 0 0,1 0 0,-1 0 0,1 0 0,0 0 0,-1 0-1,1 0 1,0 1 0,0-1 0,0 0 0,-1 0 0,1 1 0,0-1 0,0 1-1,0-1 1,0 1 0,0-1 0,0 1 0,0 0 0,0-1 0,0 1 0,0 0-1,1 0 1,-1-1 0,0 1 0,0 0 0,2 1 0,361-53 1530,-252 38-3581,-66 4-3898,-17-3-4541,-24 9 7511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62 130 1552,'-20'-36'9772,"-22"-53"1,43 89-9732,-1 0 0,0 0 0,0 0 0,0 0 0,0 0 1,0 0-1,0 0 0,0 0 0,0 0 0,0 0 0,1 0 0,-1 0 1,0 0-1,0 0 0,0 0 0,0 0 0,0 0 0,0-1 0,0 1 1,0 0-1,0 0 0,1 0 0,-1 0 0,0 0 0,0 0 1,0 0-1,0 0 0,0 0 0,0 0 0,0 0 0,0 0 0,0 0 1,0-1-1,0 1 0,0 0 0,0 0 0,0 0 0,0 0 0,0 0 1,0 0-1,0 0 0,0 0 0,0 0 0,0-1 0,0 1 1,0 0-1,0 0 0,0 0 0,0 0 0,0 0 0,0 0 0,0 0 1,0 0-1,0 0 0,0-1 0,0 1 0,0 0 0,0 0 1,0 0-1,0 0 0,0 0 0,0 0 0,11 8 638,11 16-489,15 28 46,-3 2 0,-3 1 0,-2 2 0,-2 1 0,32 100 0,-44-96-196,-3 0-1,-2 1 0,-2 0 0,-4 0 1,-4 83-1,-2-117-88,-1 1 0,-1-1 1,-1 0-1,-1 0 0,-2 0 0,-1-1 1,-1 0-1,-2-1 0,0 0 1,-2-1-1,-1 0 0,-1-1 0,-1-1 1,-1-1-1,-32 32 0,24-29-701,-3 2-1597,9-10-3408,28-41-9763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128 326 400,'-8'-20'3774,"0"0"1,-1 1-1,-1 0 0,-22-31 1,23 39-3079,1 0 1,1-1 0,0 0-1,0 0 1,1 0 0,1-1-1,-5-17 1,9 29-656,1 0 0,0-1 0,0 1 0,0 0 0,0 0 0,0 0 0,0 0 0,0 0 1,0-1-1,0 1 0,1 0 0,-1 0 0,0 0 0,1 0 0,-1 0 0,1 0 0,-1 0 0,1 0 0,0 0 0,-1 0 0,1 0 0,0 0 1,0 1-1,1-3 0,1 2-10,-1-1 1,1 1 0,-1 0 0,1 0 0,0 0 0,0 0-1,0 0 1,-1 0 0,6 0 0,6 0-13,-1 1-1,1 0 1,17 3 0,-20-2-16,0 0 0,1 1 0,-1 1 1,0 0-1,0 0 0,0 1 0,-1 1 0,0 0 0,1 0 0,-2 1 1,1 0-1,-1 1 0,0 0 0,0 0 0,0 1 0,-1 0 0,-1 1 1,1 0-1,-2 0 0,1 0 0,-1 1 0,0 0 0,-1 0 0,0 1 1,-1-1-1,0 1 0,3 16 0,-4-11 15,-1 0 1,-1-1-1,-1 1 0,0 0 0,-1 0 0,-1 0 1,0-1-1,-1 1 0,0-1 0,-2 1 1,0-1-1,0-1 0,-10 18 0,2-7-7,-2-1 0,0-1 1,-1-1-1,-2 0 0,0-1 0,-34 31 0,41-42-7,-8 5 14,17-21-12,8-13-10,3-3-7,1 0 1,24-37-1,-10 17 1,22-39 12,-3-3-1,-4-1 1,39-124-1,-77 205 8,0 0 0,-1 1 0,1-1 0,-1 0-1,1 0 1,-1 0 0,0 0 0,-1 0 0,1 0-1,-1 0 1,-1-7 0,1 10-3,1 0 0,-1 0-1,0 0 1,1 0 0,-1 0 0,0 0 0,0 0 0,1 0 0,-1 0 0,0 0-1,0 0 1,0 0 0,0 1 0,-1-1 0,1 0 0,0 1 0,0-1-1,0 1 1,0-1 0,-1 1 0,1 0 0,0-1 0,0 1 0,-1 0-1,1 0 1,0 0 0,-1 0 0,1 0 0,0 0 0,0 0 0,-1 1-1,1-1 1,0 0 0,0 1 0,-1-1 0,1 1 0,0-1 0,-2 2-1,-4 1 10,1 1 0,-1-1 0,1 1 0,0 0 0,0 1 0,0-1 0,1 1 0,0 0 0,0 1 0,0-1 0,1 1-1,-1 0 1,-3 7 0,-5 12 127,1 0 0,-11 31 1,8-17 57,8-23-158,1 0 1,1 0-1,1 1 1,1 0-1,0 0 1,1 0-1,0 0 1,2 1-1,0-1 0,1 0 1,1 0-1,7 34 1,-6-41-57,0 0 0,1 0 0,0 0 0,0 0 0,1-1 0,1 1 0,-1-1 0,1-1 0,1 1 0,0-1 0,0 0-1,1 0 1,0-1 0,0 0 0,0-1 0,1 0 0,0 0 0,0-1 0,1 0 0,-1 0 0,21 6 0,2-2-1386,1-1 0,44 6 1,-59-13-617,0 0 1,-1-1-1,1-1 0,-1 0 1,1-2-1,20-4 1,-11 0-1631,-2 4 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17 398 416,'-9'-18'5988,"8"17"-5233,0 0 1,0 0-1,1-1 0,-1 1 1,0 0-1,1 0 0,0 0 1,-1-1-1,1 1 0,0 0 1,-1 0-1,1-1 1,0-1-1,0 2-553,1 0 1,0 0-1,-1 0 1,1 0-1,0 0 1,0 0-1,-1 1 1,1-1-1,0 0 1,0 0-1,0 1 1,0-1-1,0 1 1,0-1-1,0 1 1,0-1-1,0 1 1,0-1-1,1 1 1,1-1-1,44-11 453,1 1 0,82-8 1,-82 13-554,125-5-117,-98 10-2701,-63-2-3369,-19-4 153,-22-4-139,23 10 6054,-1 0 0,0 0 0,1-1 0,-1 0 0,1-1 0,0 1 0,-1-1 1,1 0-1,0-1 0,1 0 0,-1 1 0,1-2 0,0 1 0,-9-9 0,2-3 1399,0 1 0,2-2 0,-16-29-1,15 25 1608,-1 0 0,-16-21 0,25 38-2247,1 2-394,1-1 0,-1 1 0,0 0 0,1 0 0,-1 0 0,0 0 0,0 0 0,-1 0 0,1 0 0,0 1 0,0-1 0,-1 1 0,1 0 0,-1-1 0,1 1 0,-1 0 0,-3 0 0,6 1-308,-1 1 0,1-1 0,-1 1 0,1-1 0,0 1-1,-1-1 1,1 1 0,-1-1 0,1 1 0,0-1 0,0 1 0,-1 0 0,1-1 0,0 1-1,0 0 1,0-1 0,0 1 0,0-1 0,-1 1 0,1 0 0,0-1 0,1 1-1,-1 0 1,0-1 0,0 1 0,0 1 0,3 25 367,-3-22-275,26 183 912,2 183-1139,-27-354-126,3 75-4199,-2-81 2141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34 636,'-1'-2'493,"1"0"-1,-1 0 1,0 0-1,0 0 1,0 1 0,0-1-1,0 0 1,-1 1-1,1-1 1,0 1 0,-1-1-1,1 1 1,-1-1-1,0 1 1,1 0 0,-1 0-1,0 0 1,0 0-1,1 0 1,-1 1 0,0-1-1,0 0 1,0 1-1,0-1 1,0 1 0,0 0-1,0 0 1,0 0-1,0 0 1,0 0 0,0 0-1,-3 1 1,1 0 90,0 0 1,1 0 0,-1 0 0,1 0-1,-1 1 1,1-1 0,-6 5 0,6-4-564,0 0 1,1 0 0,-1 1 0,0-1 0,1 1-1,-1 0 1,-2 5 0,-9 16 339,2 1-1,2 0 1,0 1-1,1 0 1,-10 53-1,-9 141 632,27-201-936,-5 51 60,2 0 0,9 87 1,-3-131-108,2 1 1,0-1 0,2 0 0,1 0-1,1-1 1,1 1 0,2-2 0,0 0 0,17 26-1,-24-43-91,0-1-1,1 0 0,0 0 0,1 0 0,0-1 1,-1 1-1,2-1 0,-1-1 0,13 8 1,-14-9-280,-1-1 0,1-1 0,0 1 1,-1-1-1,1 1 0,0-1 1,0-1-1,0 1 0,0-1 1,0 0-1,-1 0 0,1 0 1,0-1-1,0 1 0,0-1 1,9-3-1,9-6-2534,1-1 1,-2 0-1,1-2 0,24-19 1,-17 12-146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130 508 672,'-8'-38'2535,"-1"0"-1,-2 1 0,-24-53 1,18 46 1987,-21-76 0,36 111-4115,-1-1-31,1 0 1,0 1-1,1-1 1,0 0-1,1-16 0,0 23-338,1 1-1,-1 0 1,1-1-1,-1 1 1,1-1-1,0 1 0,0 0 1,0 0-1,1-1 1,-1 1-1,0 0 0,1 0 1,-1 0-1,1 1 1,0-1-1,-1 0 0,1 0 1,0 1-1,0-1 1,0 1-1,0 0 0,1 0 1,-1 0-1,0 0 1,0 0-1,1 0 0,4-1 1,2 0-25,1 1-1,-1-1 1,1 2 0,0-1 0,0 1 0,-1 1-1,1 0 1,0 0 0,-1 1 0,1 0 0,-1 1 0,0 0-1,0 0 1,0 1 0,0 0 0,0 0 0,-1 1-1,0 1 1,0-1 0,9 9 0,-9-7 12,0 0 1,0 1-1,-1 0 1,0 1-1,0 0 0,-1 0 1,0 0-1,0 0 1,-1 1-1,-1 0 1,0 0-1,0 1 0,-1-1 1,0 1-1,-1 0 1,0 0-1,1 17 1,-4-13 11,0-1 0,-1 1 1,-1-1-1,0 0 0,0 0 1,-2 0-1,0 0 0,0 0 1,-2-1-1,1 0 0,-14 19 1,5-11 22,-1-1 0,-1 0 0,-1-2 1,-1 0-1,-34 27 0,-19 6 433,72-49 281,7-1-290,19-6-126,32-9-285,274-80-3012,-321 90 1584,0 0 1,0 0 0,18-12 0,-21 12-244,-1-1-1,0 0 1,0-1 0,-1 1 0,1-2-1,-1 1 1,-1 0 0,1-1 0,7-13-1,-5 6-903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54 326 928,'-16'-87'3880,"-14"-101"6012,26 165-7617,1 1 578,3 16-1427,3 8-133,182 287 710,-147-226-1856,-13-20-83,-1 1 1,-3 0 0,23 68-1,-37-92-31,-1 1 1,-2 0-1,0 0 0,-1 0 1,-1 0-1,0 0 0,-2 1 1,-1-1-1,-1 0 0,-6 32 1,3-37-78,0 0 1,-1 0 0,0-1-1,-2 1 1,0-2 0,0 1-1,-1-1 1,-1 0 0,-1-1-1,0-1 1,0 1 0,-1-2-1,-1 1 1,0-2 0,0 0-1,-1 0 1,0-1 0,-25 11-1,38-20-169,-1 1 1,0 0-1,1 0 0,-1-1 0,0 1 1,1-1-1,-1 0 0,0 1 0,0-1 1,1 0-1,-1 0 0,0 0 0,0 0 1,0 0-1,1-1 0,-1 1 0,0-1 0,1 1 1,-1-1-1,0 1 0,1-1 0,-4-2 1,4 2-141,0 0 1,0 0 0,0 0 0,1 0 0,-1 0 0,0 0 0,1-1 0,-1 1-1,1 0 1,-1 0 0,1-1 0,-1 1 0,1 0 0,0-1 0,0 1 0,0-1-1,0 1 1,0 0 0,0-1 0,0 1 0,0 0 0,0-1 0,1 1 0,-1 0-1,1-1 1,-1 1 0,1 0 0,-1-1 0,2-1 0,14-27-5616,-4 14 3211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3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222 240 948,'7'-19'1959,"0"0"-1,-1-1 1,5-32-1,-10 46-1316,0 0 0,0 1-1,-1-1 1,0 0 0,0 1-1,0-1 1,-1 0 0,0 1-1,0-1 1,0 0 0,-1 1-1,0-1 1,0 1 0,0 0-1,-1 0 1,1 0 0,-8-9 0,9 12-506,-1 0 1,0 0 0,1 1 0,-1-1 0,0 1 0,0-1 0,0 1 0,0 0 0,0 0-1,0-1 1,-1 2 0,1-1 0,0 0 0,-1 0 0,1 1 0,0-1 0,-1 1 0,1 0-1,-5 0 1,4 0-42,-1 1 0,1 0 0,0 0 0,0 0 0,0 0 0,0 1 0,0-1 0,0 1 0,0 0-1,1 0 1,-1 0 0,-4 4 0,-1 3 44,0 0 0,0 1-1,1 0 1,0 1 0,1-1-1,-8 18 1,-4 20 120,3 0 1,1 0-1,3 2 0,2-1 0,2 1 1,2 0-1,2 1 0,6 71 1,1-81-246,1-1 1,3 1 0,1-1 0,1 0 0,3-1 0,1 0 0,2-1 0,1-1 0,39 60 0,-52-90-216,1 0-1,1-1 1,0 1 0,-1-1-1,2 0 1,-1-1 0,1 0-1,0 0 1,0 0 0,10 5-1,-13-8-333,1-1 0,-1 1 0,0-1 0,1 0 0,0 0 0,-1 0 0,1-1 0,-1 0 0,1 0 0,0 0 0,-1 0 0,1-1 0,0 0 0,-1 0 0,1 0 0,-1 0 0,0-1-1,1 1 1,-1-1 0,5-3 0,1-1-1744,1 0-1,-1-1 1,12-11-1,-4 2-789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143 165 1176,'-2'-25'2341,"1"11"-592,0-1 0,0 1 0,-2 0-1,0 0 1,0 0 0,-12-27 0,15 40-1586,0 1 0,-1-1 0,1 0 0,0 0 0,-1 1 0,1-1 0,-1 0 0,1 1 0,-1-1 0,1 0 0,-1 1 0,1-1 1,-1 0-1,0 1 0,1-1 0,-1 1 0,0 0 0,0-1 0,1 1 0,-1-1 0,0 1 0,0 0 0,0 0 0,1-1 0,-1 1 0,0 0 0,0 0 0,0 0 0,-1 0 1,0 1-72,1 0 0,-1-1 1,1 1-1,-1 0 0,1 0 1,0 0-1,0 0 0,-1 1 1,1-1-1,0 0 1,0 0-1,0 1 0,0-1 1,0 2-1,-6 9-84,1 0-1,-7 23 1,12-33 204,-10 31-112,1 0 0,2 1-1,1 0 1,2 0 0,2 1-1,0-1 1,3 1-1,3 39 1,-2-68-7,0 0-1,0-1 1,0 1 0,1-1 0,4 11-1,-3-16-43,-1 0 0,1-1 0,-1 1 0,1 0 0,-1-1-1,0 0 1,1 1 0,-1-1 0,0 0 0,1 0 0,-1-1 0,4-1 0,35-20 17,2 2 0,80-28 0,-106 43-72,0 2-1,0 0 1,0 0-1,1 2 1,-1 0-1,1 1 0,-1 1 1,1 0-1,-1 1 1,33 7-1,-43-6 18,-1 0 0,1 0 0,-1 1 0,1 0 0,-1 0 0,0 1 0,0-1 0,0 1 0,-1 1 0,1-1 0,-1 1 0,0 0 0,-1 0 0,1 0 0,-1 1 0,0 0 0,0-1 0,0 1 0,-1 1 0,0-1 0,-1 0 0,1 1 0,-1 0 0,0 0 0,-1-1 0,1 1 0,-1 0 0,-1 0 0,1 0 0,-1 0 0,-1 0 0,1 0 0,-1 0 0,0 0 0,-1 0 0,0 0 0,0-1 0,0 1 0,-1-1 0,0 1 0,0-1 0,0 0 0,-7 7 0,3-3 15,-1-1 1,-1 0-1,0-1 1,0 0-1,-1 0 1,0-1-1,0 0 1,-1-1-1,0 0 1,-21 8 0,12-7-225,-1 0 0,-1-2 0,1 0 0,0-2 1,-28 2-1,38-5-646,0 0 1,1 0 0,-1-1-1,1-1 1,-20-4-1,25 4-255,-1 0 0,1 0 0,-1 0-1,1-1 1,0 1 0,0-1 0,0-1 0,1 1-1,-1-1 1,1 0 0,0 0 0,-5-5-1,-1-3-2044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98 668,'-11'-12'2880,"5"7"-803,1 0 1,1-1 0,-1 1-1,1-1 1,-7-11-1,11 17-1946,0-1-1,1 1 0,-1-1 1,0 1-1,0 0 0,1-1 1,-1 1-1,0-1 0,0 1 1,1 0-1,-1-1 0,0 1 1,1 0-1,-1 0 0,0-1 0,1 1 1,-1 0-1,1 0 0,-1 0 1,0-1-1,1 1 0,-1 0 1,1 0-1,-1 0 0,1 0 1,-1 0-1,0 0 0,1 0 1,-1 0-1,1 0 0,-1 0 0,1 0 1,-1 0-1,1 0 0,25 0 160,-21 0-5,119 2 26,88-1-511,-71-15-5288,-49-7-5748,-78 19 8184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 1672,'-8'-1'622,"1"1"0,-1 0 1,0 0-1,1 0 0,-1 1 0,0 1 0,1-1 0,-1 1 1,1 0-1,0 1 0,-14 6 0,19-8-552,-1 1 0,1-1-1,0 0 1,-1 1 0,1 0 0,0-1 0,0 1-1,0 0 1,0 0 0,0 0 0,1 0-1,-1 0 1,1 1 0,-1-1 0,1 0 0,0 1-1,0-1 1,0 1 0,0-1 0,0 1-1,1 0 1,-1-1 0,1 1 0,-1 0-1,1-1 1,0 1 0,0 0 0,1-1 0,-1 1-1,0 0 1,1-1 0,0 1 0,-1 0-1,1-1 1,0 1 0,2 3 0,-1-3-56,0 0 1,0 0-1,1 0 1,-1 0-1,0 0 1,1-1-1,0 1 1,0-1-1,0 0 1,0 0-1,0 0 1,0 0-1,0 0 1,1-1-1,-1 1 1,0-1-1,1 0 1,-1 0-1,1 0 1,0-1-1,5 1 1,-5-1 188,0 1 0,1-1 0,-1 0 0,0-1 0,0 1 0,0-1 0,0 0 0,0 0 0,0 0 0,0 0 0,0-1 0,-1 0 0,1 1 0,0-2 0,-1 1 0,1 0 0,-1 0 0,0-1 0,5-4 0,-7 4 67,1 0 1,-1 0 0,0 0-1,0 0 1,0-1-1,-1 1 1,1 0 0,-1 0-1,0 0 1,1-1-1,-2 1 1,1 0 0,0 0-1,0-1 1,-1 1 0,0 0-1,0 0 1,-2-6-1,2 5-233,0 0 0,-1 0 0,1 1 0,-1-1-1,0 0 1,0 1 0,0-1 0,0 1 0,-1 0 0,0 0-1,1 0 1,-1 0 0,0 0 0,-6-4 0,9 7-140,-1 0 1,1-1 0,0 1 0,-1 0-1,1 0 1,0 0 0,-1-1 0,1 1-1,0 0 1,-1 0 0,1 0 0,0 0-1,-1 0 1,1 0 0,-1 0 0,1 0-1,0 0 1,-1 0 0,1 0-1,-1 0 1,1 0 0,0 0 0,-1 0-1,1 0 1,0 0 0,-1 0 0,1 1-1,-1-1 1,1 0 0,0 0 0,-1 0-1,1 1 1,0-1 0,0 0 0,-1 0-1,1 1 1,-1 0 0,2 16-4061,12 17-1890,6 3 880,-12-23 3343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275 148 2048,'-12'-31'6321,"0"-6"261,11 32-5843,0 0 0,1-1-1,0 1 1,0-1-1,0 1 1,1 0 0,-1-1-1,1 1 1,3-9-1,-4 13-656,1 0-1,0 0 0,-1 0 0,1 0 0,0 0 1,-1 0-1,1 0 0,0 0 0,0 0 1,0 0-1,0 0 0,0 1 0,0-1 0,0 0 1,0 1-1,0-1 0,0 0 0,2 0 1,-1 1-37,0 0 0,0 0 0,0-1 1,0 1-1,0 0 0,0 1 0,0-1 1,0 0-1,0 1 0,0-1 1,0 1-1,0-1 0,0 1 0,2 1 1,12 7 124,0-1 0,-1 2 0,0 0 0,-1 1 0,-1 0 1,1 1-1,-2 1 0,0 0 0,12 16 0,6 12 148,45 86 0,-55-88-234,-2 1 0,-2 1-1,-2 1 1,-1 0 0,-2 1 0,8 67 0,-15-71-61,-2 0 1,-1 0 0,-2 0-1,-2-1 1,-1 1 0,-2-1-1,-18 64 1,13-74-245,-1-2 1,0 1-1,-2-1 0,-1-1 0,-1-1 1,-1 0-1,-2-1 0,0-1 0,-1 0 0,-1-2 1,-40 30-1,13-14-3066,-74 41 0,-55 15-9253,121-66 8942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17 1672,'-26'5'4314,"-33"3"4962,282-25-11097,-115 5-6512,-97 12 6655,-3 2-64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1 192,'-5'2'529,"-58"34"2377,57-32-2500,0 0 1,1 0 0,0 0-1,0 1 1,0 0 0,1 0-1,-1 0 1,-4 9 0,9-13-351,-1-1 0,1 1 0,0-1 0,0 1 0,0-1 0,0 1 1,0-1-1,0 1 0,0 0 0,0-1 0,0 1 0,1-1 0,-1 1 1,0-1-1,0 1 0,0-1 0,1 1 0,-1-1 0,0 1 0,0-1 1,1 1-1,-1-1 0,0 1 0,1-1 0,-1 0 0,1 1 0,-1-1 1,1 0-1,-1 1 0,0-1 0,1 0 0,-1 0 0,1 1 0,0-1 0,-1 0 1,1 0-1,-1 0 0,1 0 0,-1 1 0,1-1 0,-1 0 0,1 0 1,-1 0-1,1 0 0,0 0 0,0-1 0,27 4 886,-28-3-940,53-2 180,0-2 0,91-19-1,19-18-9161,-138 34 6554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69 274 448,'0'0'2717,"-26"5"2535,24-6-4760,0 1 1,0-1-1,0 0 0,0 1 0,1-1 0,-1 0 0,0 0 0,0-1 0,1 1 0,-1 0 0,1 0 0,-1-1 0,1 1 0,-1-1 0,0-1 0,0 0-58,0 0 0,1 0 1,-1 0-1,1 0 0,0 0 0,0-1 0,0 1 1,-1-6-1,2 5-317,-1 0 0,1 0 0,0 0 1,0 0-1,0 0 0,0 1 0,1-1 0,0 0 0,0 0 1,0 0-1,0 0 0,0 1 0,1-1 0,0 1 1,0-1-1,3-4 0,4-1-57,1 0 0,0 0 1,0 1-1,1 0 0,0 1 0,0 0 1,1 1-1,0 1 0,16-7 0,-19 9-30,1 0 0,0 0 0,0 1 0,0 0 0,0 0 0,1 1 0,-1 1 1,0-1-1,0 2 0,1 0 0,-1 0 0,14 4 0,-18-4 6,-1 1-1,1 1 1,-1-1 0,0 1 0,0 0 0,0 0-1,-1 0 1,1 1 0,-1-1 0,0 1 0,0 0-1,0 1 1,0-1 0,5 9 0,-5-5 12,0 0 0,0 0 1,-1 1-1,0-1 0,-1 1 0,0 0 1,0-1-1,0 17 0,-1-2 27,-2 0 0,0 0-1,-2 0 1,0 0 0,-2 0 0,-10 31 0,4-24-17,-1 0 1,-1-1 0,-1 0-1,-2-1 1,-1-1 0,-29 36-1,14-26-34,46-77 177,204-365-232,-203 378 35,18-44-1,-29 59-2,1 0 1,-2-1 0,1 1-1,-2-1 1,0 0 0,0-16-1,-1 28 10,-1-1 0,0 1 0,0 0 0,0-1 0,0 1-1,0-1 1,0 1 0,0 0 0,0-1 0,-1 1 0,1 0-1,-1-1 1,1 1 0,-1 0 0,1-1 0,-1 1 0,0 0 0,1 0-1,-1 0 1,0 0 0,0-1 0,0 1 0,0 1 0,0-1-1,-2-2 1,1 3 4,0 0-1,1 0 0,-1 0 0,0 0 1,0 0-1,1 0 0,-1 0 0,0 0 1,1 1-1,-1-1 0,0 1 0,1-1 1,-1 1-1,1 0 0,-1 0 1,1-1-1,-3 3 0,-3 2 19,-1 1 0,1 0 0,0 0 0,1 0 0,0 1 0,-10 13 0,9-6-13,1-1 0,1 1 0,0 0 0,0 0 0,2 1 0,0-1 0,1 1 0,0 0 0,1 0 0,0-1 0,2 1 0,2 18 0,0-8 15,0-1 0,3 1-1,0-1 1,1-1-1,1 1 1,17 34-1,-18-46-8,0-1 0,0 1 0,1-2 0,1 1-1,-1-1 1,2 0 0,-1-1 0,1 0-1,1-1 1,19 13 0,-24-18-246,1 1 0,-1-1 0,0-1 1,1 1-1,-1-1 0,1 0 0,0 0 0,0-1 0,0 0 1,0 0-1,0-1 0,0 0 0,0 0 0,0 0 1,0-1-1,0 0 0,0-1 0,-1 1 0,1-2 0,0 1 1,-1 0-1,9-5 0,-5 0-1527,-1-1-1,0 1 1,0-1 0,0-1 0,-1 0-1,0 0 1,12-20 0,-8 13-1017,5-5-546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419 224 1564,'3'-4'760,"0"-1"0,-1 1 0,1 0 0,-1-1 0,0 1 0,0-1 0,-1 0 0,2-6 0,-8 11 75,1 1 0,-1 0 0,1 0 0,-1 0 0,1 0 0,0 1 0,-1 0 0,-6 3 0,0 2-546,-1-2-1,0 1 1,0-1 0,0-1 0,0-1 0,-1 1-1,1-2 1,-1 0 0,0 0 0,0-1 0,0-1-1,-18-1 1,28 0-230,-1 0 0,1 0 0,1 0 0,-1-1 0,0 1 0,0-1 0,0 1 0,1-1 0,-1 0-1,1 0 1,-1 0 0,1 0 0,0 0 0,0-1 0,0 1 0,0-1 0,0 1 0,0-1 0,1 0 0,-1 0 0,1 0 0,0 0 0,0 0 0,0 0 0,0 0-1,1 0 1,-1 0 0,1 0 0,0 0 0,-1-1 0,2-4 0,-1 1-33,1 1 1,0-1-1,0 0 0,0 1 1,1-1-1,0 1 0,0 0 1,1 0-1,-1 0 0,1 0 1,1 0-1,-1 0 0,1 1 1,6-7-1,-5 7-21,1 0 0,-1 0 0,1 1 0,1-1 0,-1 1 0,0 1 1,1-1-1,0 1 0,0 0 0,0 1 0,0 0 0,1 0 0,-1 0 0,0 1 0,12-1 0,-14 2 8,1 0 0,-1 1 0,0-1 1,0 1-1,1 0 0,-1 1 0,0-1 0,0 1 0,-1 0 0,1 0 0,0 1 0,-1-1 1,1 1-1,-1 0 0,0 0 0,1 0 0,-2 1 0,1 0 0,0-1 0,-1 1 0,0 1 1,6 7-1,-2 2 45,-1 1 1,0-1-1,0 1 0,-2 0 1,0 0-1,0 1 1,-2-1-1,0 1 0,-1 0 1,0-1-1,-1 1 1,-1 0-1,-6 30 0,4-25-20,-2 0 0,-1-1 0,-1 0-1,0 0 1,-1-1 0,-2 0-1,0 0 1,0-1 0,-26 32-1,25-38-13,0-1-1,0 0 0,-2-1 0,1-1 1,-1 0-1,0 0 0,-24 10 0,28-14-14,0-1-1,-1-1 1,1 0-1,-1 0 0,1-1 1,-1 0-1,0 0 1,0-1-1,0-1 0,0 1 1,0-2-1,0 1 0,-11-3 1,16 2-7,1-1-1,-1 1 1,1-1 0,0 1-1,-1-1 1,1 0 0,0-1-1,0 1 1,1-1 0,-1 0-1,0 1 1,1-2 0,0 1-1,-1 0 1,1-1 0,1 1-1,-1-1 1,0 0 0,1 0-1,0 0 1,0 0 0,0-1-1,1 1 1,-1 0 0,1-1 0,0 1-1,0-1 1,0 0 0,1 1-1,0-1 1,0 1 0,0-1-1,0 0 1,2-6 0,-1 3-8,1 0 1,0 0 0,0 0-1,1 0 1,0 0 0,0 1-1,1-1 1,0 1 0,0 0-1,0 0 1,1 1 0,0-1-1,1 1 1,-1 0 0,1 0-1,1 1 1,-1 0 0,13-8-1,-15 12 3,0-1-1,0 1 0,1 1 1,-1-1-1,0 0 0,1 1 1,-1 0-1,1 0 1,-1 0-1,0 1 0,1 0 1,-1-1-1,0 2 0,1-1 1,-1 0-1,0 1 0,0 0 1,0-1-1,0 2 1,4 2-1,7 4 2,-1 1 1,0 0-1,23 22 1,21 27-45,-10-10-364,76 61 0,-116-104-502,0-1 1,1 1-1,0-2 0,16 8 1,-8-7-2537,-1-1 0,1 0 0,30 2 0,-25-4 446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42 177 812,'-7'-1'2372,"-15"-4"659,22 5-2774,-1-1 0,0 1 0,1 0-1,-1 0 1,0 0 0,1-1 0,-1 1 0,1 0 0,-1-1 0,1 1-1,-1 0 1,1-1 0,-1 1 0,1-1 0,-1 1 0,1-1 0,-1 1-1,1-1 1,0 1 0,-1-1 0,1 1 0,0-1 0,-1 1 0,1-2-1,0 2-118,1-1-1,-1 0 0,1 0 0,-1 1 0,1-1 0,0 1 0,-1-1 0,1 0 0,0 1 0,0 0 0,-1-1 0,1 1 0,0-1 0,0 1 0,-1 0 0,1-1 0,0 1 0,0 0 0,0 0 0,1 0 0,26-6 629,-23 5-523,94-16 786,222-42 967,-107 19-7558,-209 39 4891,30-7-3423,-33 8 3799,-1 0 1,0 0 0,0-1 0,0 1-1,0 0 1,0-1 0,0 1 0,0-1 0,0 1-1,0-1 1,0 1 0,0-1 0,0 0 0,0 0-1,0 1 1,0-1 0,0 0 0,-1 0-1,1 0 1,0 0 0,-1 0 0,2-2 0,-2 1-1148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161 264 780,'-7'-3'432,"1"-1"0,-1-1-1,1 1 1,1-1 0,-1 0 0,1-1 0,0 1-1,0-1 1,0 0 0,1 0 0,-5-9 0,-1-5 1338,1-2 1,-9-28 0,-10-22 5999,10 45-4174,18 27-3560,0-1 0,0 1-1,0 0 1,0 0 0,0 0 0,0 0 0,0 0 0,-1-1 0,1 1 0,0 0-1,0 0 1,0 0 0,0 0 0,0 0 0,-1 0 0,1 0 0,0 0 0,0 0 0,0-1-1,0 1 1,-1 0 0,1 0 0,0 0 0,0 0 0,0 0 0,-1 0 0,1 0 0,0 0-1,0 0 1,0 0 0,-1 0 0,1 0 0,0 1 0,0-1 0,0 0 0,0 0 0,-1 0-1,1 0 1,0 0 0,0 0 0,0 0 0,-1 18 245,80 488 1268,-37-309-2180,-32-171-2235,-10-26 2669,1 0 1,-1 1 0,1-1 0,0 0 0,-1 1 0,1-1 0,-1 0-1,1 0 1,-1 0 0,1 0 0,0 1 0,-1-1 0,1 0-1,-1 0 1,1 0 0,0 0 0,-1 0 0,1-1 0,-1 1 0,1 0-1,-1 0 1,1 0 0,0 0 0,-1-1 0,1 1 0,-1 0-1,1 0 1,-1-1 0,1 1 0,-1 0 0,1-1 0,-1 1 0,1-1-1,-1 1 1,0-1 0,1 1 0,-1-1 0,0 1 0,1-1-1,-1 0 1,29-33-9077,-20 20 6089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92 245 840,'-15'-31'4010,"-15"-24"3224,27 51-6336,1 0 0,-1 0 1,0 1-1,0 0 0,-1-1 1,1 1-1,-1 0 0,1 1 1,-1-1-1,-6-3 0,6 5-255,8 6-457,10 4-126,30 8 22,0-3 0,1-1 0,86 11 0,-96-20-75,0-1 1,1-2-1,-1-2 0,0-1 0,63-12 0,-94 13-3,1 0-1,-1 0 0,0-1 0,1 1 1,-1-1-1,0 0 0,0 0 0,0-1 1,0 1-1,-1-1 0,1 1 0,-1-1 1,1 0-1,-1-1 0,0 1 0,0-1 1,0 1-1,3-8 0,-4 7 41,-1 0 0,1 0-1,-1 0 1,-1 0 0,1-1 0,0 1 0,-1 0-1,0 0 1,0-1 0,0 1 0,-1 0 0,1 0-1,-1 0 1,0-1 0,0 1 0,-1 0 0,1 0-1,-1 0 1,0 0 0,-3-4 0,3 4 21,-1 0 1,0 1-1,1 0 0,-1 0 1,0 0-1,0 0 1,-1 0-1,1 0 0,-1 1 1,1 0-1,-1 0 1,0 0-1,0 0 0,0 0 1,0 1-1,0-1 1,-5 0-1,7 2-40,-1-1 1,1 1-1,-1 0 0,1-1 0,-1 1 1,1 0-1,-1 0 0,1 1 1,-1-1-1,1 1 0,-1-1 1,1 1-1,-1 0 0,1 0 0,0 0 1,-1 0-1,1 0 0,0 0 1,0 0-1,0 1 0,0 0 1,0-1-1,0 1 0,0 0 1,1 0-1,-1 0 0,0 0 0,1 0 1,-2 3-1,-4 14-13,1 1 0,0 0-1,1 0 1,2 0 0,0 1 0,0 21 0,2-32-4,-27 457 338,28-466-353,-23 168 6,4-101-3356,19-68 3240,0 0 1,0 0-1,0 1 1,-1-1 0,1 0-1,0 0 1,0 0-1,0 0 1,0 0-1,-1 1 1,1-1 0,0 0-1,0 0 1,0 0-1,0 0 1,-1 0-1,1 0 1,0 0 0,0 0-1,-1 0 1,1 1-1,0-1 1,0 0-1,0 0 1,-1 0 0,1 0-1,0 0 1,0 0-1,-1-1 1,1 1-1,0 0 1,0 0 0,0 0-1,-1 0 1,1 0-1,0 0 1,0 0-1,0 0 1,-1 0 0,1-1-1,0 1 1,0 0-1,0 0 1,0 0-1,0 0 1,-1 0-1,1-1 1,0 1 0,0 0-1,0 0 1,0 0-1,0-1 1,0 1-1,0 0 1,0 0 0,0 0-1,-1-1 1,1 1-1,-10-17-5229,7 13 3873,-15-17-4720,8 12 3356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63 256 68,'-7'-3'1040,"0"0"0,0-1 1,1 0-1,0-1 0,0 1 0,-9-9 0,15 12-833,-1 0 0,0 1 1,0-1-1,0 0 0,1 0 0,-1 0 0,0-1 0,1 1 0,-1 0 0,1 0 0,0 0 0,-1 0 0,1-1 0,0 1 0,-1 0 0,1 0 0,0 0 0,0-1 0,0-1 0,1 2-53,0 0-1,-1-1 1,1 1 0,0 0-1,0-1 1,0 1 0,0 0-1,0 0 1,0 0 0,0-1-1,0 1 1,1 1-1,-1-1 1,0 0 0,0 0-1,1 0 1,-1 1 0,1-1-1,-1 0 1,2 1 0,35-13 366,1 2 1,0 2-1,52-6 1,9-2-498,3-5-310,107-20-4392,-1 1-5117,-185 37 8332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65 363 28,'0'-1'170,"1"1"1,-1-1-1,0 1 0,1-1 1,-1 1-1,0-1 0,1 1 0,-1-1 1,0 1-1,0-1 0,0 0 1,0 1-1,1-1 0,-1 1 1,0-1-1,0 0 0,0 1 0,0-1 1,0 0-1,0 1 0,-1-1 1,1 1-1,0-1 0,0 0 1,0 1-1,-1-1 0,1 1 1,0-1-1,0 1 0,-1-1 0,1 1 1,0-1-1,-1 1 0,0-1 1,-18-28 2552,11 17-1002,2 0 347,0-1 1,0 0-1,-4-22 1,7 26-1511,1-1 1,1 1 0,-1-1 0,2 1 0,-1-1 0,2-10 0,-1 17-493,0 0 1,1 0-1,-1 0 1,1 0-1,-1 1 1,1-1-1,0 0 1,1 0-1,-1 1 1,0-1-1,1 1 1,-1-1-1,1 1 1,0-1-1,0 1 1,0 0-1,0 0 1,0 0-1,0 0 1,4-2-1,-3 2-40,1 1 0,-1 0 0,1 0 0,0 0 0,-1 0-1,1 1 1,0-1 0,-1 1 0,1 0 0,0 0 0,0 0 0,-1 1 0,1-1 0,3 2-1,5 1-24,0 1 0,-1 0 0,1 1-1,-1 0 1,0 1 0,-1 0 0,1 0-1,15 15 1,-15-11 25,-2 0 0,0 1-1,0 0 1,0 1 0,-2 0 0,1 0 0,-2 0-1,0 1 1,0 0 0,-1 1 0,-1-1-1,0 1 1,-1 0 0,0 0 0,-1 0-1,0 26 1,-1-28-8,-2-1 1,0 1-1,0 0 0,-1 0 1,-1-1-1,0 1 0,0-1 0,-1 0 1,0 0-1,-1 0 0,-1 0 1,1-1-1,-2 0 0,1 0 1,-2 0-1,1-1 0,-1 0 0,0-1 1,-1 0-1,-14 11 0,8-9-2,2 0-3,0-1 1,-1 0-1,0-1 1,-1-1-1,-19 7 1,34-14-15,0 0 1,0 1-1,0-1 1,0 0-1,-1 0 1,1 0-1,0 0 1,0 0-1,0 0 0,0 0 1,0 0-1,0 0 1,-1 0-1,1 0 1,0 0-1,0 0 1,0 0-1,0 0 1,0 0-1,0-1 0,0 1 1,-1 0-1,1 0 1,0 0-1,0 0 1,0 0-1,0 0 1,0 0-1,0 0 0,0 0 1,0 0-1,-1 0 1,1-1-1,0 1 1,0 0-1,0 0 1,0 0-1,0 0 1,0 0-1,0 0 0,0-1 1,0 1-1,0 0 1,0 0-1,0 0 1,0 0-1,0 0 1,0 0-1,0-1 0,0 1 1,0 0-1,0 0 1,0 0-1,0 0 1,0 0-1,4-13-40,9-11-47,60-77-159,67-99 149,-107 149 127,50-111 0,-71 133 161,-1-1 0,8-37 0,-19 67-180,0 0 0,0-1 0,0 1 0,0 0 0,0 0 0,1 0 0,-1 0 0,0 0 1,0-1-1,0 1 0,0 0 0,0 0 0,0 0 0,0-1 0,0 1 0,0 0 0,0 0 1,0 0-1,0 0 0,0-1 0,0 1 0,0 0 0,0 0 0,0 0 0,0-1 0,0 1 0,0 0 1,-1 0-1,1 0 0,0 0 0,0-1 0,0 1 0,0 0 0,0 0 0,0 0 0,0 0 0,-1 0 1,1 0-1,0-1 0,0 1 0,0 0 0,0 0 0,0 0 0,-1 0 0,1 0 0,0 0 1,-1 0-1,-9 6 243,-8 11-53,6 0-117,1 1-1,1 0 1,0 0 0,1 1 0,1 1-1,1-1 1,0 1 0,-4 31 0,8-34-66,1 0 1,0 0-1,2 1 0,0-1 1,1 1-1,0-1 1,2 0-1,0 0 1,1 0-1,9 26 1,-9-34-8,0 1 0,1-2 0,-1 1 0,2 0 0,-1-1 0,1 0 1,1 0-1,-1-1 0,1 1 0,1-2 0,-1 1 0,1-1 0,13 8 1,-8-7-223,1 0 1,0-1 0,0-1 0,0 0 0,1-1 0,0-1 0,0 0-1,18 1 1,-16-3-1153,0-1-1,0 0 1,22-4-1,-7-1-3503,-1-2 1,36-13-1,-39 11 1297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17 315 408,'-3'8'478,"0"0"1,0 0-1,1 0 0,0 0 1,1 0-1,0 0 1,0 1-1,1-1 0,0 10 1,0-16-410,1 0 0,-1 0 0,0-1 1,1 1-1,-1 0 0,1-1 0,-1 1 1,1 0-1,0-1 0,0 1 1,0-1-1,0 1 0,0-1 0,0 1 1,0-1-1,0 0 0,0 0 0,1 1 1,1 0-1,-1-1 35,0 0-1,0-1 1,1 1 0,-1-1 0,0 0-1,0 1 1,1-1 0,-1 0-1,0 0 1,1-1 0,-1 1 0,0 0-1,0-1 1,1 1 0,-1-1 0,0 0-1,0 0 1,0 0 0,3-1-1,6-5 579,0 0 0,0-1-1,-1 0 1,0-1-1,0 0 1,-1 0 0,0-1-1,-1 0 1,0-1-1,-1 0 1,0 0 0,10-23-1,-14 25-378,0 0 0,-1 0 0,0-1 0,-1 1 0,0 0 0,0-1 0,-1 1 0,0-1 0,-1 1 0,0-1 0,0 1 0,-1 0 0,0 0 0,-1 0 0,0 0 0,-1 0-1,-6-13 1,4 9-34,4 10-166,1-1-1,-1 1 1,0 0 0,0 0-1,0-1 1,-5-4 0,7 8-96,0-1 0,-1 1 1,1 0-1,-1 0 1,1-1-1,0 1 1,-1 0-1,1 0 0,0 0 1,-1 0-1,1 0 1,-1-1-1,1 1 1,-1 0-1,1 0 0,0 0 1,-1 0-1,1 0 1,-1 0-1,1 0 1,0 1-1,-1-1 0,1 0 1,-1 0-1,0 0 1,-11 15-72,0 8 50,1 1-1,2 1 0,0-1 1,2 1-1,0 1 0,-4 40 1,7-25 13,2 0-1,1-1 1,8 63 0,-6-94 1,0-1 1,1 1-1,0-1 0,0 0 1,1 0-1,1 0 0,-1 0 1,1 0-1,0-1 0,10 13 1,-12-17 1,1 0 0,-1 0 0,1-1 0,0 1 0,0-1 0,0 0 0,0 0 0,0 0 0,0 0 0,1-1 0,-1 1 0,0-1 0,1 0 0,-1 0 0,1 0 0,0 0 0,-1-1 0,1 1 0,0-1 0,-1 0 0,1 0 0,0 0 0,-1-1 0,1 1 0,0-1 0,-1 0 0,7-2 0,7-4-5,0-1 0,0-1 0,-1 0-1,0-1 1,0-1 0,-1 0 0,-1-1 0,16-16 0,-3-1 6,-1-1 1,41-62-1,-45 57 17,-2 0 0,-1-2 1,-2 0-1,-1-1 0,-2 0 1,12-52-1,-22 48 290,-3 39-253,-1 1-1,0 0 1,0-1 0,0 1 0,-1-1 0,1 1 0,0 0 0,-1 0-1,0-1 1,1 1 0,-1 0 0,0 0 0,0 0 0,0 0-1,-2-3 1,2 5-51,0 0 0,0-1 0,0 1-1,1 0 1,-1 0 0,0 0 0,0 0-1,0 0 1,0 0 0,0 0 0,1 0-1,-1 0 1,0 0 0,0 1 0,0-1-1,0 0 1,1 1 0,-1-1 0,0 0 0,0 1-1,1-1 1,-1 1 0,0-1 0,1 1-1,-1-1 1,0 1 0,1 0 0,-1-1-1,1 1 1,-1 0 0,1-1 0,-1 1-1,0 1 1,-17 26-54,16-23 43,0 0 0,0 0 0,1 0 0,-1 1 0,1-1 0,0 0 0,1 1 0,-1-1 0,1 1 0,0-1 0,1 1 0,-1-1 0,1 1 0,0-1 0,1 0-1,-1 0 1,5 10 0,4 7 14,0 0 0,23 33 0,-29-48-5,46 59 20,-41-56-20,0 0 0,0 0 0,-1 1 0,-1 0 0,0 0 0,0 1 0,-1 0 0,-1 0 0,0 1 0,4 16 0,-9-28 0,0 1 0,0 0 0,0 0 1,-1 0-1,1 0 0,-1 0 0,1 0 0,-1-1 0,1 1 0,-1 0 0,0 0 0,0-1 0,0 1 0,0 0 0,0-1 0,0 1 0,0-1 0,-1 0 0,1 1 0,-1-1 0,1 0 0,-1 0 0,1 0 0,-1 0 0,-3 2 0,-5 2 8,-1 1 0,-22 6 0,21-8-14,2 0-168,-38 12 123,44-15-325,1 0 0,0-1 0,0 1 0,-1-1-1,1 0 1,0 0 0,-1 0 0,1 0 0,0-1-1,0 1 1,-1-1 0,-3-2 0,6 3-69,0-1 0,0 0 0,0 0 0,1 0 0,-1 1 0,0-1 0,1 0 0,-1 0 0,1 0 0,-1 0 0,1 0 0,-1 0 0,1 0 0,0 0 1,-1-1-1,1 1 0,0 0 0,0 0 0,0 0 0,0 0 0,0 0 0,0 0 0,0-1 0,0 1 0,0 0 0,1 0 0,-1 0 0,0 0 0,1 0 0,-1 0 0,1 0 0,-1 0 0,1 0 0,0 0 0,-1 0 0,2-1 0,6-8-2769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32 189 704,'-3'-1'929,"0"-1"0,0 1-1,0-1 1,0 1 0,1-1-1,-1 0 1,1 0 0,0 0 0,-3-4-1,4 6-692,1-1 1,0 1-1,-1 0 0,1-1 0,0 1 0,0-1 0,0 1 0,-1-1 0,1 1 0,0-1 0,0 1 0,0-1 0,0 1 0,0-1 0,0 1 1,0-1-1,0 1 0,0-1 0,0 1 0,0-1 0,1 1 0,-1-1 0,0 0 0,1 0-45,0 0 1,0 0-1,0 0 0,-1 0 0,1 0 1,0 1-1,1-1 0,-1 0 0,0 0 0,0 1 1,0-1-1,0 1 0,2-1 0,28-9 452,1 1-1,58-7 0,-50 9-575,56-9-127,128-24-4207,-194 35 2669,-15 3-35,0 0-1,-1-1 0,1-1 1,-1 0-1,21-10 1,-35 14 1585,0 0 0,0 0 1,0 0-1,-1 0 0,1-1 1,0 1-1,0 0 0,0 0 1,0 0-1,-1 0 0,1 0 1,0 0-1,0 0 0,0 0 1,-1 0-1,1-1 0,0 1 1,0 0-1,0 0 0,0 0 1,0 0-1,0-1 0,-1 1 1,1 0-1,0 0 0,0 0 1,0 0-1,0-1 0,0 1 1,0 0-1,0 0 0,0 0 1,0-1-1,0 1 0,0 0 1,0 0-1,0 0 0,0-1 1,0 1-1,0 0 0,0 0 1,0 0-1,0-1 0,0 1 1,0 0-1,0 0 0,1 0 1,-1-1-1,0 1 0,0 0 1,0 0-1,0 0 0,0 0 1,0 0-1,1-1 0,-1 1 1,0 0-1,0 0 0,0 0 0,0 0 1,1 0-1,-1 0 0,0 0 1,0 0-1,0 0 0,1-1 1,-1 1-1,0 0 0,0 0 1,-7-2-894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311 191 164,'-28'-12'1986,"1"-1"1,1-1-1,0-1 1,-32-26-1,39 27 222,-17-13 2765,22 16-2974,-1 0 0,0 1-1,-23-12 1,38 22-1978,-1 0-1,1 0 1,0 0-1,0 0 1,0 0-1,-1 0 0,1 0 1,0 0-1,0-1 1,0 1-1,0 0 1,-1 0-1,1 0 1,0 0-1,0 1 0,0-1 1,-1 0-1,1 0 1,0 0-1,0 0 1,0 0-1,0 0 1,-1 0-1,1 0 0,0 0 1,0 0-1,0 0 1,0 1-1,-1-1 1,1 0-1,0 0 0,0 0 1,0 0-1,0 0 1,0 1-1,0-1 1,0 0-1,-1 0 1,1 0-1,0 0 0,0 1 1,-1 11 341,4 13-35,105 357 1011,-90-326-2137,3-1 0,35 69 0,-56-124 791,4 7-1125,0 1-1,1-1 1,0-1-1,7 10 1,-10-14 333,0 0 0,0-1 0,1 1 1,-1 0-1,0-1 0,1 0 0,-1 1 0,1-1 1,-1 0-1,1 0 0,0-1 0,-1 1 0,1 0 1,0-1-1,0 0 0,5 1 0,5-1-2725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100 225 2428,'-3'-34'3847,"0"2"1420,-6-34-1,7 57-4169,0-1-1,-1 1 1,0 0-1,-1 0 1,0 0 0,0 0-1,-11-15 1,15 24-1059,0-1 0,0 1 0,-1 0 1,1 0-1,0-1 0,0 1 0,0 0 0,0 0 0,-1 0 0,1-1 1,0 1-1,0 0 0,-1 0 0,1 0 0,0-1 0,0 1 0,-1 0 0,1 0 1,0 0-1,0 0 0,-1 0 0,1 0 0,0 0 0,0 0 0,-1 0 1,1 0-1,0 0 0,-1 0 0,1 0 0,0 0 0,0 0 0,-1 0 1,1 0-1,0 0 0,-1 0 0,1 0 0,0 0 0,0 0 0,-1 1 0,1-1 1,0 0-1,-1 0 0,-7 16 455,-1 20-290,-1 38-9,4 0 0,3 1 1,9 98-1,-5-160-197,14 125 40,-11-116-70,1-1 0,1 0 1,0 0-1,13 26 0,-15-39-282,0-1 1,0 1-1,0-1 0,1 0 0,9 11 1,-12-17 32,-1 1 0,1 0 1,0-1-1,0 0 1,-1 1-1,1-1 0,0 0 1,0 0-1,0 0 0,1 0 1,-1-1-1,0 1 1,0 0-1,0-1 0,1 0 1,-1 1-1,0-1 0,0 0 1,1 0-1,-1 0 1,0 0-1,0-1 0,1 1 1,-1-1-1,0 1 0,3-2 1,12-6-2401,-1 0 0,-1 0 1,0-2-1,0 0 0,25-23 1,-19 17 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4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154 195 800,'-2'-15'1691,"0"-1"0,-1 2 0,-1-1 0,0 0 1,-1 1-1,-1-1 0,0 2 0,-1-1 0,0 0 0,-1 1 0,-13-15 0,21 27-1616,0 1 0,-1-1 0,1 0 0,-1 1 0,1-1 0,-1 1 0,1-1 0,-1 1 0,0-1 0,1 1 0,-1 0 0,0-1 0,1 1 0,-1 0 0,0-1 0,1 1 0,-1 0 0,0 0 0,0 0 0,1-1 0,-1 1 0,0 0 0,0 0 0,1 0 0,-1 0 0,0 0 0,0 1 0,1-1 0,-1 0 0,-1 1 0,0 0-6,1 0 0,-1 0-1,0 0 1,1 1 0,-1-1-1,1 1 1,-1-1 0,1 1-1,0 0 1,0-1 0,-2 3-1,-2 6 74,1-1-1,0 1 0,-5 17 1,3-2 95,2 1 1,1 0 0,0 48-1,11 78 50,-5-124-262,2 0 0,15 54 0,-16-68-12,1-1 0,0 1 0,1-2 0,1 1 0,0 0 0,1-1 0,15 19 0,-18-27-8,0 1 0,0-1 0,0 0 0,1 0 0,-1-1 0,1 1-1,0-1 1,0 0 0,0-1 0,1 0 0,-1 0 0,0 0 0,1-1 0,0 0 0,-1 0 0,1 0 0,-1-1 0,1 0 0,0 0 0,-1-1 0,1 0 0,-1 0 0,1-1 0,11-3 0,-6 0-4,0 1 0,-1-1 0,1-1 0,-1 0 0,0-1 0,-1 0 0,1-1 0,-2 0 0,1 0 0,-1-1 0,0 0 0,8-12 0,-9 9-5,0 1 1,-1-1-1,-1-1 0,0 1 1,-1-1-1,0 0 0,-1-1 1,0 1-1,-1-1 0,-1 0 1,0 1-1,-1-1 0,0 0 1,-1 0-1,-1 0 0,0 0 1,-4-17-1,1 8 24,-1 0-1,0 0 1,-2 1 0,-18-40 0,22 55-9,0 0 1,-1 0 0,0 1 0,0-1 0,-1 1 0,0 0-1,0 0 1,0 0 0,-1 1 0,0 0 0,0 0 0,0 1-1,0-1 1,-1 1 0,0 1 0,0-1 0,0 1 0,-11-3-1,13 5-80,0 0 0,0 1-1,0-1 1,-1 1 0,1 1-1,0-1 1,0 1 0,0 0-1,0 0 1,0 0 0,0 0-1,0 1 1,1 0 0,-1 0-1,0 1 1,1-1 0,-5 4-1,3-2-891,1 1 0,-1-1 0,1 1 0,-9 10 0,10-9-1376,0 0-1,0 0 1,1 0-1,-6 12 0,2-2-1498,-3 2 115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63 1256,'-69'-14'19817,"69"14"-19523,28-4 282,1 1-726,0-2 0,38-12 0,-14 0-6425,-53 17 6440,0 0 0,0-1 0,0 1 0,1 0-136,-1 0 136,0 0 0,0 0 0,0 0 0,0-1 0,1 1 0,-1 0 0,0 0 0,0 0 0,0 0 0,1 0-1,-1 0 1,0 0 0,0 0 0,0 0 0,1 0 0,-1 0 0,0 0 0,0 0 0,1 0 0,-1 0 0,0 0-1,0 0 1,0 0 0,1 0 0,-1 0 0,0 0 0,0 1 0,0-1 0,1 0 0,-1 0 0,0 0 0,0 0-1,0 0 1,0 1-135,1-1 135,-1 0 0,0 0 0,0 0 0,0 1 0,0-1 0,0 0 0,0 0 0,0 0-1,0 1 1,0-1 0,1 0 0,-1 0 0,0 0 0,0 1 0,0-1 0,0 0 0,0 0 0,0 0 0,0 1-1,-1-1 1,1 0 0,0 0 0,0 0 0,0 1 0,0-1 0,0 0 0,0 0 0,-8 16-3163,8-16 3169,-8 12-1794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1 158 864,'4'-3'4074,"18"-12"-1907,231-59 1032,-106 36-6159,-80 21-600,-31 7 1356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62 360 336,'-11'-9'1932,"5"4"-549,0 0-1,-1-1 1,2 0 0,-1-1-1,-8-12 1,13 17-1109,0 0 0,0 0 0,0-1 0,0 1 0,1 0 1,-1 0-1,1 0 0,-1-1 0,1 1 0,0 0 0,0-1 0,0 1 0,0 0 1,1-1-1,-1 1 0,0 0 0,1 0 0,0-1 0,-1 1 0,1 0 0,0 0 0,0 0 1,0 0-1,1 0 0,-1 0 0,2-2 0,6-6-14,0 0 0,1 1-1,0 0 1,0 1 0,0 0 0,1 0-1,1 1 1,-1 1 0,1 0 0,0 1-1,16-6 1,-3 3-196,0 1-1,1 1 0,0 2 1,45-4-1,-60 8-34,1 0 0,-1 0 0,1 1 0,-1 0 0,1 1 0,-1 1 0,0 0 0,0 0 0,0 1 0,18 9 0,-24-9 13,1-1-1,-1 1 1,0 0-1,0 0 1,-1 0 0,1 1-1,-1 0 1,0 0-1,0 0 1,0 0-1,-1 1 1,0-1 0,0 1-1,0 0 1,-1 0-1,0 0 1,0 0 0,-1 0-1,1 0 1,0 12-1,-1 5 46,-1 0-1,-1-1 0,-1 1 0,-1-1 0,0 0 0,-2 1 0,-1-2 0,-13 33 0,-10 13 53,-48 81-1,49-95-63,54-99-83,254-509 16,-272 536-8,16-44 33,-23 59-25,0 1 0,-1-1 0,1 0 0,-1 0 0,1 0 0,-1 0 0,0 0-1,0 1 1,-1-1 0,1 0 0,-1 0 0,0 0 0,-2-6 0,2 9-4,1 0-1,-1 0 1,0 0-1,1 0 1,-1 0-1,0 0 0,0 0 1,0 0-1,0 0 1,0 0-1,0 0 1,0 0-1,0 0 1,0 1-1,0-1 1,0 1-1,0-1 1,-1 0-1,1 1 1,0 0-1,0-1 0,-1 1 1,1 0-1,0 0 1,-1 0-1,1 0 1,0 0-1,-1 0 1,1 0-1,0 0 1,0 0-1,-1 1 1,1-1-1,0 0 1,0 1-1,-1-1 0,1 1 1,0-1-1,0 1 1,0 0-1,-2 1 1,-1 0-1,0 1 1,0 0-1,1 0 1,-1 0-1,1 1 1,-1-1-1,1 1 1,0 0-1,0-1 1,-2 7-1,-5 13 24,1 1 0,2 0 0,0 0-1,2 0 1,1 1 0,0 0 0,2 0-1,1 0 1,1 0 0,1 0 0,1 0-1,2 0 1,0 0 0,1-1 0,2 0-1,0 0 1,2 0 0,1-1 0,18 34 0,-23-50-29,0 1 0,0-1 0,1 0 0,-1 0 0,2-1 0,-1 1 0,1-1 0,0-1 0,0 1 0,0-1 0,1-1 1,0 1-1,0-1 0,0-1 0,0 1 0,0-2 0,1 1 0,0-1 0,-1 0 0,15 1 0,-15-3-409,0 0 1,1-1-1,-1 1 0,0-2 0,0 1 0,0-1 1,0 0-1,0-1 0,-1 0 0,1 0 0,-1-1 0,0 0 1,0 0-1,12-9 0,12-14-7087,41-45 1,-52 49 4349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648 159 104,'0'-5'1100,"-1"-9"2902,-6 16-1423,-11 7-1712,-25 10 666,33-13-1214,-1-1-1,0 0 0,-1-1 0,1-1 0,-1 1 0,-19 1 0,16-3 323,-1-2-1,1 0 1,0-1-1,-24-4 1,35 5-468,0-1 0,0 0 1,0 0-1,0 0 0,0-1 1,0 1-1,0-1 0,1 0 1,-1 0-1,0-1 0,1 1 1,0-1-1,0 1 0,0-1 1,0 0-1,0 0 0,0-1 0,1 1 1,-1 0-1,1-1 0,-3-6 1,4 8-146,1-1 0,0 0 0,-1 0 0,1 0 0,0 0 0,0 0 0,1 0 0,-1 0 0,1 0 0,-1 0 0,1 0 1,0 0-1,0 0 0,0 0 0,1 1 0,-1-1 0,1 0 0,-1 1 0,4-4 0,0-1-31,0 1 0,0 0-1,0 1 1,1-1 0,0 1 0,9-6-1,-8 6-3,1 0-1,0 1 0,0 0 0,0 1 0,0-1 0,1 1 0,-1 1 0,17-3 0,-22 5 22,0 0 0,0 0 0,0 0 0,0 0 0,1 1 0,-1-1 0,0 1 0,0 0 0,0 0 0,0 0 0,-1 0 0,1 1 0,0-1 0,0 1 0,-1 0 0,1 0 0,-1 0 0,1 0 0,-1 0 0,0 0 0,0 0 0,0 1 0,0-1 0,0 1 0,-1 0 0,1-1 0,2 7 0,1 4 79,-1 0-1,0 0 1,-1 1 0,0-1-1,-1 1 1,0 0-1,-1-1 1,-1 1 0,0 0-1,-1 0 1,-1 0 0,0-1-1,0 1 1,-6 14-1,-3 8 37,-2-1-1,-1-1 0,-2 0 0,-20 33 0,26-50-111,-1-1-1,-1-1 0,-1 1 0,0-2 0,-1 0 1,0 0-1,-1-1 0,-29 18 0,36-25-13,-1-1 1,0 0-1,0 0 1,0-1-1,0 0 0,-1-1 1,0 0-1,0-1 0,1 0 1,-1 0-1,-1-1 0,1-1 1,0 1-1,0-1 0,0-1 1,0 0-1,0-1 0,-16-4 1,20 3-6,-1 0 0,1 0 1,0-1-1,0 0 0,0 0 1,0-1-1,1 1 0,0-1 1,0 0-1,0-1 0,0 1 1,1-1-1,0 0 0,0 0 0,1 0 1,0-1-1,0 1 0,0-1 1,1 0-1,0 0 0,0 0 1,-1-8-1,2 10-3,0-1 0,1 1 0,-1-1-1,1 1 1,0-1 0,1 1 0,-1-1 0,1 1 0,0-1 0,0 1 0,1 0-1,-1 0 1,1-1 0,1 1 0,-1 0 0,1 1 0,0-1 0,0 0 0,0 1-1,0-1 1,1 1 0,0 0 0,0 0 0,0 1 0,0-1 0,0 1-1,1 0 1,0 0 0,5-2 0,-7 4 5,1 0-1,0 0 1,-1 0-1,1 1 1,0 0 0,0-1-1,-1 1 1,1 1 0,0-1-1,-1 1 1,1-1-1,0 1 1,-1 0 0,1 0-1,0 1 1,-1-1-1,0 1 1,1-1 0,-1 1-1,0 0 1,0 1-1,0-1 1,4 5 0,9 7-3,-1 1 1,25 31 0,-34-38 2,195 242-1917,-196-245 910,0 0 1,0 0 0,0 0 0,10 5 0,24 14-8102,-33-20 7172,5 1-1038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11 144 900,'-1'-1'462,"0"0"0,0 0-1,0-1 1,0 1 0,0-1 0,0 1 0,1 0 0,-1-1-1,0 0 1,1 1 0,-1-1 0,1 1 0,0-1-1,-1 1 1,1-1 0,0 0 0,0 1 0,0-1-1,0 0 1,0 1 0,1-1 0,-1 0 0,0 1-1,1-1 1,0-2 0,1 2-81,0-1 0,0 1 0,0 0 0,0 0 1,1 0-1,-1 0 0,0 0 0,1 0 0,-1 1 0,1-1 0,0 1 0,5-3 0,9-1 60,1 0 0,-1 1 0,29-3 0,-43 6-330,235-11 186,-97 9-394,-122 3-64,17 1 161,-35-1-236,0 0-1,1 0 0,-1 0 0,1 0 0,-1-1 0,1 1 1,-1 0-1,1-1 0,-1 1 0,0-1 0,1 0 1,-1 1-1,0-1 0,1 0 0,-1 0 0,2-1 0,-3 2 26,0-1 0,0 1-1,0-1 1,0 1 0,0-1-1,0 1 1,0-1 0,0 1-1,0-1 1,0 1-1,0-1 1,0 1 0,0-1-1,0 1 1,0-1 0,-1 1-1,1-1 1,0 1 0,0-1-1,-1 1 1,1-1-1,0 1 1,-1 0 0,1-1-1,0 1 1,-1 0 0,1-1-1,0 1 1,-1 0 0,1-1-1,-1 1 1,0 0 0,-15-11-4913,6 6 3069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9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129 139 172,'-26'-25'4045,"-37"-45"1,29 26 5493,34 44-9476,0 0-1,0 1 0,0-1 1,0 0-1,0 0 1,-1 0-1,1 0 0,0 0 1,0 0-1,0 0 1,0 1-1,0-1 1,0 0-1,0 0 0,0 0 1,0 0-1,0 0 1,0 0-1,0 0 0,0 0 1,0 0-1,0 1 1,-1-1-1,1 0 0,0 0 1,0 0-1,0 0 1,0 0-1,0 0 0,0 0 1,0 0-1,0 0 1,-1 0-1,1 0 0,0 0 1,0 0-1,0 0 1,0 0-1,0 0 0,0 0 1,0 0-1,-1 0 1,1 0-1,0 0 0,0 0 1,0 0-1,0 0 1,0 0-1,0 0 0,0 0 1,-1 0-1,1 0 1,0 0-1,0-1 0,0 1 1,0 0-1,0 0 1,1 21 765,8 29-688,1-4 191,11 51 37,13 153 0,-34-237-435,0 4-71,1 0 0,0 0 0,1 0 0,1 0 0,1 0 0,0-1 0,1 0-1,8 16 1,-12-30-135,0-1 0,0 0 0,0 1-1,0-1 1,0 0 0,1 0-1,-1 0 1,0 0 0,1 0 0,-1 0-1,1 0 1,-1 0 0,1-1-1,-1 1 1,1-1 0,0 1 0,-1-1-1,1 0 1,0 1 0,-1-1-1,1 0 1,0 0 0,-1 0 0,1 0-1,0 0 1,-1-1 0,4 0-1,5-1-1659,1-1-1,-1-1 0,13-5 0,-12 4 315,14-4-1350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 3100,'-3'-1'1835,"-16"-9"13827,23 8-12432,11 1-4369,-11 1 1345,16 1-1530,4 4-5637,-22-4 6515,-1 0 1,1 0 0,-1 0 0,0 0 0,0 0 0,0 0 0,1 0-1,-1 1 1,0-1 0,0 0 0,-1 1 0,1-1 0,0 1 0,0-1-1,-1 1 1,1-1 0,-1 1 0,1-1 0,-1 1 0,0 0 0,0-1-1,1 1 1,-1 0 0,0-1 0,-1 4 0,1 6-1590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9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103 104 2032,'5'-73'8427,"-5"42"-1435,-4 64-2504,-8 35-4320,9-53 264,-52 192 548,26-108-759,28-97-202,0 0-1,1 0 0,-1 0 1,1 0-1,-1 1 1,1-1-1,0 0 0,0 0 1,0 1-1,0-1 0,0 0 1,1 3-1,8-1 326,9-11-51,23-16-247,1 2 0,0 1 1,2 3-1,0 1 1,61-12-1,-94 26-47,1 0 0,0 1 1,-1 0-1,1 1 0,-1 0 0,1 1 0,-1 1 0,20 4 0,-24-4 1,-1 0 0,0 1 0,-1-1-1,1 1 1,0 1 0,-1-1 0,1 1 0,-1 0-1,0 0 1,-1 0 0,1 1 0,-1-1 0,1 1-1,-2 1 1,1-1 0,6 11 0,-5-5 11,-1 1-1,0-1 1,0 1 0,-1-1 0,0 1-1,-1 0 1,-1 0 0,0 1 0,0-1-1,-1 0 1,-1 0 0,0 0 0,-1 0-1,0 0 1,0 0 0,-2 0-1,1-1 1,-2 1 0,1-1 0,-2 0-1,1 0 1,-1-1 0,-1 1 0,0-1-1,0-1 1,-1 1 0,-1-2 0,-12 13-1,10-14-48,1-1 0,-1 0-1,0 0 1,-1-1 0,1 0-1,-1-1 1,0-1 0,0 0-1,0 0 1,-14 1 0,20-4-261,0 0 0,1 0 0,-1 0 0,0-1 0,1 1 0,-1-1 0,1-1 0,-1 1 0,1-1 0,-10-4 0,12 4-211,-1 0 0,1 0 0,0-1 0,0 1 1,0-1-1,0 0 0,1 0 0,-1 0 0,1 0 1,0 0-1,0 0 0,0-1 0,0 1 0,0-1 1,1 0-1,-1 1 0,0-5 0,-6-32-5710,8 20 3009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26 104 472,'-10'-21'3629,"7"17"-2518,1 0-1,0 0 1,0 0-1,0 0 1,1-1-1,0 1 1,-2-6-1,4 9-1004,-1 1-1,0-1 1,0 1-1,1-1 1,-1 1-1,0-1 1,1 1-1,-1 0 1,1-1 0,-1 1-1,1-1 1,-1 1-1,1 0 1,-1-1-1,1 1 1,-1 0-1,1 0 1,-1-1-1,1 1 1,0 0-1,-1 0 1,1 0-1,-1 0 1,1 0-1,0 0 1,23-3-21,-16 2 45,187-24-4486,-192 25 4202,18-3-2347,0 1 0,30 0 0,-31 4 218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1 332 492,'4'-15'8253,"-3"-18"-2676,-1 32-5478,1-5 341,0 1 0,0-1 0,1 0 0,-1 0-1,2 1 1,-1-1 0,0 1 0,1-1-1,0 1 1,0 0 0,1 0 0,-1 1 0,1-1-1,7-6 1,-6 5-328,1 0-1,0 1 0,1 0 0,0 0 1,-1 0-1,2 1 0,-1 0 0,0 0 1,1 1-1,8-3 0,-10 4-100,0 1 0,1 0 0,-1 0 0,0 1 0,0 0 0,1 0 0,-1 0 0,0 1 0,0 0 0,1 0 0,-1 1 0,0 0 0,0 0-1,0 0 1,7 5 0,-5-2 0,0 0-1,0 1 1,-1-1-1,0 2 1,0-1-1,0 1 1,-1 0-1,0 1 1,7 12-1,-4-6 17,-1 1 0,-1 1 0,0-1 0,-1 1 0,-1 0 0,0 1 0,-1-1 0,-1 1 0,-1 0 0,0 0-1,-1 20 1,-3-23 9,0 1 1,0-1-1,-2 1 0,0-1 0,0 0 0,-1 0 0,-1-1 0,-1 1 0,-9 15 0,2-8 2,-1 0 1,0-1-1,-2-1 1,-29 27-1,45-45-35,0 0 0,1 0 0,-1-1 0,0 1 0,0 0 0,1 0-1,-1-1 1,0 1 0,0 0 0,0-1 0,0 1 0,0-1 0,0 1 0,0-1 0,0 1 0,0-1-1,0 0 1,0 0 0,0 1 0,-1-1 0,1 0 0,0 0 0,-1 0 0,1-1-2,1 0 0,-1 0 1,1 0-1,-1 0 0,1 1 0,0-1 1,0 0-1,-1 0 0,1 0 1,0 0-1,0 0 0,0 0 1,0 0-1,0 0 0,0 0 0,0 0 1,1 0-1,-1 0 0,1-2 1,1-7-4,1 0 0,1 1 0,7-18 0,52-76-24,-19 33 19,58-123 0,-94 172 17,41-104 8,-43 107 8,-1-1 1,-1 1-1,-1-1 1,-1 0-1,1-19 1,-3 38-18,0-1 1,1 0-1,-1 0 0,0 1 1,0-1-1,0 0 0,0 0 1,0 1-1,0-1 1,0 0-1,-1 0 0,1 1 1,0-1-1,0 0 0,0 1 1,-1-1-1,1 0 1,0 1-1,-1-1 0,1 0 1,-1 1-1,1-1 0,-1 1 1,1-1-1,-1 0 0,1 1 1,-1-1-1,1 1 1,-1 0-1,0-1 0,-1 0 1,1 1 8,-1 1 0,1-1 0,0 0 0,-1 1 0,1-1 0,-1 1 1,1-1-1,0 1 0,-1 0 0,1-1 0,0 1 0,0 0 0,-1 0 0,0 2 1,-6 4 71,1 0 1,0 0 0,-10 14 0,8-5-9,1 0 1,0 1-1,2 0 0,-1 0 0,2 0 1,1 1-1,0-1 0,1 1 0,0 0 1,2 0-1,1 25 0,1-10-52,2 0-1,2 0 1,1 0 0,1-1-1,16 42 1,-20-67-110,4 17 120,2-1 0,1 0 0,0-1 0,23 34 0,-30-50-274,1-1 0,0 0 0,1 0-1,-1 0 1,1-1 0,0 0 0,0 0 0,1 0-1,-1-1 1,1 1 0,-1-1 0,1 0 0,0-1-1,0 0 1,1 0 0,-1 0 0,0-1 0,1 1-1,-1-1 1,1-1 0,-1 0 0,13 0 0,22-6-3152,0-1-1,0-3 1,-1-1 0,59-24 0,-63 21 1106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59 388 632,'-59'-62'12412,"59"62"-12239,1-1 0,-1 1 0,0 0 0,0-1 1,0 1-1,1 0 0,-1 0 0,0-1 0,0 1 0,0 0 0,1 0 1,-1-1-1,0 1 0,1 0 0,-1 0 0,0 0 0,0 0 0,1-1 1,-1 1-1,0 0 0,1 0 0,-1 0 0,0 0 0,1 0 0,-1 0 1,0 0-1,1 0 0,-1 0 0,0 0 0,1 0 0,-1 0 0,0 0 1,1 0-1,-1 0 0,1 1 0,22-3-84,-19 2 318,73-5-13,-31 3-425,72-14 0,-86 10-38,-16 4-361,-1-1 0,1-1 1,17-6-1,-28 8-172,0-1 0,-1 1-1,1-1 1,0 0 0,-1 0 0,0-1 0,8-7 0,-11 11 447,0-1 0,0 0 1,-1 0-1,1 0 0,0-1 1,-1 1-1,1 0 0,-1 0 0,1 0 1,-1 0-1,0-1 0,1 1 1,-1 0-1,0 0 0,0 0 0,0-1 1,0 1-1,0 0 0,0 0 1,0-1-1,0 1 0,-1 0 0,1 0 1,0-1-1,-1 1 0,1 0 1,-1 0-1,1 0 0,-1 0 0,0 0 1,1 0-1,-1 0 0,0 0 1,0 0-1,0 0 0,1 0 0,-3-1 1,-5-5-11,0 0 1,0 1-1,-17-10 0,4 2 71,-2-5 1240,-35-40 0,13 1 6260,44 57-7255,1 1 0,0-1 0,0 0 0,-1 1 0,1-1 1,-1 0-1,1 1 0,-1-1 0,1 1 0,-1-1 0,1 0 0,-1 1 0,1 0 0,-1-1 0,0 1 0,1-1 0,-1 1 0,0 0 0,1-1 0,-1 1 0,0 0 1,1 0-1,-1-1 0,0 1 0,0 0 0,1 0 0,-1 0 0,0 0 0,0 0 0,-1 0 0,1 1-57,0 0 1,0 0-1,0 0 0,0 0 1,0 0-1,0 0 0,0 0 1,0 1-1,0-1 0,0 0 1,0 0-1,1 1 1,-1-1-1,0 2 0,-12 50 426,11-38-363,-4 22 67,2 0 1,1 0-1,3 0 1,4 53 0,-1-66-224,2-1 0,0 0 0,2 0 0,0-1 0,1 0 0,2 0 0,0-1 0,26 40 1,-34-58-96,0-1 1,0 0-1,0 0 1,0 1 0,0-1-1,1-1 1,-1 1 0,1 0-1,-1-1 1,1 1 0,0-1-1,-1 0 1,1 1 0,5 0-1,-3-1-445,-1-1 0,1 1 0,0-1 0,0 0 0,-1 0 0,1-1 0,0 1 0,7-3 0,5-2-2541,0-2 0,0 0 0,30-17 1,-37 18 1789,18-8-1751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284 368 1620,'0'-2'457,"1"-1"-1,-1 1 0,1-1 1,-1 0-1,0 1 1,0-1-1,0 0 0,0 1 1,-1-1-1,1 1 1,-1-1-1,1 0 1,-1 1-1,0-1 0,0 1 1,0 0-1,-1-1 1,-1-2-1,-33-42 4799,19 25-3173,-7-9-249,15 22-1477,1-1 0,0 0-1,0-1 1,1 0 0,1 0-1,0 0 1,0-1-1,1 0 1,-6-23 0,11 32-344,0 1 1,0-1-1,0 0 0,1 1 1,-1-1-1,1 0 1,0 1-1,-1-1 0,1 1 1,1-1-1,-1 1 0,0-1 1,0 1-1,1 0 1,-1-1-1,1 1 0,0 0 1,0 0-1,0 0 1,0 0-1,0 1 0,0-1 1,0 1-1,1-1 1,3-1-1,0-1 19,1 1 0,0 0 0,0 0 1,0 1-1,1-1 0,-1 1 0,15-1 0,-14 2-29,0 1 1,0 0-1,-1 0 0,1 1 0,0 0 1,0 0-1,-1 1 0,1 0 0,-1 0 1,1 1-1,10 5 0,-15-6-1,1 1 1,-1-1-1,1 1 0,-1 0 1,0 0-1,0 1 0,0-1 1,0 1-1,0-1 1,-1 1-1,0 0 0,0 0 1,0 0-1,0 0 0,-1 0 1,1 0-1,-1 1 0,0-1 1,0 1-1,-1-1 1,1 8-1,-1 4 1,-1 1 1,-1-1-1,0 0 0,-1 0 1,-1 0-1,0-1 0,-2 1 1,-12 28-1,-4-2 4,-47 71-1,-174 219 540,242-331-521,0 0-1,1 0 1,-1 1-1,0-1 1,0 0-1,0 1 1,1-1-1,-1 0 1,1 1-1,-1-1 1,1 1-1,0-1 1,-1 1-1,1-1 0,0 3 1,0-3-9,0-1 0,1 1 0,-1-1 0,0 1 0,1-1 0,-1 0 1,0 1-1,1-1 0,-1 1 0,1-1 0,-1 0 0,0 0 0,1 1 0,-1-1 0,1 0 0,-1 0 0,1 1 0,-1-1 1,1 0-1,-1 0 0,1 0 0,-1 0 0,1 0 0,-1 0 0,1 0 0,0 0 0,-1 0 0,2 0 0,7-1 130,0-1 0,0 0 0,16-6 0,-11 3-170,189-66 135,-5 1-1246,-87 37-2475,53-21-7222,-96 32 6280,-14 3 1465,-30 8 1747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265 455 360,'-8'-14'960,"0"0"0,-1 1 0,-1 1-1,0-1 1,-1 1 0,0 1 0,-15-12 0,-117-111 11127,140 131-11924,0 0 0,0 0 0,0 0 0,1 0-1,0-1 1,0 1 0,0-1 0,0 0 0,0 0 0,1 0 0,-2-5 0,2 8-131,1-1-1,0 0 1,0 1 0,0-1-1,0 0 1,1 1 0,-1-1-1,0 0 1,1 1 0,-1-1-1,1 1 1,-1-1 0,1 1 0,0-1-1,0 1 1,-1-1 0,1 1-1,0 0 1,0-1 0,0 1-1,1 0 1,-1 0 0,0 0 0,0 0-1,1 0 1,-1 0 0,1 0-1,-1 0 1,1 0 0,1 0-1,9-4-16,0 1 0,0 0-1,0 0 1,1 1-1,0 1 1,0 0-1,-1 1 1,1 0 0,0 1-1,0 1 1,0 0-1,0 0 1,21 6 0,-21-4-15,0 1 1,-1 0 0,0 1 0,0 0-1,0 1 1,0 0 0,-1 1 0,0 0-1,-1 1 1,0 0 0,0 0 0,0 1-1,12 16 1,-17-18 11,-1-1-1,-1 1 1,1 0-1,-1 0 1,0 0-1,0 0 1,-1 0-1,0 1 1,-1-1-1,1 1 1,-2 0-1,1-1 1,-1 1-1,0 0 1,0-1-1,-1 1 1,-3 12-1,1-7 30,-1 0 1,0 0-1,-1 0 0,-1 0 0,0-1 1,0 0-1,-1 0 0,-1-1 0,-9 11 1,15-19-35,-36 42 166,-56 53 0,125-128-146,0-3 0,-3 0 0,30-44 0,-18 16-23,42-87-1,-68 121 9,-1 3-5,-2-1 0,0 0 0,-1-1 0,7-30 1,-9 29 58,-6 22 21,0-1 0,-1 0 0,1 0 1,0-12-1,-2 18-71,-1 0 1,1 0 0,-1 0-1,1 0 1,-1 0 0,1 0 0,-1 0-1,1 1 1,-1-1 0,1 0-1,-1 0 1,1 0 0,-1 1 0,1-1-1,-1 0 1,1 0 0,-1 1-1,1-1 1,-1 1 0,1-1 0,0 0-1,-1 1 1,1-1 0,0 1-1,0-1 1,-1 0 0,1 1 0,0-1-1,-1 2 1,-14 15 147,6-3-128,0 1 1,1-1-1,1 2 0,0-1 0,1 1 1,1 0-1,1 0 0,0 0 0,1 1 1,0 0-1,2-1 0,0 1 0,2 27 1,2-7 39,1 0 0,3 0 1,0-1-1,3 0 0,14 37 0,-19-58-722,1-1 0,1 0 0,0 0 0,1 0 0,0-1-1,1 0 1,12 13 0,-17-22 369,0 0-1,0 0 1,0-1-1,1 1 1,-1-1-1,1 0 1,-1 0-1,1-1 0,0 1 1,0-1-1,1 0 1,-1-1-1,0 1 1,0-1-1,1 0 1,-1 0-1,1-1 1,-1 1-1,1-1 1,-1 0-1,1-1 1,-1 0-1,7-1 1,57-16-9862,-43 11 6745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37 451 2360,'-3'-2'915,"0"0"0,0 0 0,0 0 0,0-1 0,1 1 0,-1 0 0,1-1 0,0 0 0,-1 0 0,1 0 0,1 0 0,-1 0 0,-2-4 0,4 6-663,0 0 0,0 0 0,0 1 0,0-1 0,0 0 0,0 0 0,0 0 0,0 0 0,0 0 0,0 0 0,0 0 0,1 0 0,-1 1 0,0-1 0,1 0 0,-1 0 0,0 0 0,1 0 0,-1 1 0,2-2 0,-1 0-172,1 1 1,0-1-1,0 1 1,0-1-1,0 1 0,0 0 1,0-1-1,1 1 0,-1 1 1,4-3-1,47-11 18,0 3 1,64-7-1,-16 3-236,-84 13 29,-2 0-457,0-1 1,0 0 0,0 0 0,0-2 0,-1 0 0,1 0 0,17-11 0,-31 15 372,0 1 0,0-1 0,0 1-1,0-1 1,0 0 0,0 0 0,0 0 0,0 1 0,-1-1 0,1 0 0,0 0-1,0 0 1,-1 0 0,1 0 0,-1 0 0,1-1 0,-1 1 0,1 0 0,-1 0 0,0 0-1,1 0 1,-1-1 0,0 1 0,0 0 0,0-2 0,0 1 24,-1-1 0,0 1 0,0 0 0,0 0 1,0 0-1,0 0 0,0 0 0,0 1 0,-1-1 0,1 0 0,-1 1 1,1-1-1,-3-1 0,-6-5-27,-1 0 0,0 0 0,-20-9 1,29 16 182,-9-5 145,1-1 0,-1 0 0,1 0 0,1-1 0,-10-10 0,-38-47 4274,19 18 1056,24 35-3449,6 12-476,7 2-1397,0 0 0,0 1 0,0-1 0,0 0 0,1 0 0,-1 0-1,1 1 1,-1-1 0,1 4 0,-2 3-178,-7 41 370,2 0 0,2 0 0,2 1 0,3 0-1,8 71 1,-4-88-582,1-1-1,2 1 0,1-1 0,2 0 0,1-1 0,27 57 0,-37-88 1,0 0-1,-1 0 0,1 0 0,0 0 1,0 0-1,0 0 0,-1 0 0,1 0 1,0 0-1,0 0 0,0-1 1,0 1-1,0 0 0,1-1 0,-1 1 1,0-1-1,0 1 0,0-1 1,1 0-1,-1 1 0,0-1 0,0 0 1,0 0-1,3 0 0,29-8-8208,-19 4 4919,-1 0 165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3 221 60,'15'-132'9777,"-12"43"3421,-10 127-12067,-6 479 204,17-299-2515,-4-217 1040,0 0 0,0 0-1,0 0 1,0 0 0,0 0 0,0 0 0,0 0 0,1 0-1,-1 0 1,0 0 0,0 0 0,1 0 0,-1 0 0,1-1 0,-1 1-1,0 0 1,1 0 0,0 0 0,-1 0 0,1-1 0,-1 1-1,1 0 1,0-1 0,0 1 0,-1 0 0,1-1 0,0 1-1,0-1 1,1 1 0,0-1-231,0 1 1,0-1-1,1 0 0,-1 0 0,0 0 1,0 0-1,1-1 0,-1 1 0,0-1 1,0 1-1,0-1 0,3-1 0,9-4-2330,-1-1 0,25-16 0,-37 22 2496,41-33-4290,-19 15 2538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338 501 196,'29'-75'3625,"27"-113"-1,-36 73 5006,-19 101-5761,-5 11-1075,-10 17-459,-15 33-927,10-9-89,1 1-1,-17 59 1,28-75-286,1 1 0,2 0 0,0 0 0,1 1 0,2 41 0,1-58-22,1 0 0,0 0 0,0 1 1,1-1-1,0-1 0,0 1 0,1 0 1,0 0-1,1-1 0,-1 0 0,1 0 0,1 0 1,-1 0-1,8 8 0,-8-11 0,0-1 0,1 1 0,-1-1-1,1 0 1,-1 0 0,1 0 0,0-1 0,0 1 0,0-1-1,0 0 1,1-1 0,-1 1 0,0-1 0,1 0 0,-1-1 0,1 1-1,-1-1 1,1 0 0,-1-1 0,1 1 0,8-3 0,4-1-6,1-1 1,-1-1-1,0-1 1,0 0 0,0-1-1,-1-1 1,-1-1 0,0 0-1,19-16 1,-22 15-3,0-1 0,-1 0 0,-1 0 1,0-1-1,0 0 0,-1-1 0,-1 0 0,-1-1 1,0 0-1,10-26 0,-14 27 8,-1-1-1,0 0 1,-1 1 0,-1-1 0,0 0 0,-1 0-1,0 0 1,-2 0 0,-3-21 0,1 17 9,-1 0 1,0 1 0,-2 0-1,0 0 1,-1 0 0,-18-30 0,21 41-20,1 0 1,-2 0 0,1 1 0,-1-1 0,0 2-1,0-1 1,-1 0 0,1 1 0,-1 0 0,0 1 0,-1 0-1,1 0 1,-1 0 0,-9-2 0,7 3 1,-1 1 1,1 0 0,-1 1-1,1 0 1,-1 1-1,0 0 1,0 0-1,1 1 1,-21 5 0,-2 4-779,1 1 0,0 2 0,1 1 0,0 1 1,-52 36-1,-88 80-10178,143-108 9107,-29 23-1931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56 936,'-41'-37'13531,"72"32"-10949,41 7-2387,19-1-2302,-69-1-284,0-2 1,26-6-1,-27 4-285,-1 1-93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17 133 1176,'-15'104'16696,"15"-103"-16595,-1 0 0,1-1-1,0 1 1,0 0 0,0-1 0,0 1-1,0-1 1,0 1 0,0 0-1,0-1 1,0 1 0,0 0 0,0-1-1,0 1 1,1 0 0,-1-1-1,0 1 1,0-1 0,1 1 0,-1-1-1,0 1 1,1 0 0,-1-1-1,0 1 1,1-1 0,0 1 0,8-14-1347,5-30-5140,-5-5-3400,-4 38 7272</inkml:trace>
  <inkml:trace contextRef="#ctx0" brushRef="#br0" timeOffset="1">136 45 2080,'35'-3'10588,"0"-3"-5276,19-2-1531,12 5-2878,-16 2-1729,-1-4-3772,-44 4 2629,1-1-1,-1 1 1,0-1-1,1 0 1,8-6-1,-9 6-1345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30 84,'-11'6'1582,"6"-4"-779,0 0-1,0 1 1,0 0 0,1 0-1,-1 0 1,1 0 0,-9 9-1,13-12-734,0 1 0,0-1 0,0 1 0,1-1 0,-1 0-1,0 1 1,0-1 0,0 1 0,0-1 0,1 1 0,-1-1-1,0 0 1,0 1 0,1-1 0,-1 0 0,0 1 0,1-1 0,-1 0-1,0 1 1,1-1 0,-1 0 0,0 0 0,1 1 0,-1-1-1,1 0 1,-1 0 0,1 0 0,-1 0 0,0 1 0,1-1-1,-1 0 1,1 0 0,-1 0 0,1 0 0,-1 0 0,1 0 0,-1 0-1,1 0 1,-1 0 0,0-1 0,2 1 0,25 1-110,-24-1 193,29-1-461,0-2 1,61-12 0,61-26-5753,-133 35 4763,15-5-998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102 222 1568,'-30'-28'7149,"-34"-44"1,64 72-7023,-1 0 0,1 0 0,-1-1 0,1 1 0,-1 0 0,1-1 0,0 1 0,-1-1 0,1 1 0,-1-1 0,1 1 0,0-1 0,-1 1 0,1-1 0,0 1 0,0-1 0,-1 1 0,1-1 0,0 1 0,0-1 0,0 1 0,0-1 0,0 0 0,0 1 0,0-1 0,0 1 0,0-1 0,0 1 0,0-1 0,0 0 0,0 1 0,0-1 0,1 1 0,-1-1 0,0 1 0,0-1 0,1 1 0,-1-1 0,1 0 0,28-5 767,-2 4-827,-1 1-1,1 1 1,0 1-1,44 9 0,-61-8-59,-1 0 0,1 0 0,-1 1 0,0 0 0,0 1 0,0 0 0,0 0 0,0 1 0,-1 1 0,0-1 0,0 1 0,-1 0 0,1 1 0,-2 0 0,1 0 0,7 10 0,-11-11 32,0 0-1,0 1 1,0-1-1,-1 1 1,0-1 0,0 1-1,-1 0 1,0 0-1,0 0 1,-1 0 0,0 0-1,0 0 1,0 0-1,-1 0 1,0 0 0,0 0-1,-1-1 1,0 1-1,-3 7 1,-6 13 153,-1 0-1,-1-1 1,-21 30 0,22-37-148,-76 105 89,58-84-115,162-241 25,9-15-1,-114 180-41,-12 18 2,-1-1 0,-1 0 0,0-1 0,-2 0 0,0-1 0,9-26 0,-19 46 3,-1-1 1,1 1-1,-1-1 1,1 1-1,-1-1 1,0 1-1,1-1 0,-1 1 1,0-1-1,0 0 1,0 1-1,-1-1 1,1 1-1,0-1 1,0 1-1,-1-1 1,1 1-1,-1-1 0,-1-2 1,1 4-4,1-1 0,-1 1 0,0-1 0,0 1 0,0-1 0,0 1 0,1 0 0,-1 0 0,0-1 0,0 1 0,0 0 1,0 0-1,0 0 0,0 0 0,0 0 0,0 0 0,0 0 0,0 0 0,0 0 0,1 1 0,-1-1 0,0 0 0,-1 1 0,-4 1 3,0 1 1,0 0-1,0 0 0,1 1 1,0-1-1,-1 1 0,1 0 0,-5 5 1,0 4 42,1-1 0,0 2 1,0-1-1,2 1 1,-1 0-1,2 0 0,0 1 1,1 0-1,-4 16 0,1 7 112,1-1 0,-2 62 0,8-84-146,1-1 1,1 0 0,0 0-1,0 0 1,2 0 0,0 0 0,0 0-1,1 0 1,1-1 0,1 0-1,10 21 1,-11-26-22,1 0 1,-1-1-1,1 1 0,1-1 0,-1-1 0,1 1 0,1-1 1,-1 0-1,1-1 0,0 1 0,0-2 0,1 1 1,-1-1-1,1 0 0,0-1 0,0 0 0,0-1 0,11 2 1,-3-1-475,0-2-1,-1 0 1,1-1 0,0-1 0,0 0 0,-1-2 0,1 1 0,24-9 0,8-6-5586,66-32 0,-80 34 2792,4-4-177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321 190 1112,'2'-12'1470,"-1"0"1,-1-1-1,0 1 0,0 0 1,-1-1-1,-1 1 0,-5-23 1,5 31-1144,1 0 1,-1 0 0,0 0-1,0 0 1,0 1 0,-1-1-1,1 1 1,-1-1-1,0 1 1,0 0 0,0 0-1,0 0 1,-1 0 0,1 1-1,-1-1 1,0 1-1,1 0 1,-1 0 0,0 0-1,0 1 1,0 0 0,-1-1-1,1 1 1,0 1-1,0-1 1,-5 0 0,4 1-260,1 0 1,-1 0-1,1 1 1,0-1-1,0 1 1,-1 0-1,1 0 0,0 1 1,0-1-1,0 1 1,0 0-1,0 0 1,0 0-1,1 1 1,-1-1-1,1 1 1,-1 0-1,1 0 1,0 0-1,0 0 1,0 0-1,1 1 1,-4 4-1,-5 10 134,1 1-1,1-1 1,-11 32-1,13-33-37,-9 28-22,2 0 1,2 2 0,1 0 0,3 0 0,2 0-1,2 1 1,2 0 0,2 0 0,3 0-1,1-1 1,19 84 0,-17-109-107,0-1-1,2 1 1,1-2 0,0 1 0,2-1-1,0 0 1,1-1 0,1-1-1,1 0 1,21 22 0,-27-33-221,1 1 0,-1-1 0,1-1 0,1 0 0,-1 0 0,1-1 0,0 0-1,0 0 1,21 5 0,-22-8-365,0-1 0,1 1 0,-1-2 0,1 1 0,-1-2 0,0 1 0,1-1 0,-1 0 0,0-1 0,0 0 1,0-1-1,0 0 0,10-4 0,9-6-3674,0-1 1,31-21 0,-33 16 959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94 354 1996,'-14'-15'2709,"0"-1"1,-20-31-1,30 40-1771,0 0 1,0 0 0,1-1-1,-1 1 1,2-1 0,-1 1-1,1-1 1,0 0-1,1 0 1,-1-10 0,2 16-869,0 1 0,0 0 0,0-1 0,1 1 1,-1-1-1,0 1 0,1-1 0,-1 1 1,1 0-1,-1-1 0,1 1 0,0 0 0,-1 0 1,1-1-1,0 1 0,0 0 0,0 0 1,0 0-1,0 0 0,0 0 0,2-1 0,0 0-18,0 0-1,0 1 0,0 0 1,1-1-1,-1 1 0,0 0 1,1 1-1,6-2 0,3 2-34,0-1-1,1 2 0,22 3 1,-14-1-5,-1 2-1,0 0 1,0 1 0,-1 1 0,0 1-1,0 1 1,29 18 0,-42-23 16,0 1 0,1 0 0,-2 1 0,1 0 1,-1 0-1,1 0 0,-2 0 0,1 1 0,-1 0 0,0 1 0,0-1 0,-1 1 0,0 0 1,0 0-1,-1 0 0,0 0 0,-1 0 0,0 1 0,0 0 0,0-1 0,-1 14 0,-1-11 27,-2 1 0,1-1-1,-2 1 1,0-1 0,0 0-1,0 0 1,-2 0-1,-9 18 1,6-15-24,0 0 1,-2-1-1,1 0 0,-1 0 1,-20 18-1,30-31-31,0 0 1,-1-1-1,1 1 1,0 0-1,0-1 1,-1 1-1,1 0 0,0-1 1,0 1-1,0 0 1,0-1-1,-1 1 1,1-1-1,0 1 1,0 0-1,0-1 1,0 1-1,0 0 0,0-1 1,0 1-1,0-1 1,0 1-1,0 0 1,0-1-1,1 1 1,-1-1-1,0 1 0,0 0 1,0-1-1,0 1 1,1-1-1,2-17-13,8-6-3,2 0 1,0 0 0,25-33 0,8-13-8,-21 23 14,-1-1 0,-3-1 0,-2-1-1,18-72 1,-37 122 9,2-4 11,-1-1 0,0 0 0,0 0 0,0 0 0,0 0 0,-1 0 0,0 0 0,0 0 0,-1-7 0,0 12-10,0 0-1,-1 0 0,1 0 1,0 0-1,0 0 0,0 0 1,0 0-1,0 1 0,0-1 1,0 0-1,0 0 0,0 1 1,0-1-1,0 1 0,0-1 1,0 1-1,0-1 0,0 1 1,0 0-1,1-1 0,-1 1 1,0 0-1,0 0 0,1 0 1,-1 0-1,0-1 0,0 3 1,-21 25-5,13-13 36,1 0-1,1 1 0,1-1 1,0 2-1,0-1 0,2 0 1,0 1-1,1 0 0,1 0 1,0 0-1,1 0 1,3 34-1,0-34-20,0 1-1,1 0 1,1-1 0,1 0-1,1 0 1,0 0 0,1 0-1,0-1 1,2-1 0,0 1 0,0-1-1,16 18 1,-13-19-11,1 0-1,1-1 1,0 0 0,28 19-1,-35-28-228,-1 0 0,1-1 0,0 0 0,0 0 0,1-1 0,8 2 0,-10-3-333,-1 0 0,1 0 0,0-1 0,0 0 0,0-1 1,0 1-1,0-1 0,11-3 0,79-26-12684,-73 21 9715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37 184 1964,'-14'-9'1913,"-5"-10"6133,19 19-7768,0-1 1,-1 1 0,1-1 0,0 1 0,-1-1 0,1 1 0,0-1 0,0 1 0,0-1 0,-1 0 0,1 1 0,0-1 0,0 1-1,0-1 1,0 0 0,0 1 0,0-1 0,0 0 0,0 1 0,0-1 0,0 1 0,0-1 0,1-1 0,0 2-160,0-1 1,0 0 0,0 0-1,0 0 1,0 0 0,0 1-1,0-1 1,0 0-1,0 1 1,0-1 0,0 1-1,0-1 1,1 1 0,-1 0-1,0-1 1,3 1 0,197-23 543,-136 19-1625,91-19 0,-100 5-3467,-52 17 3647,0-1-1,0 0 1,-1 0-1,1 0 1,0 0-1,-1-1 1,0 1-1,1-1 1,-1 0-1,0 0 1,4-6-1,-6 8 663,-1 1 0,0-1-1,0 0 1,1 1 0,-1-1-1,0 0 1,0 1 0,0-1-1,0 0 1,0 1 0,0-1-1,0 0 1,0 1-1,0-1 1,0 0 0,0 0-1,0 1 1,0-1 0,-1 0-1,1 1 1,0-1 0,0 1-1,-1-1 1,1 0 0,0 1-1,-1-1 1,1 1 0,-1-1-1,1 1 1,-1-1 0,1 1-1,-2-1 1,-5-6-836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232 171 368,'-20'-11'1047,"0"0"0,1-2 0,0 0 0,1-1 0,-23-23 0,32 27 1291,1 0-1,0 0 0,-10-19 0,17 28-2113,1 0 0,0 1 0,-1-1 0,1 0 0,0 1 0,-1-1 0,1 0 0,-1 1 0,1-1 0,-1 0 0,1 1 0,-1-1 0,1 1 0,-1-1 0,0 1 0,1 0 0,-1-1 0,0 1 0,1-1 0,-1 1 0,0 0 0,0 0 0,-1-1 0,2 1-139,-1 1 0,0-1 1,1 0-1,-1 1 0,1-1 1,-1 1-1,0-1 0,1 1 0,-1-1 1,1 1-1,-1-1 0,1 1 1,-1-1-1,1 1 0,0 0 1,-1-1-1,1 1 0,0 0 1,-1-1-1,1 2 0,-12 47-171,10-41 539,-4 33-335,2-1 1,2 1-1,1 0 1,2 0-1,2 0 1,2 0-1,17 70 1,-17-89-224,4 14-1075,19 51 1,-28-86 938,1 0 1,-1 0 0,1 0 0,0 0 0,-1 0-1,1 0 1,0 0 0,0 0 0,0 0-1,-1-1 1,1 1 0,0 0 0,0-1-1,0 1 1,0 0 0,0-1 0,0 0-1,1 1 1,-1-1 0,0 1 0,0-1 0,0 0-1,0 0 1,0 0 0,1 0 0,-1 0-1,0 0 1,2 0 0,35-9-7352,-28 5 5611,5 0-1064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16 120 304,'6'-26'2186,"-2"10"83,0 0 0,-1-1 0,0-23 0,-2 40-2196,-1 0 1,0 0-1,0 0 0,0 0 1,0 0-1,0-1 1,0 1-1,0 0 0,0 0 1,0 0-1,0 0 1,0 0-1,0 0 0,0 0 1,1-1-1,-1 1 1,0 0-1,0 0 0,0 0 1,0 0-1,0 0 1,0 0-1,0 0 0,0-1 1,0 1-1,0 0 1,-1 0-1,1 0 0,0 0 1,0 0-1,0 0 1,0 0-1,0-1 0,0 1 1,0 0-1,0 0 1,0 0-1,0 0 1,0 0-1,0 0 0,0 0 1,0 0-1,-1 0 1,1 0-1,0-1 0,0 1 1,0 0-1,0 0 1,0 0-1,0 0 0,0 0 1,-1 0-1,1 0 1,0 0-1,0 0 0,0 0 1,0 0-1,0 0 1,0 0-1,0 0 0,-1 0 1,1 0-1,0 0 1,0 0-1,0 0 0,-6 10 1745,-4 14-752,4 0-465,2-1 1,0 1-1,0 43 1,9 75 48,1-20-373,-7-120-263,1 0 0,0 0 0,0 0 0,0 0 0,1 0 0,-1 0 0,0 0 0,1-1 1,-1 1-1,1 0 0,-1 0 0,3 3 0,-2-5 2,-1 0 1,1 1-1,0-1 0,0 0 1,0 0-1,0 0 0,-1 0 1,1 0-1,0 0 0,0 0 1,0 0-1,0 0 0,-1-1 1,1 1-1,0 0 0,0-1 1,-1 1-1,1 0 0,0-1 1,0 1-1,-1-1 0,1 1 0,0-1 1,-1 1-1,1-1 0,-1 1 1,1-1-1,-1 0 0,1 1 1,0-2-1,23-17 5,1 1-1,1 1 1,0 1 0,1 2-1,1 0 1,0 2 0,0 1-1,41-10 1,-62 20-23,1-1-1,-1 1 1,0 0-1,0 0 1,1 1-1,-1 0 1,0 0-1,1 1 1,-1 0-1,0 0 1,0 1-1,1 0 1,12 6-1,-16-7 2,-1 1 0,1 0 0,0 1 0,-1-1 0,0 1 0,1-1 0,-1 1 0,0 0 0,0 0 0,-1 0 0,1 1 0,0-1 0,-1 1 0,0-1 0,0 1 0,0 0 0,-1 0 0,1 0 0,-1 0 0,0 0 0,0 0 0,0 0 0,0 0 0,-1 1 0,0 4 0,-1 4 27,0 1 1,-1-1-1,-1 0 0,0 1 1,-1-2-1,-1 1 1,0 0-1,0-1 0,-1 0 1,-1 0-1,0 0 1,0-1-1,-1 0 1,-18 17-1,19-19-43,-1-1 0,0-1 0,-1 1 0,0-1-1,0-1 1,-1 0 0,1 0 0,-1-1 0,-1 0 0,1-1 0,0 0 0,-1 0 0,0-1 0,0-1 0,0 0-1,0 0 1,-1-1 0,-13-1 0,21 0-322,-1-1 1,1 1-1,0-1 0,0 0 0,-1-1 0,1 1 1,0-1-1,0 0 0,0 0 0,1 0 0,-1 0 1,0 0-1,1-1 0,-1 0 0,1 0 0,0 0 0,-3-3 1,0-3-1667,1 1 0,-1-1 0,2 1 1,-1-1-1,1-1 0,-3-11 0,3 6-1031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29 154 1148,'-12'-17'4257,"10"15"-3111,0 0 1,0-1-1,0 1 0,0-1 0,1 1 1,-1-1-1,1 0 0,-2-4 0,6 6-929,-1 0-1,0 0 0,1 0 1,-1 1-1,1-1 1,-1 1-1,1 0 0,-1 0 1,5 0-1,49-1-230,-1-2 0,67-13 0,-91 10-2252,-1-2 0,57-21 1,-78 25 831,0 0 0,-1-1 0,1 0 0,10-9 0,-8 4-1118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1432,'6'-18'993,"0"1"1,2 0-1,0 0 0,1 0 0,1 2 1,1-1-1,0 1 0,0 0 0,2 1 1,25-22-1,-9 6 556,-15 15-400,1 1 0,0 1-1,28-20 1,-42 33-1079,0 0-1,0 0 1,0 0 0,-1 0-1,1 0 1,0 0-1,0 0 1,0 0-1,0 1 1,0-1-1,0 0 1,-1 1 0,1-1-1,0 1 1,0-1-1,-1 1 1,1-1-1,0 1 1,0-1-1,-1 1 1,1 0 0,-1-1-1,1 1 1,-1 0-1,1 0 1,-1-1-1,1 1 1,-1 0-1,1 0 1,-1 0 0,0-1-1,1 3 1,15 35 487,-14-33-398,97 297 1862,-28-13-1441,-64-246-562,-2 0 1,-2 0-1,-1 0 1,-9 82-1,2-92-91,-2 0 1,-2 0-1,-1 0 0,-2-1 1,0-1-1,-3 0 0,0 0 0,-2-2 1,-1 0-1,-1-1 0,-2-1 1,-37 38-1,28-41-3315,30-23 3164,-1-1-1,1 0 1,0 1-1,-1-1 1,1 0 0,-1 0-1,1 0 1,0 0 0,-1 1-1,1-1 1,-1 0 0,1 0-1,-1 0 1,1 0 0,-1 0-1,1 0 1,-1 0 0,1 0-1,-1 0 1,1 0 0,0 0-1,-1 0 1,1-1 0,-2 1-1,2-1-168,0 0-1,-1 0 1,1 1-1,0-1 0,0 0 1,0 0-1,0 0 1,-1 0-1,1 0 1,0 1-1,0-1 0,1 0 1,-1 0-1,0 0 1,0 0-1,0 0 1,0 1-1,1-1 0,0-1 1,2-8-2807,4-1 198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0 418 512,'0'-2'653,"0"1"1,0-1-1,1 1 1,-1-1-1,0 1 1,1-1-1,-1 1 1,1-1-1,-1 1 0,1 0 1,-1-1-1,1 1 1,0 0-1,0 0 1,1-3-1,0 3-65,0-1 0,0 1 0,0-1-1,0 1 1,0 0 0,0-1 0,0 1 0,5-1 0,4-1 137,0 0 1,0 1-1,17-1 1,-5 1 101,145-9 333,-131 11-1209,0-1 0,-1-2 1,0-2-1,0-1 0,50-15 1,-84 21-107,0-1 0,0 1 0,-1-1 0,1 1 0,0-1 0,-1 0 0,1 1 0,-1-1 0,1 0 0,-1 0 0,1 0 0,-1 0 0,0-1 0,1 1 1,-1 0-1,0-1 0,0 1 0,0 0 0,0-1 0,0 0 0,0 1 0,0-1 0,-1 1 0,1-1 0,-1 0 0,1 1 0,-1-1 0,1 0 0,-1 0 1,0 1-1,0-1 0,0 0 0,0 0 0,0 0 0,0 1 0,-1-1 0,1 0 0,-2-2 0,1-1-351,-2 1 1,1-1-1,-1 1 0,1 0 0,-1 0 0,0 0 1,-1 0-1,1 1 0,-1-1 0,1 1 0,-1 0 1,-8-5-1,-40-27 257,-69-59 0,82 63 1996,23 17-178,8 7 111,0 0 1,1 1 0,-2 1 0,-10-7 0,19 12-1591,-1 1-1,1-1 1,-1 0 0,1 1-1,-1-1 1,1 1-1,-1-1 1,1 1 0,-1-1-1,1 1 1,0-1-1,-1 1 1,1-1 0,0 1-1,-1-1 1,1 1-1,0 0 1,0-1 0,0 1-1,0-1 1,-1 1-1,1 0 1,0-1 0,0 1-1,0 0 1,1 0-1,-4 21 269,3 68 616,12 89 0,-8-151-928,26 146 98,-17-116-126,-5-22-196,14 42 0,-19-69-49,-2-9 85,-1 0 1,16-6-10216,6-11 3417,-11 8 3391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378 395 1844,'2'0'410,"0"0"0,0-1-1,0 1 1,-1-1 0,1 0-1,0 1 1,-1-1 0,1 0 0,0 0-1,-1 0 1,1 0 0,-1-1-1,1 1 1,-1 0 0,0 0 0,0-1-1,1 1 1,-1-1 0,0 1-1,0-1 1,1-3 0,18-41 4260,-17 36-3556,0 0-689,0-1 1,0 0 0,-1 0 0,-1 0 0,1 0-1,-2-1 1,0 1 0,0 0 0,-1 0 0,-1 0 0,1 0-1,-2 0 1,0 0 0,0 0 0,-1 1 0,-7-15 0,8 18-342,-1-1 0,-1 1 0,1 0 0,-1 0 0,-1 0 0,1 1 0,-1 0 0,0 0 0,0 0 0,-1 1 0,0 0 0,0 0 0,0 1 0,0 0 0,-1 0 0,0 1 0,0-1 0,0 2 0,0-1 1,0 1-1,0 1 0,-12-2 0,11 2-74,0 1 0,1 0 1,-1 1-1,1 0 0,-1 0 1,1 1-1,0 0 0,-1 1 0,1-1 1,0 1-1,1 1 0,-1 0 1,0 0-1,-11 9 0,10-5-14,0 0 1,0 0-1,1 1 0,0 1 0,0-1 0,1 1 1,1 0-1,0 1 0,-8 17 0,6-7-8,0 0-1,2 1 0,0 0 1,2 0-1,0 1 1,2-1-1,0 1 0,1 0 1,2-1-1,5 40 1,-3-40-19,2 0 0,0 0 0,2-1 0,0 0 0,13 24 0,-18-39 0,1-1 1,0 0-1,0 0 0,1 0 1,0 0-1,0 0 0,0-1 1,0 0-1,1 0 0,-1 0 1,1 0-1,0-1 0,0 0 1,1 0-1,-1 0 0,1 0 1,-1-1-1,1 0 0,0 0 1,0-1-1,0 0 1,0 0-1,0 0 0,6 0 1,-5-2 13,0 0 0,1 0 0,-1-1 0,0 0 0,-1 0 0,1 0 0,0-1 1,-1 0-1,1-1 0,-1 1 0,0-1 0,0 0 0,0-1 0,-1 1 0,0-1 1,1 0-1,-2-1 0,1 1 0,6-12 0,2-1 21,-2-1-1,0-1 1,-1 0 0,-1 0 0,7-24-1,-10 21 1,-1 0 0,-1 0 0,-1 0-1,0-1 1,-3-36 0,-2 22 174,-1 0 0,-15-63 1,17 95-119,-2-6 235,0 1 1,0 0-1,-8-18 1,14 73-264,8 0-270,2 0 1,2-1-1,2-1 0,2 0 0,1-1 0,45 64 0,-61-99-266,0 1 0,0-2 0,1 1 1,0 0-1,0-1 0,1 0 0,-1 0 0,13 8 0,-16-12 150,1 0-1,0 0 1,-1 0 0,1-1-1,0 1 1,-1-1-1,1 1 1,0-1 0,0 0-1,-1 0 1,1 0-1,0 0 1,0-1-1,-1 1 1,1-1 0,0 0-1,-1 1 1,1-1-1,-1-1 1,1 1-1,-1 0 1,1 0 0,-1-1-1,0 1 1,0-1-1,5-4 1,4-4-632,0-2 0,0 1-1,-1-1 1,0-1 0,-1 0 0,-1 0-1,0-1 1,0 0 0,5-16 0,-2 3 317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423 228 1616,'14'-5'5815,"-20"10"-654,-1-1-4402,0-1 1,0 0 0,0 0-1,0-1 1,0 0-1,0 0 1,-12 1-1,10-2-553,0-1-1,1 0 0,-1 0 1,0-1-1,0 0 1,-14-4-1,19 5-189,0-1-1,0-1 1,0 1 0,0-1-1,0 1 1,0-1 0,0 0-1,1 0 1,-1-1-1,1 1 1,-1-1 0,1 0-1,0 0 1,0 0 0,0 0-1,1-1 1,-1 1 0,1-1-1,-1 1 1,1-1 0,1 0-1,-1 0 1,0 0 0,1 0-1,0 0 1,0 0 0,0 0-1,0 0 1,1-1 0,0 1-1,-1 0 1,2-7 0,0 5 31,0 0 0,0-1 1,0 1-1,1 0 1,0 0-1,1 0 0,-1 0 1,1 0-1,0 0 1,0 1-1,1-1 0,0 1 1,0 0-1,0 0 1,0 1-1,1-1 0,0 1 1,0 0-1,0 0 1,1 0-1,-1 1 0,1 0 1,-1 0-1,1 0 1,0 1-1,0 0 0,1 0 1,-1 1-1,8-2 1,-8 2-22,1 0 0,-1 1 1,1 0-1,-1 0 0,1 1 1,-1-1-1,1 1 0,-1 1 0,0-1 1,0 1-1,0 0 0,0 0 1,0 1-1,0 0 0,0 0 1,-1 0-1,1 1 0,-1 0 1,0 0-1,7 8 0,-6-5 28,0 0 1,-1 1-1,0-1 1,0 1-1,-1 0 0,0 1 1,-1-1-1,1 1 0,-2 0 1,1-1-1,-1 1 0,-1 0 1,2 19-1,-2-3 42,-2 0 0,-1 0 0,0 1 0,-2-1 0,-1-1 0,-1 1 0,-1-1 0,-1 0-1,-1 0 1,-1-1 0,-1 0 0,-1-1 0,-1 0 0,-1-1 0,-25 29 0,23-35-76,0-1 0,-1 0 0,-1-1 0,0-1 0,0-1 1,-1-1-1,-1 0 0,1-2 0,-1 0 0,-1-1 0,0-1 0,-32 5 0,49-10-20,0 0 1,0-1-1,0 0 0,-1 0 0,1 0 0,0 0 0,0-1 0,0 1 1,0-1-1,0 0 0,0 0 0,0 0 0,0-1 0,1 0 0,-1 1 1,0-1-1,1-1 0,-7-4 0,8 4-3,-1 0 1,1 0-1,0 0 0,0 0 0,0 0 1,0-1-1,1 1 0,0-1 0,-1 1 1,1-1-1,0 0 0,1 1 0,-1-1 1,1 0-1,-1 0 0,1 1 1,0-1-1,1 0 0,-1 0 0,2-5 1,0-1-3,0 0 0,0 1 0,1-1 0,1 0 0,0 1 0,0 0 0,1 0 0,9-14 0,-10 18-2,-1 0 1,2 1-1,-1-1 1,0 1-1,1 0 1,0 0-1,-1 0 1,2 1-1,-1-1 0,0 1 1,1 0-1,-1 1 1,1 0-1,0 0 1,7-2-1,-9 4 7,-1 0 1,1 0-1,0 0 0,-1 0 0,1 1 0,0 0 0,0 0 0,-1 0 1,1 0-1,-1 0 0,1 1 0,-1 0 0,0-1 0,0 1 0,6 5 0,45 40 51,-49-42-47,60 66 35,-48-50-51,0-1 1,2-1-1,1-1 0,33 25 1,-45-37-320,1-1 0,0 0 0,0 0 0,10 3 0,-14-6-523,0-1 1,-1 0-1,1-1 1,0 1-1,0-1 1,0 0-1,0 0 1,0-1-1,0 1 1,6-2-1,23-6-6359,-19 4 3534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374 120 644,'-3'-7'523,"1"-1"1,-2 1-1,1 0 1,-1 0-1,0 1 0,0-1 1,-1 1-1,0 0 1,0 0-1,0 0 0,-1 1 1,0-1-1,0 2 1,0-1-1,-1 1 0,-13-8 1,15 10-358,1 1 1,-1-1-1,0 1 1,1-1 0,-1 2-1,0-1 1,0 0-1,0 1 1,0 0 0,0 0-1,0 0 1,0 1-1,0 0 1,0 0-1,1 0 1,-1 0 0,0 1-1,0 0 1,1 0-1,0 0 1,-1 1-1,1-1 1,0 1 0,0 0-1,0 0 1,0 0-1,-5 7 1,0 1 220,0 0 0,1 1-1,0 0 1,1 0 0,1 0 0,0 1-1,1 0 1,-8 26 0,2 10 723,-7 58 0,11-61-572,-27 247 943,31-232-1388,2 1 0,14 109 0,-11-154-65,1 0 0,1 0-1,0-1 1,2 0-1,0 0 1,0 0-1,2-1 1,12 20 0,-17-29-123,1-1 0,1 0 0,-1 0 1,1-1-1,0 1 0,0-1 0,0 0 1,0-1-1,1 1 0,8 4 0,-8-6-259,0 0 0,0-1-1,0 1 1,0-1-1,0 0 1,0-1 0,0 1-1,0-1 1,0 0-1,1-1 1,-1 0 0,11-2-1,-2-1-1234,0-1 0,-1-1 0,0 0-1,0-1 1,0-1 0,-1 0 0,14-10-1,-5 1-1168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95 330 460,'-71'-103'6801,"68"99"-6394,0-1 0,0 0 0,1 1-1,0-1 1,0 0 0,0 0 0,0 0-1,1 0 1,0 0 0,0-1 0,0 1-1,1 0 1,0 0 0,0-1-1,1-8 1,-1 11-258,1 0-1,0-1 1,0 1-1,1 0 0,-1 0 1,1 0-1,-1 0 1,1 0-1,0 0 1,0 0-1,0 1 1,0-1-1,1 1 0,-1 0 1,1-1-1,0 1 1,-1 0-1,1 0 1,0 1-1,0-1 1,0 1-1,0-1 0,1 1 1,5-2-1,2 0-45,0 1 0,1 0 0,-1 1 0,1 0 0,-1 1 0,0 0 0,1 0 0,-1 1 0,1 1 0,-1 0 0,0 1 0,0 0 0,0 0 0,0 1 0,-1 1 0,1 0 0,10 6 0,-14-6-49,0 0 0,0 1 0,-1-1 0,1 1 0,-1 1 1,0-1-1,-1 1 0,0 0 0,0 0 0,0 0 0,-1 1 0,0 0 0,0 0 0,-1 0 0,0 0 0,-1 0 0,0 1 0,0-1 1,-1 1-1,0-1 0,0 1 0,-1 16 0,-1-13-12,-1-1-1,0 0 1,0 1 0,-1-1 0,-1 0-1,0 0 1,0-1 0,-1 1 0,-1-1-1,-9 15 1,4-10 13,-1 0-1,-1 0 1,0-1-1,-1-1 1,-24 17 0,23-20-49,15-10-7,0 0 1,0 0 0,0 0-1,0 0 1,-1 0-1,1 0 1,0 0 0,0 0-1,0 0 1,0 0-1,0 0 1,0 0-1,0 0 1,-1 0 0,1 0-1,0 0 1,0 0-1,0 0 1,0 0 0,0 0-1,0 0 1,0 0-1,0 0 1,-1 0-1,1 0 1,0 0 0,0 0-1,0 0 1,0-1-1,0 1 1,0 0 0,0 0-1,0 0 1,0 0-1,0 0 1,-1 0-1,1 0 1,0 0 0,0 0-1,0-1 1,0 1-1,0 0 1,0 0 0,0 0-1,0 0 1,0 0-1,0 0 1,0 0-1,0 0 1,0-1 0,0 1-1,0 0 1,0 0-1,0 0 1,0 0 0,0 0-1,14-28-9,59-73 0,-49 71 4,-1-1 0,19-37 1,-22 32 8,-2 5 9,14-36 0,-29 58-10,1 0 0,-2 0 0,1 0 0,-1 0 0,-1 0 0,1-1 0,-2 1 0,1-1 0,-2-10 0,1 18 2,0 0-1,0 0 1,-1 0-1,1 0 0,0 0 1,-1 0-1,0 0 1,0 0-1,1 0 0,-1 0 1,0 0-1,0 1 1,-1-1-1,1 0 0,0 1 1,-1-1-1,1 1 1,-2-2-1,2 2-1,0 1 0,1 0-1,-1 0 1,1-1 0,-1 1 0,0 0 0,1 0 0,-1 0-1,1 0 1,-1 0 0,0 0 0,1 0 0,-1 0 0,0 0-1,1 0 1,-1 0 0,0 0 0,1 0 0,-1 1 0,1-1-1,-1 0 1,0 1 0,-1 0 5,1 0 0,-1 0 1,1 1-1,-1-1 0,1 1 0,0-1 0,-1 1 0,1-1 0,0 1 0,-1 2 1,-4 9 102,0-1 0,2 1 0,-1 0 0,2 0 0,0 0 0,0 1 0,1-1 0,0 21 0,2 6 187,8 65 0,-6-84-262,2-1 1,0 0 0,1 0-1,13 33 1,-16-47-58,1 0-1,0 0 1,0-1 0,0 1 0,0-1-1,1 0 1,0 0 0,0 0-1,0-1 1,1 0 0,-1 1-1,1-1 1,0-1 0,0 1-1,1-1 1,-1 0 0,1 0-1,-1 0 1,12 2 0,-14-4-368,1-1 1,0 1 0,-1-1-1,1-1 1,-1 1-1,1 0 1,-1-1 0,1 0-1,-1 1 1,1-1 0,-1-1-1,0 1 1,1 0-1,4-4 1,42-31-9197,-44 31 8168,7-7-1880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19 354 1024,'-4'-3'590,"-10"-14"5555,14 16-6028,0 1 1,0-1 0,1 1 0,-1-1-1,0 1 1,1-1 0,-1 1-1,1-1 1,-1 1 0,0-1 0,1 1-1,-1-1 1,1 1 0,-1 0-1,1-1 1,0 1 0,-1 0 0,1 0-1,-1-1 1,1 1 0,-1 0-1,1 0 1,0 0 0,-1 0 0,1-1-1,0 1 1,-1 0 0,1 0-1,-1 0 1,1 1 0,0-1 0,-1 0-1,2 0 1,183-7 1274,-9 0-1356,-115 3-86,-32 3-82,-1-1 1,1-1 0,0-1 0,-1-2-1,53-18 1,-79 24-11,0-1 0,-1 1 0,1-1 0,-1 0 0,1 1 0,-1-1 0,0 0 0,1 0 0,-1 0 1,0 0-1,1 0 0,-1 0 0,0-1 0,0 1 0,0 0 0,0 0 0,0-1 0,1-2 0,-2 4 12,0-1 0,-1 0 0,1 0 0,0 0 1,0 0-1,-1 1 0,1-1 0,0 0 0,-1 0 0,1 1 0,-1-1 0,1 0 1,-1 1-1,1-1 0,-1 0 0,1 1 0,-1-1 0,0 1 0,1-1 0,-1 1 1,0-1-1,1 1 0,-1 0 0,0-1 0,-1 1 0,-9-5-958,-1 0 0,0 1 0,-18-3 0,22 5 1161,-25-6-457,0-1 1,-50-22 0,71 25 750,0 0-1,0-1 1,0 0-1,1-1 1,1 0 0,-1-1-1,1 0 1,1-1-1,-14-15 1,20 20 44,0 1 0,1-1 1,-1 0-1,1 1 0,-4-10 0,2-12 4896,22 73-59,-15-31-4438,11 59 1178,6 93 1,-13 77-1579,-4-193-387,-1-38-352,-1-1 0,-1 1 1,0 0-1,-3 16 1,3-29 202,0-1 1,0 1-1,0-1 1,0 0-1,0 1 1,0-1-1,0 0 1,0 1-1,0-1 1,0 0-1,1 1 1,-1-1-1,0 0 1,0 0-1,0 1 1,0-1-1,0 0 1,1 1-1,-1-1 1,0 0-1,0 0 1,1 1-1,-1-1 1,0 0-1,0 0 1,1 0-1,-1 1 1,0-1-1,1 0 1,-1 0-1,0 0 1,1 0-1,-1 0 1,0 1-1,1-1 1,-1 0-1,0 0 1,1 0-1,-1 0 1,0 0-1,1 0 1,-1 0-1,0 0 1,1 0-1,-1-1 0,0 1 1,1 0-1,-1 0 1,0 0-1,1 0 1,-1 0-1,0 0 1,0-1-1,1 1 1,-1 0-1,1-1 1,21-9-4344,-21 10 3875,30-17-5296,-12 8 3124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1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54 105 872,'24'-77'6126,"-21"50"6320,-17 59-10584,7-12-1644,-11 40-1,17-55-166,-18 138 634,18-124-654,1 0-1,0 0 1,2 0 0,0 0 0,7 29-1,-9-47-22,0-1 0,1 1 0,-1-1 0,0 1 0,0-1 0,1 0 0,-1 1 0,0-1 0,0 1 0,1-1 0,-1 0 0,0 1 0,1-1 0,-1 0 0,1 1 0,-1-1 0,0 0 0,1 0 0,-1 1 0,1-1 0,-1 0-1,1 0 1,-1 0 0,1 0 0,-1 1 0,1-1 0,-1 0 0,1 0 0,-1 0 0,1 0 0,-1 0 0,1 0 0,-1-1 0,1 1 0,-1 0 0,0 0 0,1 0 0,-1 0 0,1 0 0,-1-1 0,1 1 0,-1 0 0,1 0 0,-1-1-1,0 1 1,1 0 0,-1-1 0,0 1 0,1 0 0,-1-1 0,0 1 0,1-1 0,30-30 98,-13 13-109,-8 10 3,0 0-1,1 1 0,0 1 1,0 0-1,0 1 1,1 0-1,0 0 0,0 1 1,0 1-1,0 0 1,0 1-1,21-2 0,-26 4 0,0 0-1,0 0 1,0 1-1,0 0 0,0 0 1,-1 1-1,1 0 1,0 0-1,-1 0 0,1 1 1,-1 0-1,0 0 0,0 1 1,0-1-1,-1 1 1,1 1-1,-1-1 0,0 1 1,0 0-1,0 0 1,-1 0-1,0 1 0,0 0 1,4 6-1,-4-4 8,-1 0 0,0-1 0,0 1 0,0 0 0,-1 0 0,-1 1 0,1-1 0,-1 0 0,-1 0 0,1 1 0,-2-1 0,1 1 0,-1-1 0,0 0 0,-1 0 0,1 1 0,-2-1 0,1 0 0,-1-1 0,-1 1 0,1 0 0,-1-1 0,0 0 0,-1 0 0,0 0 0,0 0 0,0-1 0,-1 0 0,0 0 0,0 0 0,-11 6 0,3-1-41,1-1 0,-2-1 0,0 0 0,0-1 0,0-1 0,-1 0 0,0-2 0,0 1 0,-1-2 0,1 0 0,-1-1 0,0-1 0,0 0 0,-24-1 0,37-1-319,0-1 1,1 1 0,-1-1-1,1 0 1,-1 0 0,1 0-1,-1-1 1,1 1 0,0-1-1,-1 0 1,1 0 0,0 0-1,0 0 1,0 0 0,1-1-1,-1 1 1,-3-5-1,1-1-1532,0 0 0,0 0 0,0 0 0,1-1 0,-4-13 0,0 3-1194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0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91 376,'-1'-15'3556,"1"13"-2752,-1-1 0,1 1 1,0 0-1,0-1 1,0 1-1,0-1 1,1 1-1,-1 0 0,2-3 1,-2 4-567,1 0 0,0 0 0,-1 0 0,1 0 0,0 0 0,0 0 0,0 0-1,0 0 1,0 1 0,0-1 0,0 0 0,0 1 0,0-1 0,0 1 0,0-1 0,1 1 0,-1-1 0,0 1 0,0 0 0,0 0 0,1 0 0,-1 0 0,2 0 0,143-4 2941,-37 3-3290,-4-8-2586,-35-6-5971,-45 10 2538,-14 3 3198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1 136 840,'0'-6'819,"-1"-5"889,1 1 1,1-1-1,0 1 1,0-1-1,5-16 0,-5 24-1400,0 1 0,1-1-1,-1 0 1,0 0-1,1 1 1,0-1 0,0 1-1,0 0 1,0-1 0,0 1-1,0 0 1,0 0-1,1 0 1,-1 1 0,1-1-1,0 0 1,-1 1-1,1 0 1,0 0 0,0 0-1,0 0 1,0 0 0,0 0-1,3 0 1,-1 0-151,1 1 0,-1-1 0,0 1 0,1 0 0,-1 0 0,1 1 0,-1-1 0,1 1 0,-1 0 0,0 1 0,0-1 0,1 1 0,-1 0 0,6 4 0,-4-1-19,0-1 1,-1 1-1,1 1 0,-1-1 1,0 1-1,-1 0 1,1 1-1,6 11 1,0 1 2,-2 1 0,-1 0 1,0 0-1,-2 1 0,0 1 0,4 25 1,1 19-72,-4 1 1,-2 0 0,-3 0-1,-3 0 1,-3 0 0,-3 0-1,-3 0 1,-21 82 0,19-107-54,-29 75 0,33-101-40,0-1 1,-2 0 0,1-1 0,-2 0 0,0 0 0,0-1-1,-23 21 1,29-30-228,0-1-1,-1 1 0,1-1 1,-1-1-1,1 1 0,-1-1 1,0 1-1,-7 1 0,11-4 9,0 0-1,0 1 1,0-1-1,0 0 1,0 0-1,0 0 1,0 0-1,0 0 1,0 0-1,0 0 1,0-1-1,0 1 0,0 0 1,0 0-1,0-1 1,0 1-1,0-1 1,-2 0-1,2 0-189,0 0 1,1 0-1,-1-1 0,0 1 0,0 0 0,1 0 0,-1 0 0,0-1 0,1 1 0,0 0 0,-1-1 1,1 1-1,0 0 0,-1-1 0,1 1 0,0-1 0,0 1 0,0-3 0,1-7-2915,1 0-6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72 1920,'2'-3'801,"-1"0"0,1-1 0,0 1-1,0 0 1,0 0 0,0 0 0,0 0 0,1 0-1,-1 0 1,1 1 0,0-1 0,6-3 0,-3 3-300,0-1 1,0 1 0,1 1 0,-1-1 0,1 1 0,9-2 0,9 0-539,0 1 0,48 1 0,-58 2 459,-3 0-683,97 4 297,-93-3-2543,0 2 1,22 5-1,-43 0-4170,-3-4 5056</inkml:trace>
  <inkml:trace contextRef="#ctx0" brushRef="#br0" timeOffset="1">135 142 656,'-39'13'1736,"-21"8"1065,27 1 2010,33-22-4721,0 0-1,-1 0 0,1 0 1,0 1-1,0-1 0,0 0 1,-1 0-1,1 0 0,0 1 1,0-1-1,0 0 1,0 0-1,0 0 0,0 1 1,-1-1-1,1 0 0,0 0 1,0 1-1,0-1 0,0 0 1,0 0-1,0 0 1,0 1-1,0-1 0,0 0 1,0 0-1,0 1 0,0-1 1,0 0-1,0 0 0,0 1 1,0-1-1,1 0 0,-1 0 1,0 1-1,0-1 1,0 0-1,0 0 0,0 0 1,0 1-1,1-1 0,-1 0 1,0 0-1,0 0 0,0 0 1,1 1-1,-1-1 1,0 0-1,19 7 2079,22-1-207,53-3-545,126-13-1,92-27-1325,-238 21-89,-68 15-19,-1-1 0,1 0 0,0-1 0,0 1 0,-1-1 0,0 0 0,1-1 0,-1 1 0,8-9 0,-12 11-190,0 0 0,-1 0 1,1-1-1,0 1 0,-1 0 0,1-1 1,-1 1-1,0-1 0,1 1 0,-1-1 0,0 1 1,0 0-1,0-1 0,0 1 0,0-1 1,0 1-1,0-1 0,-1 1 0,1-1 1,0 1-1,-1 0 0,1-1 0,-1 1 0,0 0 1,1-1-1,-1 1 0,0 0 0,0 0 1,0 0-1,0 0 0,0 0 0,0-1 1,-2 0-1,-2-3-1498,0 0 0,-1 0 0,1 1 0,-1 0 0,-11-6 0,2 3-964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73 572,'-2'-2'549,"-6"-12"2798,-2 1 0,0 0 0,-14-14 0,24 27-3265,0-1-1,0 1 1,0 0 0,0 0 0,0 0 0,0 0 0,0 0 0,0 0 0,0-1 0,0 1 0,0 0 0,-1 0-1,1 0 1,0 0 0,0 0 0,0 0 0,0 0 0,0-1 0,0 1 0,0 0 0,0 0 0,-1 0 0,1 0-1,0 0 1,0 0 0,0 0 0,0 0 0,0 0 0,-1 0 0,1 0 0,0 0 0,0 0 0,0 0-1,0 0 1,0 0 0,0 0 0,-1 0 0,1 0 0,0 0 0,0 0 0,0 0 0,0 0 0,0 0 0,-1 0-1,1 0 1,0 0 0,0 0 0,0 0 0,0 0 0,0 0 0,0 1 0,0-1 0,-1 0 0,1 0 0,0 0-1,0 0 1,0 0 0,0 0 0,0 0 0,0 1 0,0-1 0,2 13 1229,10 16-1113,2-7 3,0 0-1,2-2 1,0 0 0,31 29-1,83 64 65,-130-113-265,44 35 9,72 45 0,-99-70 78,1 0 0,1-1 0,0-1 1,0-1-1,1-1 0,0 0 0,31 4 0,-27-10 372,-12-2 228,-12 2-659,0 0 0,1 0 0,-1 0 0,0 0 0,0 0 0,0 0 0,0 0 0,0 0 0,0 0 0,0 0 0,0 0 1,1 0-1,-1 0 0,0 0 0,0 0 0,0 0 0,0 0 0,0 0 0,0 0 0,0-1 0,0 1 0,0 0 0,0 0 1,1 0-1,-1 0 0,0 0 0,0 0 0,0 0 0,0 0 0,0 0 0,0 0 0,0 0 0,0-1 0,0 1 1,0 0-1,0 0 0,0 0 0,0 0 0,0 0 0,0 0 0,0 0 0,0 0 0,0-1 0,0 1 0,0 0 0,0 0 1,0 0-1,0 0 0,0 0 0,0 0 0,0 0 0,0 0 0,0 0 0,0-1 0,0 1 0,0 0 0,0 0 0,-1 0 1,1 0-1,0 0 0,-2-2 101,-1 1 0,1 0 1,-1 0-1,0 0 0,1 0 0,-1 0 1,0 1-1,0-1 0,0 1 0,1-1 1,-1 1-1,0 0 0,0 0 1,-5 1-1,-41 8 181,15 4-283,0 1 0,1 2 0,1 1 1,0 1-1,-41 33 0,35-25-43,-123 90-1568,51-36-3407,-4-3-6018,76-53 7097,2 0 34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87 226 8,'5'-112'5976,"-1"44"-801,-3 22 2516,-5 51-4792,-15 24-2257,9-9-486,1 0 1,1 1 0,1 0-1,1 0 1,1 0 0,-3 28 0,-7 136 241,13-135-290,-2 56 32,5 0 0,23 171 0,-16-234-131,15 52 0,-17-75-31,1-1 0,1-1 1,0 1-1,22 33 0,-27-48-138,0 0 0,0 0-1,0-1 1,0 1 0,1-1 0,0 1 0,-1-1 0,1 0-1,0 0 1,1-1 0,-1 1 0,0-1 0,1 0 0,-1 0-1,1 0 1,0-1 0,0 0 0,-1 0 0,1 0 0,0 0-1,0-1 1,0 0 0,0 0 0,0 0 0,0 0 0,0-1-1,5-1 1,10-4-1791,-1-1 0,1 0 1,-1-2-1,0 0 0,19-13 0,-14 8-480,10-4-807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132 731 56,'4'-33'798,"-2"0"-1,-1 0 1,-4-35 0,-17-99 3435,10 102-2072,4 18 653,-1 0 0,-3 1 1,-2 0-1,-33-82 0,44 127-2763,1 0 0,0 0-1,-1 0 1,1-1 0,-1 1 0,0 0-1,1 0 1,-1 0 0,0 0-1,0 0 1,0 0 0,0 0 0,1 1-1,-1-1 1,0 0 0,-3-1-1,4 2-38,-1 0-1,1 1 0,0-1 0,-1 0 1,1 0-1,-1 1 0,1-1 0,0 0 1,-1 0-1,1 1 0,0-1 0,-1 0 1,1 1-1,0-1 0,-1 1 0,1-1 0,0 0 1,0 1-1,-1-1 0,1 1 0,0-1 1,0 1-1,0-1 0,0 1 0,0-1 1,0 1-1,0 0 0,-3 46 7,20 110 398,57 232 0,-40-230-421,18 41 95,-48-190 76,-2-20-44,-2-29-22,0 32-110,0-2-2,2 1 0,-1-1 0,1 0 0,0 1 0,1-1 0,0 1 1,0 0-1,1 0 0,0 0 0,1 0 0,-1 1 0,1-1 0,1 1 0,0 1 1,-1-1-1,2 1 0,-1 0 0,1 0 0,0 1 0,0 0 0,1 0 0,-1 0 1,10-3-1,-9 4-14,0 0 0,-1 1 0,1 0 0,1 0 0,-1 1 0,0 0 0,1 0 0,-1 1 0,1 0 0,-1 0 0,1 1 0,-1 1 0,1-1 0,-1 1 0,1 0 0,-1 1 0,1 0 0,-1 1 0,0 0 0,0 0 1,0 0-1,-1 1 0,15 9 0,-18-10 21,0 0 1,-1 0-1,0 1 1,1-1-1,-1 1 1,0 0-1,-1-1 1,1 1-1,-1 1 1,1-1-1,-1 0 1,0 0-1,-1 1 1,1-1-1,-1 1 1,0 0-1,0-1 1,0 1-1,-1 0 1,0 0-1,0-1 1,0 1 0,-1 5-1,-1-2 19,0 0 1,0 0-1,-1-1 0,0 1 0,0-1 1,-1 0-1,0 1 0,0-2 1,-1 1-1,1 0 0,-2-1 0,-8 9 1,-2 0 88,0-1 1,-29 19-1,37-27-92,-1-1 0,0 0 0,0-1 0,0 0 0,-1 0-1,1-1 1,-19 3 0,27-5-64,-1-1-1,1 0 1,-1 0-1,1 0 1,0 0-1,-1 0 1,1 0-1,-1 0 1,1 0-1,-1-1 1,1 1-1,-1-1 1,1 1-1,0-1 1,-1 1-1,1-1 1,0 0-1,0 1 1,-1-1-1,1 0 1,0 0-1,0 0 1,-2-2-1,2 1-212,0 0 1,0-1-1,0 1 0,0 0 0,0-1 0,0 1 1,1-1-1,-1 1 0,1-1 0,-1 1 0,1-1 1,0-3-1,1-3-958,0 0 0,0 0 0,1 1 1,0-1-1,0 1 0,6-14 0,28-41-6991,-23 42 5507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122 543 1732,'-18'-20'1856,"1"-2"1,1 0-1,-22-38 0,33 50-1322,0 0 1,1 0-1,0 0 1,0 0-1,1 0 0,1-1 1,0 1-1,0-1 1,1 0-1,1 0 0,-1 1 1,3-13-1,-2 17-392,1 1-1,0-1 1,0 1-1,1-1 1,0 1 0,0 0-1,0 0 1,0 0-1,1 0 1,0 0-1,0 1 1,0-1 0,1 1-1,-1 0 1,1 0-1,0 0 1,0 0-1,0 1 1,1 0 0,-1 0-1,1 0 1,0 0-1,0 1 1,0-1-1,0 1 1,0 1-1,1-1 1,-1 1 0,0 0-1,1 0 1,10 0-1,2 0-37,0 2-1,0 0 1,-1 1-1,1 0 1,-1 2-1,1 0 0,-1 1 1,28 12-1,-31-11-20,1 2-1,-1 0 0,0 0 1,-1 1-1,0 1 0,0 1 1,-1-1-1,0 2 1,-1 0-1,17 23 0,-22-26-24,0 0 1,-1 0-1,0 1 0,0 0 0,-1 0 0,-1 1 0,1-1 1,-2 1-1,1-1 0,-2 1 0,1 0 0,-1 0 0,-1 0 1,0 0-1,-1 0 0,-3 19 0,-1-10 1,-1-1 0,0 1 0,-2-1 0,0-1 0,-1 1 0,-1-2 0,-1 1-1,0-1 1,-1-1 0,-28 29 0,27-32-40,12-18-4,19-28-1,-9 18-15,37-75-4,-4-1 0,-3-3 0,47-183 1,-80 249-1,-1 0 0,-2-1 0,-1-36 0,-20 113 81,8-8-25,2 0 0,2 1 0,-1 51 0,9-52-4,1-1 0,1 0 1,3 0-1,1-1 0,1 1 1,3-2-1,19 45 0,-26-70-35,1 0 0,0-1-1,1 0 1,0 0 0,1 0 0,0-1-1,1 0 1,0-1 0,16 14-1,-19-19-157,0 0-1,0-1 1,0 1-1,0-1 1,1 0-1,0-1 0,-1 0 1,9 2-1,-8-3-314,-1 0-1,1-1 0,0 1 1,-1-1-1,1-1 1,0 0-1,-1 1 1,1-2-1,9-2 0,4-4-2240,-1 0 0,0-1-1,17-12 1,-7 4-1737,-7 4 1167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67 417 360,'-21'-16'3584,"16"13"-2522,1 0-1,-1-1 1,1 1-1,0-1 0,0 0 1,0 0-1,0 0 1,1-1-1,-6-7 1,9 11-967,1 1 0,-1-1 0,0 1 0,0-1 0,0 1 0,0-1 1,0 1-1,1-1 0,-1 1 0,0-1 0,1 1 0,-1 0 0,0-1 1,0 1-1,1-1 0,-1 1 0,1 0 0,-1-1 0,0 1 0,1 0 0,-1-1 1,1 1-1,-1 0 0,1 0 0,-1-1 0,1 1 0,-1 0 0,1 0 1,-1 0-1,1 0 0,-1 0 0,1 0 0,0 0 0,23-5 132,-19 4-29,49-8-20,72-1 0,-21 2-188,-66 4-165,69-9-266,-38-3-3883,-69 16 4111,-1 0 0,1 0 1,0 0-1,-1-1 0,1 1 0,0 0 1,-1 0-1,1 0 0,-1 0 1,1 0-1,0-1 0,-1 1 0,1 0 1,-1-1-1,1 1 0,-1 0 0,1-1 1,-1 1-1,1-1 0,-1 1 0,1-1 1,-1 1-1,0-1 0,1 1 1,-1-1-1,0 1 0,1-1 0,-1 0 1,-16-7-3524,-35 1 1044,49 7 2632,-6-1 138,0 0 0,1 0 0,-1-1 0,1 0 0,-1-1 0,1 1 0,0-1 0,-1-1 0,2 1 0,-12-8 0,8 2 426,0 1 1,1-1 0,1-1-1,-1 0 1,-11-18-1,-17-28 2452,-21-30 8380,58 86-11282,0 0-1,0-1 1,0 1-1,0 0 0,0 0 1,-1 0-1,1-1 0,0 1 1,0 0-1,0 0 1,-1 0-1,1-1 0,0 1 1,0 0-1,0 0 0,-1 0 1,1 0-1,0 0 1,0-1-1,-1 1 0,1 0 1,0 0-1,-1 0 1,1 0-1,0 0 0,0 0 1,-1 0-1,1 0 0,0 0 1,0 0-1,-1 0 1,1 0-1,0 0 0,-1 0 1,1 1-1,0-1 0,0 0 1,-1 0-1,-6 12 670,0 14-418,4 34 2,2 0 0,3 0 0,3 0-1,18 87 1,4-34-236,-23-100-84,0 0 0,1-1 0,0 0 0,1 0 0,1-1 0,12 19 0,6-7 10,-23-22-374,-1 0-1,1 0 1,0 0 0,0 0 0,0-1-1,0 1 1,0 0 0,0-1 0,4 1-1,-2-1-604,0-1-1,0 1 0,0-1 0,0 0 0,0 0 1,-1 0-1,1-1 0,0 1 0,0-1 0,-1 0 1,1 0-1,3-3 0,6-4-1989,2 2 100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1260,'7'-34'2427,"9"-56"1947,-14 59 250,-4 1 3398,30 157-5704,-23-83-2082,-2-1 0,-2 1 1,-2 0-1,-12 79 0,8-61-77,5-62-24,16-14 345,-8 5-384,27-19-66,1 2 1,63-35-1,-88 55-26,0 0-1,0 2 1,0-1 0,1 1-1,-1 1 1,1 0 0,0 1-1,0 0 1,0 1 0,0 0 0,0 1-1,0 0 1,0 1 0,24 5-1,-30-5-2,0 1 0,0 0 0,1 1 0,-2 0 0,1 0-1,0 0 1,-1 0 0,1 1 0,-1 0 0,0 0 0,0 1 0,0-1-1,-1 1 1,0 0 0,0 0 0,0 0 0,0 1 0,-1 0 0,0-1-1,0 1 1,3 10 0,-4-9 0,-1 1 1,1 0-1,-1 0 0,-1 0 0,1 0 0,-1 0 1,-1 0-1,1 0 0,-2 0 0,1 0 0,-1-1 1,0 1-1,0 0 0,-1-1 0,0 1 1,0-1-1,-6 8 0,2-3-63,-1 0-1,-1 0 1,0 0-1,0-2 1,-1 1-1,0-1 1,-1 0-1,0-1 1,-1 0-1,0-1 1,0-1-1,-1 0 1,1 0-1,-2-1 1,1-1 0,-1 0-1,1-1 1,-1 0-1,-1-1 1,1-1-1,0 0 1,-1-1-1,1-1 1,0 0-1,-20-3 1,29 3-443,0-1 0,0 0 1,0-1-1,0 1 0,0-1 1,1 0-1,-1 0 0,0 0 0,1-1 1,0 1-1,-1-1 0,-6-6 1,5 2-1718,-1 0 1,1-1-1,1 1 0,0-1 1,-9-17-1,6 10-882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2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39 142 1056,'-38'-63'10640,"38"63"-10530,0-1-1,-1 1 1,1-1-1,0 1 1,0-1-1,0 0 1,0 1-1,0-1 1,0 1-1,0-1 1,0 1-1,0-1 1,0 1-1,0-1 0,1 1 1,-1-1-1,0 1 1,0-1-1,0 1 1,1-1-1,-1 1 1,0-1-1,1 1 1,-1-1-1,0 1 1,1 0-1,-1-1 1,0 1-1,1-1 1,19-10 908,22 1-819,259-17-518,-184 21-2138,43-3-7379,-134 9 7318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0 347 140,'1'-55'3365,"2"0"0,12-62 0,7 22 5546,-19 83-7536,-3 12-1254,0-1 1,0 0 0,0 1 0,0-1 0,0 0-1,1 1 1,-1-1 0,0 1 0,0-1-1,0 0 1,1 1 0,-1-1 0,0 1-1,1-1 1,-1 0 0,0 1 0,1-1 0,-1 1-1,1-1 1,-1 1 0,1-1 0,17 17 594,33 47-480,-2 2 0,-3 3-1,-3 1 1,-3 2 0,-4 2 0,38 105-1,-62-142-186,-2-1 1,-2 2-1,-2-1 0,-1 1 0,-1 0 0,-2 0 0,-2 0 0,-1 0 0,-9 48 0,4-52-17,-1 0 0,-1-1 0,-2 0 0,-2 0 0,0-1 0,-2-1 0,-2 0 0,0-1 0,-2-1 0,-32 40 0,45-63-100,-95 104-77,89-99-585,0 0-1,-1-1 1,0 0 0,-1-1 0,1 0 0,-2-1 0,-22 10 0,17-13-3121,10-4 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228 165 1240,'-7'-105'7475,"0"62"-1251,7 43-6090,0-1-1,0 0 0,0 0 0,0 0 0,-1 1 0,1-1 1,0 0-1,-1 0 0,1 1 0,-1-1 0,1 0 1,-1 1-1,1-1 0,-1 0 0,1 1 0,-1-1 0,0 1 1,1-1-1,-1 1 0,0-1 0,1 1 0,-1-1 0,0 1 1,0 0-1,1-1 0,-1 1 0,0 0 0,0 0 1,0 0-1,0 0 0,1 0 0,-1-1 0,0 1 0,0 1 1,0-1-1,0 0 0,1 0 0,-1 0 0,0 0 1,-1 1-1,-1 0-14,1-1-1,-1 1 1,1 1 0,-1-1 0,1 0 0,-1 0 0,1 1 0,0-1 0,-1 1-1,-2 3 1,-4 7 26,1 0 0,0 0 0,1 0 0,0 1 1,1 0-1,-8 25 0,-19 88 431,29-105-480,-20 105 113,6 1 1,5 1-1,7 1 1,11 165-1,-4-276-218,12 115-419,-11-122 355,1 1 0,0-1 1,0 1-1,1-1 0,0 0 1,1-1-1,1 1 0,12 18 1,-16-26-213,1-1 0,-1 1 1,1-1-1,0 1 0,0-1 1,0 0-1,0-1 0,0 1 1,0 0-1,0-1 0,1 0 1,-1 1-1,0-2 0,1 1 1,-1 0-1,1 0 0,-1-1 1,1 0-1,0 0 0,-1 0 1,1 0-1,-1-1 0,1 1 1,6-3-1,6-1-2291,0-2-1,0 0 1,28-15-1,-42 20 2322,26-13-3046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50 195 392,'-13'-32'5407,"1"-1"-1,-12-60 1,24 92-5275,0 0 0,0 0-1,-1 0 1,1 0 0,0 0-1,0 0 1,1 0 0,-1 0-1,0 0 1,0 0 0,0 0 0,1 0-1,-1 0 1,0 0 0,1 0-1,-1 0 1,1 0 0,-1 0-1,1 0 1,-1 0 0,1 1 0,0-1-1,0 0 1,-1 0 0,1 1-1,1-2 1,1 1-29,0-1-1,0 1 1,-1 0-1,1 0 1,0 0-1,0 0 1,0 0-1,1 1 1,2-1-1,6 1-76,1 0 0,-1 0-1,19 4 1,-22-3-3,1 1 1,0 1-1,-1 0 0,1 0 1,-1 1-1,0 0 0,0 1 1,-1 0-1,1 0 0,-1 0 1,0 2-1,0-1 0,-1 1 1,8 8-1,-10-9 23,0 1-1,0 1 1,-1-1-1,0 0 1,0 1 0,0 0-1,-1 0 1,-1 0 0,1 1-1,-1-1 1,-1 0-1,1 1 1,-1-1 0,-1 1-1,0 0 1,-1 13-1,-1-4 38,-1-1-1,-1 0 0,-1 1 0,0-2 0,-12 27 1,-47 73 150,4-8-186,54-90-47,8-15 1,6-10-2,42-48 15,78-113 1,-109 138-12,-1-1 0,-1 0-1,-2-2 1,-1 1 0,19-70 0,-29 87 5,5-31 19,-8 44-20,-1 0 0,1-1 0,-1 1-1,0-1 1,0 1 0,-1-1 0,1 1 0,0-1-1,-1 1 1,1 0 0,-1-1 0,0 1 0,0 0-1,-2-4 1,3 6-3,0-1-1,0 1 1,-1-1-1,1 1 1,0 0-1,-1-1 1,1 1-1,0 0 0,-1 0 1,1-1-1,-1 1 1,1 0-1,0 0 1,-1-1-1,1 1 1,-1 0-1,1 0 1,-1 0-1,1 0 1,-1 0-1,1 0 1,0 0-1,-1 0 1,1 0-1,-1 0 1,1 0-1,-1 0 1,1 0-1,-1 0 1,0 1-1,-14 10 65,-5 21 17,19-32-83,-5 13 23,1 0-1,0 0 1,1 0 0,0 0 0,1 1-1,1 0 1,0 0 0,1 0 0,0 23-1,3 1 22,1-1 0,12 51 0,-10-64-2,2 0 0,1 0-1,0-1 1,2 0 0,0 0-1,2-1 1,0-1 0,24 31-1,-28-42-138,0-1 0,1 0 0,-1-1 0,2 0 0,-1-1 0,1 1 0,1-2 0,15 9 0,-17-12-255,-1 1-1,0-2 0,1 1 0,-1-1 0,1-1 0,0 1 0,0-2 0,0 1 0,0-1 0,-1 0 0,1-1 0,16-3 0,-6-1-1956,0 0 0,0-1-1,-1-1 1,0 0 0,18-11-1,-15 6-862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47 360 260,'-13'-7'3014,"-13"-8"2756,19 2 1559,12 12-6932,1 1-1,0 0 0,-1 0 1,1 0-1,8 2 0,-10-2-253,20 2-257,186 4 728,-189-7-1142,1-1 1,0-1 0,0 0 0,-1-2 0,0-1-1,0 0 1,28-14 0,-47 20 337,-1-1-1,0 1 1,0-1-1,1 0 1,-1 1-1,0-1 1,0 0-1,0 0 0,0 0 1,0 0-1,0 0 1,0 0-1,0 0 1,0 0-1,-1 0 1,1 0-1,0 0 1,-1 0-1,1-1 1,-1 1-1,1 0 1,0-2-1,-2 1 35,1 1-1,0 0 0,0-1 0,-1 1 1,1 0-1,-1-1 0,1 1 0,-1 0 1,1 0-1,-1-1 0,0 1 1,0 0-1,0 0 0,1 0 0,-1 0 1,0 0-1,-2-1 0,-6-5-255,0 0-1,-1 1 1,1 1-1,-13-6 1,18 9 404,-23-11-75,-44-28 1,63 35 326,0 0 0,1 0 1,-1-1-1,1 0 1,1 0-1,-1-1 0,1 0 1,1 0-1,-7-11 0,6 7 536,3 8-76,1 0 1,0 0 0,0-1 0,0 1-1,1 0 1,-1-1 0,1 1 0,0-1-1,0 1 1,0-9 789,7 49 1447,-25 190 29,11-164-2814,2-1 0,5 116 1,3-163-133,0-1 1,1 1 0,0 0 0,1-1 0,1 1-1,11 23 1,-14-33-123,1 1 0,0-1 0,0 0 0,0-1 0,0 1 1,0 0-1,1-1 0,-1 0 0,1 0 0,6 4 0,-8-6-131,1 1 0,0-1 0,0 0 1,0 0-1,0-1 0,0 1 0,0 0 1,0-1-1,0 0 0,0 0 0,0 0 0,0 0 1,0 0-1,0 0 0,0-1 0,0 0 1,0 1-1,3-3 0,9-3-2400,-1-1-1,1-1 1,-1 0 0,25-20 0,-18 12-436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430 198 1500,'4'-2'512,"0"0"1,0 0-1,1 0 0,-1 1 0,1 0 0,-1 0 1,1 0-1,6 0 0,-10 1-408,0-1 1,0 1-1,0 0 0,0 0 1,0 0-1,0 0 0,0 0 1,0 1-1,0-1 0,-1 0 1,1 0-1,0 1 0,0-1 1,0 0-1,0 1 0,0-1 1,0 1-1,-1-1 0,1 1 1,0-1-1,0 1 0,-1 0 1,1-1-1,0 1 0,-1 0 1,1 0-1,-1 0 0,1-1 0,-1 1 1,1 0-1,-1 0 0,1 0 1,-1 0-1,0 0 0,0 0 1,1 0-1,-1 0 0,0 0 1,0 0-1,0 0 0,0 0 1,0-1-1,0 1 0,0 0 1,-1 0-1,1 0 0,-1 1 1,0 1 168,0 0 0,0 0 0,0 0 0,-1 0 0,0-1 0,1 1 0,-1-1 0,0 1 0,0-1 1,-1 0-1,1 1 0,0-1 0,-1 0 0,1-1 0,-1 1 0,0 0 0,1-1 0,-1 1 0,0-1 0,0 0 0,0 0 1,0 0-1,0-1 0,0 1 0,-5 0 0,-1 0-125,0 1 1,0-2-1,0 1 0,0-1 0,0 0 1,0-1-1,-15-3 0,18 2-39,1 0-1,0-1 0,0 1 0,0-1 0,0 0 0,0 0 0,0-1 1,1 1-1,0-1 0,0 0 0,0 0 0,0-1 0,0 1 0,1-1 1,0 0-1,0 0 0,0 0 0,1 0 0,-4-9 0,4 7-40,0 0 0,0 0-1,0 0 1,1-1-1,0 1 1,0 0-1,1-1 1,0 1 0,0 0-1,0-1 1,1 1-1,1 0 1,-1 0 0,1 0-1,3-9 1,-3 13-50,0-1 0,0 1 0,0-1 0,1 1 0,-1 0 0,1 0 0,0 0 0,-1 0 0,1 1 0,0-1 0,1 1 0,-1-1 0,0 1 0,1 0 0,0 1 0,-1-1 0,1 1 0,0-1 0,0 1 0,-1 0 0,1 0 0,0 1 0,6-1 0,-5 1-10,0 0 0,0 0-1,-1 0 1,1 1 0,0 0-1,0 0 1,-1 0 0,1 0-1,0 1 1,-1 0 0,1 0-1,-1 0 1,0 0 0,0 1-1,0 0 1,0 0 0,0 0-1,-1 0 1,5 5 0,0 2 28,-1 2 0,0-1 1,-1 1-1,0 0 0,-1 0 0,0 0 1,-1 1-1,-1 0 0,0 0 0,0 0 1,-1 0-1,-1 0 0,0 0 0,-1 1 1,-1-1-1,0 0 0,-3 19 0,-1-5 53,-1 0 0,-2-1 0,0 0 0,-2-1-1,0 1 1,-2-2 0,-23 37 0,25-47-69,0 0 1,-1 0 0,-1-1-1,0 0 1,-1-1 0,0-1 0,-1 0-1,0 0 1,0-2 0,-1 0-1,-1 0 1,0-2 0,0 0-1,0 0 1,-1-2 0,1 0 0,-2-1-1,-19 2 1,33-5-19,0-1-1,0 0 1,0 0 0,0 0-1,0-1 1,0 1 0,0-1-1,0 0 1,1 0 0,-1-1-1,0 1 1,0-1 0,1 1-1,-1-1 1,1 0 0,0-1-1,-1 1 1,1-1 0,-3-2-1,2 0 1,1 1-1,0-1 0,0 0 0,0 0 1,1 0-1,-1 0 0,1 0 0,0 0 1,1-1-1,-1 1 0,1-1 1,-1-7-1,2 2-1,-1 1-1,1-1 1,0 1 0,1-1 0,1 1 0,-1 0-1,2 0 1,-1-1 0,1 1 0,1 1-1,0-1 1,0 0 0,1 1 0,9-13 0,-12 19-4,0 0 1,1 0 0,0 1 0,-1-1-1,1 0 1,0 1 0,1 0 0,-1 0-1,0 0 1,1 0 0,-1 0 0,1 1 0,-1-1-1,1 1 1,0 0 0,-1 0 0,1 0-1,6 0 1,-5 2 2,1-1-1,-1 1 1,1 0-1,-1 0 1,1 0-1,-1 1 0,1 0 1,-1 0-1,0 0 1,0 1-1,7 4 1,2 3 3,-1 1 1,0 0 0,0 1-1,-1 0 1,-1 1-1,0 0 1,12 18-1,-23-30-2,22 34 69,1-1 0,2 0 1,47 47-1,-63-73-154,1 1-1,0-1 1,1-1-1,0 0 0,0 0 1,22 9-1,-25-13-176,0-1 0,0 0 0,0 0 1,0-1-1,1 0 0,-1 0 0,0-1 0,0 0 0,1 0 0,-1-1 0,16-3 0,-15 1-1032,0-1 0,-1 0-1,1 0 1,-1-1 0,0 0 0,0 0-1,0-1 1,-1 0 0,0 0-1,0-1 1,11-14 0,-6 9-1163,3-5-532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511 279 784,'-80'-185'10669,"57"136"-6053,3 4 306,45 62-3882,5 10-888,-1 2 1,48 65 0,-53-63-110,33 41 1,-2 3-1,46 87 1,-85-131-35,0 0 1,-3 1 0,0 0 0,-2 1 0,-2 1-1,-1-1 1,-1 2 0,3 61 0,-10-76-1,0 0 1,-2-1-1,-1 1 1,0 0 0,-2-1-1,0 1 1,-1-1-1,-9 21 1,2-14 29,0-1 0,-2-1 0,0 0 1,-2-1-1,-21 23 0,-7-1-259,-1-1 0,-2-3 0,-2-2 0,-79 47-1,95-66-1215,-1-2 0,0-1 0,-40 13 1,-118 23-10567,144-42 8840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316 489 840,'17'-35'2530,"-13"29"-1548,-1 0 0,0 0-1,0-1 1,0 0-1,2-9 1,-5 13-518,0 1 0,1-1 0,-1 0 1,-1 0-1,1 1 0,0-1 0,0 0 0,-1 1 1,0-1-1,1 1 0,-1-1 0,0 0 0,0 1 1,-1 0-1,1-1 0,0 1 0,-1 0 0,-2-4 1,-2 0-204,0 0 1,0 0-1,0 0 1,-1 1-1,0-1 0,0 2 1,0-1-1,0 1 1,-1 0-1,0 1 1,0-1-1,0 2 1,0-1-1,0 1 1,-1 0-1,1 1 0,-1 0 1,1 0-1,-1 1 1,-14 1-1,16 0-247,-1 0 0,0 0 0,1 1-1,-1 0 1,1 0 0,0 1 0,0 0-1,0 0 1,0 1 0,0 0 0,1 0-1,-1 0 1,1 1 0,0 0 0,0 0 0,1 1-1,0 0 1,0-1 0,0 2 0,1-1-1,0 0 1,-7 14 0,8-11-17,0 1-1,0-1 1,1 1 0,0-1 0,1 1 0,0 0-1,0-1 1,1 1 0,1 0 0,-1 0 0,2-1-1,-1 1 1,1-1 0,6 17 0,-6-21-5,0 0 0,0 0 0,0 0 0,1 0 0,0 0 0,0-1 0,0 1 0,0-1 1,1 0-1,0 0 0,0 0 0,0 0 0,0-1 0,1 1 0,-1-1 0,1 0 0,0-1 0,0 1 1,0-1-1,0 0 0,0 0 0,0 0 0,1-1 0,-1 0 0,1 0 0,-1-1 0,8 1 0,-6-1-23,0-1 0,0 0 0,0 0-1,0-1 1,-1 0 0,1 0-1,0-1 1,-1 0 0,0 0-1,1 0 1,-1-1 0,-1 0-1,1 0 1,0 0 0,-1-1 0,0 1-1,0-2 1,0 1 0,5-9-1,-1 2 29,-2 0 0,1 0 0,-2-1 0,0 0 0,0 0 0,-1-1 0,-1 0 0,5-23 0,-8 29 98,0-1 0,-1 1 0,1-1-1,-2 1 1,1-1 0,-1 1 0,-1-1 0,0 1-1,-2-9 1,4 17-85,0-1 0,0 1 0,0 0 0,0-1 0,-1 1 0,1 0 0,0-1 0,0 1 0,0 0 0,0-1 0,0 1 0,-1 0 0,1-1-1,0 1 1,0 0 0,0-1 0,-1 1 0,1 0 0,0 0 0,0-1 0,-1 1 0,1 0 0,0 0 0,-1 0 0,1-1 0,0 1 0,-1 0 0,1 0 0,0 0 0,-1 0 0,0 0 0,-5 10 45,0 23-156,5-30 120,-3 36-7,1 0 1,2 0 0,1 0-1,3 0 1,7 44 0,51 194 417,-13-76-349,-36-139-57,-3 0 1,3 119 0,-12-159 8,-1 0 0,-1-1 0,-1 1 0,0-1 0,-2 0 0,-1 0 0,0 0 0,-1-1 0,-2 0 0,0 0 0,-1-1 0,-14 20 0,18-31-1,0-1 1,-1 1-1,0-1 0,0 0 0,0-1 0,-1 0 1,0 0-1,-1-1 0,1 0 0,-1 0 0,-14 5 0,18-8-32,1-1 0,0 0 0,-1 0-1,1 0 1,-1-1 0,1 1 0,-1-1 0,1 0-1,-1 0 1,1-1 0,-1 0 0,1 1-1,-1-1 1,1-1 0,0 1 0,-1-1-1,1 1 1,0-1 0,0 0 0,0-1-1,1 1 1,-1-1 0,0 0 0,1 0-1,0 0 1,-1 0 0,-2-5 0,-1-2-94,0 0 0,1 0 0,0-1 0,1 0 0,0 0 0,1 0 0,0-1 0,1 0 0,-4-22 0,2-11-562,0-56 0,6 52-492,1-1 0,3 1 1,3 1-1,1-1 0,2 1 0,3 1 0,28-67 0,15-11-3295,102-164-1,-121 228 4166,-14 24 986,26-55-1,-50 91-667,0 1 0,0 0 0,0-1 0,0 1 0,0 0 0,1-1 0,-1 1 0,0 0 0,0-1 0,0 1 0,0 0 0,0 0 0,1-1 0,-1 1 0,0 0 0,0 0 0,1-1-1,-1 1 1,0 0 0,0 0 0,1 0 0,-1-1 0,0 1 0,1 0 0,-1 0 0,0 0 0,1 0 0,-1 0 0,0 0 0,1-1 0,-1 1 0,0 0 0,1 0 0,-1 0 0,0 0 0,1 0 0,-1 0 0,0 1 0,1-1 0,-1 0 0,0 0-1,1 0 1,-1 0 0,0 0 0,1 0 0,-1 1 0,0-1 0,1 0 0,-1 0 0,0 0 0,0 1 0,1-1 0,-1 0 0,0 0 0,0 1 0,0-1 0,1 0 0,-1 1 0,0-1 0,0 0 0,0 0 0,0 1 0,0-1 0,0 0 0,1 1-1,-1-1 1,0 0 0,0 1 0,11 29 2172,-9-25-1851,7 44 1881,-1 0-705,-7-46-1442,0 0 1,0-1 0,0 1 0,1 0-1,-1-1 1,1 1 0,-1-1 0,1 0 0,0 0-1,0 1 1,0-1 0,0 0 0,0-1-1,5 4 1,-4-4-51,-1 0 1,0 0-1,1-1 0,-1 1 0,1-1 0,-1 0 0,1 1 1,-1-1-1,1 0 0,0-1 0,-1 1 0,1 0 0,-1-1 1,1 1-1,-1-1 0,0 0 0,1 0 0,-1 0 1,0 0-1,1 0 0,-1 0 0,0-1 0,0 1 0,0-1 1,0 1-1,0-1 0,-1 0 0,3-2 0,6-6 302,-1 0 0,0-1-1,12-19 1,-16 22-186,-1 0-1,0 0 0,0-1 1,-1 0-1,0 1 1,-1-1-1,1 0 0,-2 0 1,1-1-1,-1-12 1,-1 17-68,0 1 1,0-1 0,0 1 0,-1-1 0,1 1 0,-1-1-1,0 1 1,-1 0 0,1-1 0,-1 1 0,0 0 0,0 0-1,0 0 1,0 0 0,-1 1 0,0-1 0,1 1 0,-1-1-1,-1 1 1,1 0 0,0 0 0,-1 0 0,-5-3 0,7 5-85,0 0 0,0 0 0,0 0 0,0 1 1,0-1-1,-1 1 0,1-1 0,0 1 0,0 0 1,-1 0-1,1 0 0,0 0 0,0 0 0,-1 0 1,1 1-1,0-1 0,0 1 0,0-1 0,0 1 1,0 0-1,0 0 0,0 0 0,0 0 0,0 0 1,0 0-1,0 1 0,0-1 0,1 1 0,-1-1 1,1 1-1,-1 0 0,1-1 0,0 1 0,-1 0 1,1 0-1,-1 3 0,-4 5-16,1 0 0,1 0 0,0 0 0,0 1 0,1-1 0,-2 13 1,1 1 23,1-1 0,1 1 0,2-1 0,0 1 1,1-1-1,1 1 0,9 37 0,-8-48-104,1-1 1,0 1-1,1-1 0,0 0 0,0-1 1,1 1-1,1-1 0,0 0 0,1-1 0,0 0 1,0 0-1,1 0 0,0-1 0,1-1 1,16 12-1,-21-17-377,1-1 0,-1 0 0,1 0 1,-1 0-1,1-1 0,0 0 0,-1 0 1,1 0-1,0-1 0,0 0 0,0 0 1,-1 0-1,1-1 0,0 0 0,0 0 0,-1-1 1,1 1-1,-1-1 0,1 0 0,9-6 1,8-4-1576,0-1 0,-1-1 1,24-20-1,-34 25 1517,-1-1-1,0-1 0,0 0 1,-1-1-1,0 0 1,-1 0-1,9-17 1,-8 9 475,0-1 0,-1 0 0,-2 0 1,8-31-1,-7 14 1008,-2-1-1,-1 0 1,-3-1-1,-1 1 1,-5-51 0,2 66 1081,-2-1-1,0 1 1,-1 0 0,-2 1 0,0-1 0,-2 1 0,-15-29 0,24 51-1968,0 0-1,-1 0 1,1 0 0,0 0-1,-1 1 1,1-1-1,-1 0 1,1 0 0,-1 1-1,1-1 1,-1 0 0,1 1-1,-1-1 1,0 1 0,0-1-1,1 1 1,-1-1-1,0 1 1,0-1 0,1 1-1,-1 0 1,0-1 0,0 1-1,0 0 1,-1-1 0,1 2-42,0-1 1,1 1 0,-1-1 0,0 1 0,0 0 0,1-1 0,-1 1-1,0 0 1,1-1 0,-1 1 0,1 0 0,-1 0 0,1-1 0,-1 1-1,1 0 1,0 0 0,-1 0 0,0 2 0,-1 6-4,-1 0 1,2 1-1,-2 13 0,3 19 64,2 1-1,1-1 1,3 0-1,20 76 0,-7-33-80,6 17 0,-12-53 21,11 86-1,-22-112-15,0 3 18,-1-20 29,-1-11 55,0-25-139,1 1 0,2 0 0,1 0 1,12-46-1,-13 66-5,0-1 0,0 0-1,1 1 1,0-1 0,1 1 0,0 0-1,1 1 1,0-1 0,0 1 0,0 0 0,1 1-1,0 0 1,1 0 0,0 0 0,0 1 0,16-10-1,-21 15 12,0-1-1,0 1 0,0 0 1,1 0-1,-1 0 1,0 1-1,0-1 0,1 1 1,-1 0-1,0 0 0,0 0 1,1 0-1,-1 0 0,0 1 1,1-1-1,4 3 0,-3-1 0,0 0-1,1 1 0,-1 0 0,-1 0 1,1 0-1,0 0 0,-1 1 0,0 0 0,5 4 1,-2 0 7,-1 0 1,0 0 0,0 1-1,-1-1 1,0 1 0,0 0-1,-1 1 1,0-1 0,-1 1-1,4 15 1,-5-18 12,-1 0-1,-1 1 1,1-1 0,-1 1 0,0 0-1,-1-1 1,0 1 0,0-1 0,-1 0 0,0 1-1,0-1 1,0 0 0,-1 0 0,0 0-1,-1-1 1,1 1 0,-1-1 0,0 1-1,-1-1 1,0-1 0,0 1 0,0-1-1,-1 1 1,1-2 0,-1 1 0,0-1-1,-1 1 1,1-2 0,-8 4 0,9-4-48,-8 3 21,0-1 0,-1 0 0,-23 6 0,34-10-138,0-1 0,0 1-1,0-1 1,0 0 0,0 0-1,0 0 1,0 0-1,0 0 1,0 0 0,0-1-1,0 0 1,0 1 0,1-1-1,-1 0 1,0-1 0,0 1-1,1 0 1,-1-1 0,1 1-1,-1-1 1,1 0 0,0 0-1,-1 0 1,-2-4 0,4 5-236,0-1 0,1 0 1,-1 1-1,0-1 1,1 0-1,-1 0 1,1 1-1,0-1 0,0 0 1,-1 0-1,1 0 1,0 0-1,0 1 0,1-1 1,-1 0-1,0 0 1,1 0-1,-1 1 1,1-1-1,-1 0 0,1 0 1,0 1-1,0-1 1,0 1-1,1-3 0,2-2-1180,0 0 0,1 0 0,-1 1-1,11-11 1,1 3-888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4,'8'-4'6493,"3"0"1409,12 7-3700,-4 1-3504,0-1 0,0 0 0,22-1 0,114-9-748,-110 3 256,133-13-887,-103 7-4138,-63 7 1543,-32-5-7246,8 8 9135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502 149 1640,'-212'13'6271,"-60"2"5764,254-16-10625,22-2-363,29-2-382,1487-82 2487,4 44-2558,-1304 38-605,434-27-93,-648 31-950,-10 3-22,-28 4-1126,-46 7-2318,-147 28-10084,168-26 11565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314 275 364,'-180'15'8040,"61"3"423,104-12-6121,20 2-812,27 4-573,46-2-406,-1-3 1,91-3-1,159-21-84,-318 17-450,1767-195 611,-1766 193-626,268-47 67,-192 29 2,98-34 0,-155 42 149,-19 6-760,-31 9-8566,15-2 7217,1 0-1,-1 0 1,0 0 0,0 1 0,-6 3 0,-3 3-1253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3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88,'5'-4'444,"3"1"-196,5-1-116,0-1-64,5 0-76,0 1-120,5-3-164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4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65 180,'-2'-2'92,"1"0"0,-1 0 1,0 0-1,0 0 0,0 0 0,-1 1 1,1-1-1,0 1 0,-1-1 0,1 1 1,-1 0-1,1 0 0,-5-1 0,-39-10 610,34 10-163,-24-11 1170,31 10-796,0 1-1,-1 0 1,1 0-1,-1 0 0,0 1 1,0 0-1,-6-1 457,30 4 1909,23 1-2506,135 10 2381,-2-1-2086,103-3-490,-164-3-314,625 36 239,-472-25-405,748 5-72,-436-25-29,-203 10 31,818-16-19,0 0 1,-1181 9-10,1331 25 84,-1263-21-70,576 43 40,-436-27-58,264 35-50,-69 5 69,-314-47-10,393 28 151,-427-37-148,532 55 616,-530-51-491,382 64 844,-418-64-824,-3-3 165,0 3 0,53 20 1,-94 26 1103,4-24-1297,3 0-1,0 0 0,2 0 1,2 39-1,17 124 382,-1-14 97,-13 175 325,-3-215-750,22 365 594,-14-342-426,10 105 234,4-51-101,10 89-120,-23-238-300,2 14 164,21 85 0,-16-100-151,-4 0 1,-2 2-1,-3-1 0,-4 1 0,-5 79 0,-23 195-71,-5-127 0,24-181 0,-37 162 0,19-93 0,-10 59 0,26-120 0,-10 34 0,11-53 0,1 1 0,1-1 0,1 1 0,1 0 0,0 26 0,-2 13 0,0-54 0,5-9 0,0 0 0,-1 0 0,1 0 0,0 0 0,0-1 0,0 1 0,0 0 0,-1 0 0,1 0 0,0 0 0,0 0 0,0 0 0,0 0 0,-1 0 0,1 0 0,0 0 0,0 0 0,0 0 0,0-1 0,0 1 0,0 0 0,-1 0 0,1 0 0,0 0 0,0 0 0,0-1 0,0 1 0,0 0 0,0 0 0,0 0 0,0 0 0,0-1 0,0 1 0,0 0 0,0 0 0,0 0 0,0 0 0,0-1 0,0 1 0,0 0 0,0 0 0,0 0 0,0 0 0,0-1 0,0 1 0,0 0 0,0 0 0,0 0 0,0 0 0,0-1 0,0 1 0,1 0 0,-1 0 0,0 0 0,0 0 0,0 0 0,0 0 0,0 0 0,1-1 0,0-4-256,0-1 0,-1 0 0,1 1 0,-1-1 0,0 0 0,-1 0 0,1 1 0,-1-1 0,0 0 1,-4-9-1,-25-60-4756,2 7-1620,22 47 3046,-1 0-1,-2 0 1,-15-30 0,8 23 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52 234 868,'0'-9'795,"-1"0"1,-1 0-1,1 1 1,-1-1-1,-1 0 1,0 1-1,0 0 0,-1 0 1,0 0-1,-9-14 1,5 8 1484,7 10-1639,-1 0 0,1 0 0,0 0 0,0 1 0,1-1 0,-1-1 1,1 1-1,0 0 0,0 0 0,0 0 0,0 0 0,1 0 0,1-4 0,1 10-606,0 1 0,0-1 0,0 1 0,0 0 1,0 0-1,-1 0 0,5 6 0,-5-7-14,15 22 64,0 1 1,-2 0 0,0 1-1,15 41 1,34 117 436,-26-61-298,116 322 113,-92-306-326,-61-136-4,0 0-1,0-1 0,0 1 0,0-1 0,1 1 0,-1-1 0,1 1 1,0-1-1,-1 0 0,1 0 0,0 0 0,0 0 0,1 0 0,-1 0 1,0-1-1,4 3 0,-5-4 1,0 1 0,0-1 0,0 0 0,0 0 0,0 0-1,0 0 1,0 0 0,0 0 0,0 0 0,0-1 0,0 1 0,0 0 0,0 0 0,0-1 0,0 1 0,-1-1 0,1 1 0,1-1 0,1-1 6,-1 0 1,1 0-1,-1 0 0,0-1 1,0 1-1,0-1 1,3-4-1,7-15 19,-1 0 0,0 0-1,-2-1 1,12-44 0,12-100 1,-23 85-18,0-149-1,-26-81 7,15 306-20,-1-23-13,-1 1 1,-7-30 0,7 57-44,0 8 37,-2 10 6,-1 51 8,-4 76-2,10-121 0,1 1 0,2-1 1,0 1-1,7 27 0,-1-18 7,2 1-1,1-1 0,2-1 1,29 52-1,-36-73 1,0 0-1,1 0 0,0 0 1,0-1-1,1 0 0,1-1 1,0 0-1,0-1 1,0 0-1,1 0 0,1-1 1,-1 0-1,1-1 0,0-1 1,20 7-1,-23-10 5,0-1-1,0 0 1,0-1-1,0 0 1,0 0 0,0-1-1,0 0 1,-1-1-1,1 0 1,0 0-1,-1-1 1,1 0-1,-1 0 1,0-1 0,0 0-1,0 0 1,-1-1-1,1 0 1,-1-1-1,7-7 1,-4 5 2,-1-1 0,0-1 1,0 1-1,-1-1 0,-1-1 0,1 0 0,-2 0 1,1 0-1,-2-1 0,0 0 0,0 0 0,-1 0 1,4-18-1,-7 19-5,-1-1 0,0 1 0,-1 0 0,0 0 0,-1 1 1,0-1-1,0 0 0,-1 0 0,-7-15 0,0 2 10,-2 0 0,-26-42 0,24 45 5,2 1 3,-25-30 0,33 46-16,1 0 0,-1 0 0,0 0 1,-1 1-1,1-1 0,-1 1 0,0 0 0,1 0 0,-1 0 0,-1 1 1,1 0-1,-7-2 0,11 4-4,-1 0 1,0 0-1,0 0 1,0 0-1,1 0 0,-1 1 1,0-1-1,0 1 1,1-1-1,-1 1 1,0 0-1,1-1 0,-1 1 1,1 0-1,-1 0 1,1 0-1,-1 0 1,1 1-1,0-1 0,0 0 1,-1 0-1,1 1 1,0-1-1,0 1 1,0-1-1,0 1 0,-1 3 1,-3 5-3,0 1 0,-6 21 0,10-29 4,-4 17 4,0 0 0,2 1 1,0-1-1,1 1 0,2-1 0,0 1 1,1 0-1,1-1 0,0 1 1,2-1-1,1 0 0,11 33 0,-9-35 14,0 0-1,1-1 1,1 0-1,0 0 0,1-1 1,1 0-1,1-1 0,0 0 1,1-1-1,1-1 0,0 0 1,0 0-1,30 18 1,-38-27-17,1-1 1,-1 0-1,1-1 1,0 1 0,0-1-1,0-1 1,0 1 0,0-1-1,0 0 1,0-1-1,0 0 1,8 0 0,-4-2 7,0 1 0,0-2 0,0 1 0,0-2 0,-1 1 0,1-2 0,9-4 0,3-5 9,-1 0 1,-1-1 0,0 0-1,-1-2 1,33-36-1,-36 33-18,0-1 0,-2 0-1,-1-2 1,0 1 0,-2-2 0,11-27-1,-7 8 4,-2 0 0,14-78 1,-23 90-4,-1 0 0,-1-52 1,-3 71 4,0 0 0,-2 0 1,1 0-1,-1 0 1,-1 0-1,0 1 1,-1-1-1,0 1 0,-11-21 1,13 29-6,0 1 1,1-1 0,-1 1-1,0-1 1,0 1-1,0 0 1,-1 0 0,1 0-1,0 0 1,-1 0-1,1 0 1,-1 1-1,0-1 1,0 1 0,1 0-1,-1-1 1,0 1-1,0 1 1,-4-2 0,3 2-4,0 0 0,0 0 0,0 1 1,0-1-1,0 1 0,-1 0 0,1 0 1,1 0-1,-1 1 0,0-1 1,0 1-1,-5 4 0,-4 2-6,0 2 0,1-1 0,1 2 1,0 0-1,0 0 0,-13 19 0,17-20 5,1-1 0,0 1-1,0 0 1,1 1 0,0-1 0,1 1 0,0 0 0,1 0-1,0 0 1,1 0 0,-1 13 0,3-17 2,0 0 0,0 0 1,0 0-1,1 0 0,0 0 0,1 0 0,-1-1 1,1 1-1,1 0 0,-1-1 0,1 0 1,0 1-1,1-1 0,-1 0 0,1 0 1,1-1-1,-1 1 0,1-1 0,6 6 1,2-1 8,1-1 1,1 0-1,-1-1 1,2 0-1,-1-1 1,1-1-1,0-1 1,21 5-1,-7-1 15,33 14-1,-54-19-5,0 1-1,-1 0 0,1 0 1,-1 1-1,0 0 1,0 0-1,12 13 1,-13-9 48,1 0 0,-1 0 1,0 0-1,-1 1 0,0 0 1,5 16-1,18 73 231,-24-80-278,0 0 0,1 0 0,1 0 0,0-1 0,2 0 0,20 33 0,-26-48-14,-1-1-1,1 0 0,0 0 1,0 0-1,0 0 0,0 0 0,1-1 1,-1 1-1,1-1 0,0 0 1,-1 0-1,1 0 0,0-1 1,0 0-1,0 1 0,7 0 0,-4-2-2,0 1-1,0-1 1,0 0-1,0-1 1,0 0-1,0 0 0,0-1 1,-1 1-1,9-5 1,6-3-21,0-1 1,-1-1-1,0-1 0,-1 0 1,19-17-1,-29 21 11,0 0 0,0-1-1,-1 0 1,0 0 0,0-1 0,-1 0-1,-1-1 1,0 1 0,0-1-1,-1 0 1,0-1 0,-1 1 0,0-1-1,-1 0 1,-1 0 0,0 0-1,0 0 1,0-20 0,-3 12 15,0 0 0,-1 0 0,-1 0 0,-1 0 1,-1 1-1,0-1 0,-2 1 0,0 1 0,-1-1 0,-17-29 1,5 20 31,19 26-37,-1 1 0,1-1 0,0 1 0,0 0 1,-1-1-1,1 1 0,-1 0 0,1 0 0,-1 0 1,1 0-1,-1 0 0,0 0 0,1 0 0,-1 1 0,-2-1 1,3 1-5,1 0 1,-1 0 0,1 1 0,0-1 0,-1 0-1,1 1 1,-1-1 0,1 0 0,-1 1-1,1-1 1,0 1 0,-1-1 0,1 1 0,0-1-1,-1 1 1,1-1 0,0 1 0,0-1 0,0 1-1,-1-1 1,1 1 0,0 0 0,0-1-1,0 1 1,0-1 0,0 1 0,0 0 0,-1 19-15,1-18 14,2 31-3,1 0 0,1 0 0,1-1 0,3 1 0,0-1 0,14 32 0,-4-17-14,3-1 0,2-1 0,36 53-1,-56-93-127,0-1-1,1 1 0,-1-1 0,1 0 0,-1 0 1,1-1-1,9 7 0,-11-9-22,-1 0 0,1 0 0,-1-1 0,1 1 1,-1-1-1,1 1 0,0-1 0,-1 1 0,1-1 0,0 0 0,0 0 0,-1 0 0,1 0 0,0 0 1,-1 0-1,1 0 0,0-1 0,-1 1 0,1-1 0,0 1 0,-1-1 0,1 0 0,-1 1 1,1-1-1,-1 0 0,1 0 0,-1 0 0,2-2 0,6-4-1078,0-1-1,0 0 1,-1 0 0,0-1 0,-1 0-1,0-1 1,-1 1 0,1-1-1,7-20 1,-9 19 689,-2-1 0,0 0 0,0 1 0,-1-1 0,0 0 0,-1 0 0,-1 0 0,0-1-1,-2-18 1,-3-5-172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275 272 288,'-17'-37'849,"-1"2"0,-2 0-1,-2 1 1,-43-53 0,59 83-600,1-1 1,0 1 0,-1 0 0,0 1-1,0-1 1,0 1 0,0 0-1,-11-3 1,15 5-163,0 1 1,1-1-1,-1 1 0,1 0 0,-1 0 1,1-1-1,-1 1 0,0 0 0,1 1 1,-1-1-1,1 0 0,-1 0 0,1 1 1,-1-1-1,1 0 0,-1 1 0,-2 1 1,3-1-30,0 0 1,0 0-1,0 0 1,0 1-1,1-1 1,-1 0-1,0 1 1,1-1-1,-1 0 1,0 1-1,1-1 1,0 1-1,-1-1 1,1 1-1,0-1 1,0 1-1,0-1 1,0 1 0,0-1-1,0 1 1,0-1-1,1 3 1,1 5 143,0-1 1,0 1-1,1-1 1,0 0 0,1 0-1,0-1 1,0 1 0,0-1-1,1 0 1,0 0-1,1 0 1,0 0 0,8 6-1,-11-9-65,0-1-1,1 0 1,0 0-1,0 0 1,0 0-1,0-1 1,0 1-1,0-1 1,1 0-1,-1-1 1,1 1-1,-1-1 1,1 0-1,0 0 0,-1 0 1,1-1-1,0 1 1,0-1-1,-1 0 1,1-1-1,0 1 1,0-1-1,-1 0 1,1 0-1,5-2 1,-8 2 7,-1 1 0,1-1 0,-1 0 0,1 0 0,0 1 0,-1-1 0,0 0 0,1-1-1,-1 1 1,0 0 0,1 0 0,-1 0 0,0-1 0,0 1 0,0-1 0,0 1 0,0-1 0,0 1 0,-1-1 0,1 1 0,0-1 0,-1 0 0,1 1 0,-1-4 0,0 2-15,0 0 0,-1 0-1,1 0 1,-1 0 0,0 1 0,0-1 0,0 0 0,0 0 0,0 1-1,-1-1 1,1 0 0,-1 1 0,-2-3 0,-5-6 67,-1 0-1,-1 1 1,1 0 0,-22-14 0,20 16-107,0 1 0,-23-10 0,30 14-81,0 1 0,-1 0-1,1 1 1,-1-1 0,0 1 0,1 0 0,-1 1-1,0-1 1,-8 1 0,13 1-10,-1-1 0,0 1 1,1 0-1,-1-1 0,1 1 0,-1 0 0,1 0 0,0 0 1,-1 0-1,1 0 0,0 0 0,-1 0 0,1 0 0,0 1 1,0-1-1,0 0 0,0 1 0,1-1 0,-1 1 0,0-1 0,0 1 1,1-1-1,-1 1 0,1 0 0,-1-1 0,1 1 0,0-1 1,0 1-1,0 0 0,0 0 0,0-1 0,0 1 0,1 3 1,-1 3-125,1 0 0,0 0 0,1-1 0,0 1 0,4 13 0,1-5-1093,1 0 0,1-1 0,0 0 0,1 0-1,0-1 1,22 22 0,-10-15-2015,2 0-1,49 32 1,-44-34 1189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78 951 140,'-1'-5'993,"0"1"0,0 0 0,-1 0 0,1 0 0,-1 0-1,0 0 1,0 0 0,0 1 0,0-1 0,-1 1 0,1-1 0,-1 1 0,0 0 0,0 0-1,-4-3 1,3 2-419,0 1 0,0-1-1,1 0 1,0 0 0,0 0-1,0-1 1,0 1 0,0-1-1,1 0 1,-2-5 0,1 0 64,2-2 346,19 16-711,12 9-230,1 2-1,-2 1 1,0 1-1,-1 2 1,-1 0-1,-1 2 1,36 37-1,-51-46-1,0 0 0,0 1 0,-1 0 0,-1 1 0,-1 0 0,0 0 0,0 1 0,-1 0 0,-1 0 0,-1 0 0,7 32 0,-10-35 4,0 1-1,-1-1 0,-1 0 0,0 1 1,-1-1-1,0 1 0,-1-1 0,0 0 0,-1 0 1,0 0-1,-1 0 0,0 0 0,-1-1 1,0 0-1,-1 0 0,-9 13 0,14-23-41,-50 64 78,47-60-75,0-1 0,-1 1 0,0-1 0,0 0 0,0 0 0,-1-1 0,1 0 0,-1 0 0,0 0 0,-9 3 0,13-6-1,0 0-1,0 0 1,0 0 0,0 0 0,1-1 0,-1 1 0,0 0 0,0-1-1,1 1 1,-1-1 0,0 0 0,1 1 0,-1-1 0,0 0 0,1 0-1,-1 0 1,1 0 0,0-1 0,-1 1 0,1 0 0,0-1 0,0 1-1,-1 0 1,1-1 0,1 1 0,-1-1 0,0 0 0,-1-2 0,-2-5 1,-1 1 0,2-2-1,-6-17 1,-2-24-21,3 1 0,1-2-1,1-66 1,16-158-60,-6 199 57,12-168-12,6-241 16,-22 481 16,1-6 10,-1 0 0,-1 0 0,0-1 0,-5-20 0,6 32-11,0 0-1,0 0 0,0 0 1,0 0-1,0 0 0,0-1 1,0 1-1,0 0 0,0 0 0,0 0 1,0 0-1,-1 0 0,1 0 1,0 0-1,0-1 0,0 1 1,0 0-1,0 0 0,0 0 1,0 0-1,0 0 0,0 0 0,-1 0 1,1 0-1,0 0 0,0 0 1,0 0-1,0 0 0,0 0 1,0 0-1,-1 0 0,1 0 1,0-1-1,0 1 0,0 0 0,0 0 1,0 1-1,0-1 0,-1 0 1,1 0-1,0 0 0,0 0 1,0 0-1,0 0 0,0 0 1,0 0-1,-1 0 0,1 0 0,0 0 1,0 0-1,0 0 0,0 0 1,0 0-1,0 1 0,-7 9 11,-3 12 5,4 8-15,1 0 0,1 1 1,2 0-1,1 0 0,1 0 1,2 0-1,1-1 1,11 48-1,-5-41 5,1-1 1,2-1-1,1 0 0,2-1 1,1-1-1,37 57 0,-41-74-1,0 0-1,1 0 0,0-2 1,1 1-1,1-2 0,0 0 1,1-1-1,0 0 0,28 13 1,-37-21 2,0-1 0,0 0 0,1 0 0,-1-1 0,1 0 0,0 0 0,-1-1 1,1 0-1,0-1 0,0 1 0,0-1 0,0-1 0,0 0 0,-1 0 0,1 0 0,0-1 1,-1 0-1,1 0 0,-1-1 0,0 0 0,1-1 0,-2 1 0,1-1 0,0-1 1,-1 1-1,11-11 0,-6 5-10,-1-1 1,0 0-1,0-1 1,-1 0-1,-1-1 1,0 0-1,-1 0 1,0 0-1,4-16 1,-8 21 18,0 0-1,-1 0 1,0 0 0,0-1 0,-1 1-1,0-1 1,0 1 0,-1-1 0,0 1-1,-1-1 1,0 1 0,0 0 0,-1-1-1,0 1 1,0 0 0,-1 0 0,-6-12-1,9 19-2,0 0 0,-1 0-1,1-1 1,-1 1-1,0 0 1,1 0 0,-1 0-1,0 0 1,1 0 0,-1 0-1,0 0 1,0 0-1,0 0 1,0 1 0,0-1-1,0 0 1,0 0-1,0 1 1,-1-1 0,1 1-1,0-1 1,0 1-1,0 0 1,-1-1 0,1 1-1,0 0 1,0 0 0,-2 0-1,1 0-5,1 1 0,-1 0 0,1 0 0,-1 0 0,1 1 0,-1-1-1,1 0 1,0 1 0,-1-1 0,1 0 0,0 1 0,0 0 0,0-1 0,0 1 0,0-1-1,1 1 1,-1 0 0,0 2 0,-7 17-5,2 1-1,1 0 1,0 0-1,2 0 0,0 1 1,2-1-1,0 1 1,2-1-1,0 1 1,1-1-1,2 1 1,0-1-1,2 0 0,0-1 1,1 1-1,15 29 1,-19-44-27,0-2 1,1 1-1,-1 0 0,1 0 1,1-1-1,-1 0 1,1 0-1,0 0 0,0-1 1,0 0-1,0 0 1,1 0-1,0 0 0,0-1 1,10 4-1,-11-5-210,1-1-1,0 0 1,-1 0-1,1 0 1,0-1 0,0 0-1,0 0 1,-1 0-1,1-1 1,0 0-1,0 0 1,-1 0-1,1-1 1,-1 0-1,1 0 1,-1-1 0,0 1-1,8-6 1,-2 1-1013,1-1 1,-2-1 0,1 0-1,-1-1 1,0 0 0,-1 0-1,0-1 1,-1 0-1,0-1 1,0 0 0,-2 0-1,1 0 1,-2-1 0,6-17-1,-2 0-1180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135 133 448,'-6'-3'562,"-3"-4"-43,0 1 0,-1 0 0,1 0 0,-1 1 0,0 1 0,-1-1-1,1 2 1,-1 0 0,0 0 0,-12-2 0,23 5-500,0 0-1,-1 0 1,1 0 0,0 0 0,0 0-1,0 0 1,0 0 0,-1 0-1,1 0 1,0 0 0,0 0 0,0 0-1,-1 0 1,1 1 0,0-1-1,0 0 1,0 0 0,0 0 0,0 0-1,-1 0 1,1 0 0,0 0-1,0 0 1,0 0 0,0 1 0,0-1-1,-1 0 1,1 0 0,0 0 0,0 0-1,0 0 1,0 1 0,0-1-1,0 0 1,0 0 0,0 0 0,0 0-1,0 1 1,0-1 0,0 0-1,0 0 1,0 0 0,0 1 0,0-1-1,0 0 1,0 0 0,6 12 403,11 6 15,-9-14-323,0 0 0,0 0-1,1 0 1,-1-1 0,1-1 0,0 0 0,0 0 0,0 0 0,0-1 0,0 0 0,0-1 0,14-1-1,-12 0 239,1-1-1,-1 0 0,0 0 0,0-1 1,0-1-1,0 0 0,0 0 0,-1-1 1,16-10-1,-24 15-212,-1-1 0,1 0 1,-1 0-1,1 1 0,-1-1 1,0 0-1,1 0 0,-1-1 0,0 1 1,0 0-1,0 0 0,0 0 1,0-1-1,0 1 0,0-1 0,-1 1 1,1-1-1,0 1 0,-1-1 1,1 1-1,-1-1 0,1 1 0,-1-1 1,0 0-1,0 1 0,0-1 1,0 1-1,0-1 0,0 0 0,0 1 1,0-1-1,-1 0 0,1 1 1,-1-1-1,1 1 0,-2-3 0,-1 1 4,1-1 0,-1 1 0,0 0-1,0 0 1,0 0 0,-1 1 0,1-1-1,-1 1 1,1 0 0,-1 0 0,0 0-1,0 0 1,-7-1 0,6 1-137,0 0 0,0 1-1,0 0 1,-1 0 0,1 0 0,0 1 0,-1 0-1,1 0 1,0 0 0,-1 0 0,1 1 0,0 0 0,-1 0-1,1 1 1,0-1 0,0 1 0,0 0 0,-5 4 0,3-2 15,1 1 0,0-1 1,0 1-1,1 1 1,0-1-1,0 1 1,0 0-1,0 0 1,1 1-1,0-1 1,-5 13-1,3-6-220,1 1-1,1-1 1,0 1-1,0 0 1,2 0 0,-2 15-1,3-17-406,1 0 0,0-1 0,1 1-1,0 0 1,0-1 0,2 1 0,2 11 0,-1-14-178,-1 0 1,2 0-1,-1 0 1,1-1-1,0 1 1,1-1-1,0 0 1,12 11-1,-5-7-639,0 0 1,1-2-1,30 19 0,-14-13-255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201 448 536,'0'-5'403,"1"0"-1,-1 0 1,1-1-1,-2 1 0,1 0 1,0-1-1,-1 1 1,0 0-1,0 0 1,-1 0-1,0-1 1,0 1-1,0 1 1,0-1-1,-1 0 1,1 1-1,-1-1 1,-6-6-1,-6-7 2507,0 0-1,-32-27 0,45 43-2528,-1-1-1,0 1 0,0-1 1,0 1-1,0 0 0,-1 0 1,1 1-1,0-1 1,-1 1-1,1-1 0,-5 0 1,7 2-339,0 0 1,-1 0 0,1 0 0,-1 1-1,1-1 1,0 0 0,-1 1 0,1-1-1,0 1 1,-1-1 0,1 1-1,0-1 1,0 1 0,-1 0 0,1 0-1,0 0 1,0 0 0,0 0-1,0 0 1,0 0 0,0 0 0,0 0-1,1 0 1,-1 0 0,0 0-1,0 1 1,1-1 0,-1 0 0,1 1-1,-1 2 1,-4 8-3,2 1 0,-1 1-1,2-1 1,-1 0 0,1 20 0,3 70 46,-1-89-68,3 40 41,20 105 1,-16-128-44,2 0 1,1 0-1,1-1 0,25 48 0,-33-73-9,0 0 0,0 0-1,0 0 1,1 0 0,0-1-1,0 1 1,0-1 0,1 0-1,0 0 1,-1 0 0,1-1-1,9 5 1,-11-7-2,0 0-1,1 0 1,-1 0-1,1 0 1,-1 0-1,1-1 1,0 0-1,-1 0 1,1 0 0,-1 0-1,1 0 1,-1-1-1,1 1 1,-1-1-1,1 0 1,-1 0-1,1 0 1,-1-1-1,0 1 1,0-1-1,0 0 1,4-3-1,5-3 1,-2-1 0,1 0 0,-1-1 0,0 0 0,-1-1 0,-1 0-1,0-1 1,0 1 0,-1-1 0,0-1 0,-1 1 0,7-22 0,2-16 5,-2 0 1,8-59 0,8-33-70,-27 135 59,20-58-30,-20 62 30,-1-1-1,1 0 0,0 1 1,0-1-1,1 1 1,-1 0-1,1 0 1,0 0-1,0 0 1,0 0-1,0 0 1,0 1-1,0-1 1,5-1-1,-5 3 2,-1 1 0,1-1 0,0 1-1,0-1 1,0 1 0,0 0 0,0 0 0,0 0 0,0 0-1,0 1 1,0-1 0,0 1 0,0 0 0,0 0 0,-1 0-1,6 3 1,47 28-4,-33-19 3,8 6 1,-2 0 1,43 38-1,-111-100 107,-41-44-106,72 78 2,0 2 0,0-1-1,-1 1 1,0 1 0,0 0 0,0 0 0,-1 1 0,-13-5 0,19 9-3,0 0 1,0 0-1,0 0 1,1 1 0,-1 0-1,0 0 1,0 0-1,0 0 1,0 1-1,0 0 1,0 0 0,0 0-1,1 1 1,-1-1-1,0 1 1,1 0 0,0 1-1,-1-1 1,1 1-1,0 0 1,0 0 0,-6 6-1,-1 1 1,1 1 0,0 1 0,0 0 0,1 1 0,1 0-1,0 0 1,1 0 0,0 1 0,1 0 0,1 1 0,0-1 0,-3 19 0,4-14-2,1 0 0,1 0 1,1 0-1,0 0 0,2 0 1,0 0-1,1 0 0,1 0 0,9 29 1,-8-35 0,0 0 1,2-1-1,-1 1 0,2-1 1,0 0-1,0-1 0,1 0 1,0 0-1,1 0 0,0-1 1,1 0-1,0-1 0,13 9 1,-16-14-4,-1 1 1,1-1-1,0-1 1,0 1-1,1-1 1,-1-1-1,1 1 0,0-1 1,-1-1-1,1 1 1,0-1-1,0-1 1,0 1-1,0-1 1,0-1-1,0 0 1,0 0-1,-1 0 1,1-1-1,0 0 0,-1 0 1,1-1-1,12-7 1,-10 5 8,-1-1 0,0 0-1,0-1 1,-1 0 0,1-1 0,-1 1 0,-1-1 0,0-1 0,0 0-1,-1 0 1,0 0 0,0-1 0,-1 1 0,0-1 0,-1-1 0,5-14 0,-4 7-2,-1 0 1,-1 0 0,0-1 0,-2 0 0,0 1 0,0-1 0,-2 0 0,-6-35 0,-6-4 6,-24-62 1,5 17 272,40 219-191,-5-92-76,8 48-6,21 73 1,-26-124-11,1 0-1,0-1 1,2 0 0,0 0 0,2-1 0,0 0 0,1-1-1,14 17 1,-21-30 2,-1 0-1,1 0 0,1 0 0,-1-1 1,0 1-1,1-1 0,0-1 1,0 1-1,0-1 0,0 0 1,1-1-1,-1 1 0,1-1 1,0-1-1,8 2 0,-9-2 2,0-1 0,-1 0 0,1-1 0,0 1 0,0-1 0,-1 0 0,1-1 0,-1 1 0,1-1 0,-1 0 0,0-1 0,0 1 0,1-1 0,-2 0 0,1 0 0,0-1 0,-1 1 0,7-8 0,2-3-7,-1-1 0,-1 0 1,0-1-1,-1 0 0,-1-1 0,0 0 1,-1 0-1,-1-1 0,-1 0 0,-1 0 0,0-1 1,2-22-1,0-9 54,-3-1 0,-2 0-1,-5-69 1,1 94 180,-1-1 0,-1 1-1,-2 0 1,0 0 0,-2 0 0,-1 1 0,-1 1-1,0-1 1,-21-31 0,31 55-219,0 1-1,-1-1 1,1 1 0,0-1-1,0 1 1,-1 0 0,1-1 0,0 1-1,0 0 1,-1-1 0,1 1 0,0 0-1,-1-1 1,1 1 0,-1 0-1,1 0 1,0-1 0,-1 1 0,1 0-1,-1 0 1,1 0 0,-1 0 0,1-1-1,0 1 1,-1 0 0,1 0-1,-1 0 1,1 0 0,-2 0 0,-6 12 113,0 27-127,7-33 28,-5 34-12,2 0 0,2 75 0,17 81-28,-11-160 10,2-1-1,14 46 1,-16-66-92,2 1 0,0-2 0,0 1 0,1-1 0,1 0 0,1 0 0,15 19 0,-21-29-100,1 0 0,-1-1 0,1 1 0,0-1 0,0 0 0,0 0 0,1 0 0,-1-1 0,0 0 0,1 0 0,4 2 0,-6-3-83,-1-1-1,1 1 1,-1-1-1,1 0 1,-1 0-1,1 0 1,-1 0-1,1 0 1,-1-1-1,1 1 1,-1-1-1,1 0 1,-1 1-1,0-1 1,1 0-1,-1-1 1,0 1-1,0 0 1,0 0-1,0-1 1,0 0-1,0 1 1,2-3-1,5-6-1517,-1 0-1,0 0 1,0 0-1,-1-1 0,0 0 1,-1 0-1,8-22 1,-6 14-337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174 198 132,'-33'-9'2902,"0"1"0,-43-5-1,56 10-592,9 1 1438,10-1-1445,17-3-743,25-1-1534,35-3 139,0-4 1,-1-3-1,74-27 0,4-17 2977,-159 77-503,-3 3-2376,-12 39-1,15-31-209,1 0 0,2 1-1,1-1 1,1 1 0,1 0-1,1 0 1,2-1 0,1 1-1,1-1 1,1 0 0,13 35-1,-13-47-86,-4-7 31,1 1 0,1-1 1,0 0-1,0 0 1,10 14-1,-13-21-50,0 1 0,0-1 1,1 0-1,-1 0 0,0 0 1,1 0-1,-1 0 0,1 0 0,-1 0 1,1-1-1,-1 1 0,1 0 1,0-1-1,-1 1 0,1-1 1,0 0-1,-1 1 0,1-1 0,0 0 1,0 0-1,-1 0 0,1 0 1,0-1-1,-1 1 0,1 0 0,0-1 1,-1 1-1,1-1 0,0 1 1,-1-1-1,1 0 0,-1 0 0,1 0 1,-1 0-1,0 0 0,3-2 1,6-4-1036,-1-2 1,0 1 0,0-1 0,-1 0 0,0-1-1,12-18 1,33-70-7905,-41 74 6778,1-5-137,-2 0 112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106 212 68,'-8'-6'911,"0"0"0,0-1-1,1 1 1,0-2 0,0 1 0,1-1 0,-11-15-1,11 13 587,1-1 0,0 1 0,1-1-1,0 0 1,1 0 0,0 0 0,0-1 0,1 1-1,1-1 1,0-18 0,2 57-657,10 47 0,0 3-529,3 130 79,11 109-2811,-24-303 2340,-1-8-613,0-1 0,1 1 0,0 0 0,0-1-1,0 1 1,0 0 0,3 5 0,-3-9 433,0 0 0,0 0 0,-1-1-1,1 1 1,0 0 0,0 0 0,0 0 0,0-1 0,0 1 0,0-1-1,0 1 1,0-1 0,0 1 0,0-1 0,1 1 0,-1-1-1,0 0 1,0 0 0,0 0 0,0 1 0,1-1 0,-1 0 0,0-1-1,0 1 1,0 0 0,1 0 0,-1 0 0,0-1 0,0 1 0,0 0-1,0-1 1,0 1 0,0-1 0,2-1 0,31-14-5359,-14 2 2999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206 100 1116,'-18'-3'914,"-1"0"0,1 2 0,-29 1 0,40 0-632,1 1 1,0-1-1,0 1 1,0 0-1,0 1 0,0 0 1,0 0-1,1 0 1,-1 0-1,0 1 1,1 0-1,0 0 1,0 1-1,-7 5 1,11-9-217,0 1 1,0 0-1,1-1 0,-1 1 1,0 0-1,1 0 0,-1 0 1,1-1-1,-1 1 0,1 0 1,-1 0-1,1 0 0,-1 0 1,1 0-1,0 0 0,-1 0 1,1 0-1,0 0 0,0 0 1,0 0-1,0 0 0,0 0 1,0 0-1,0 0 0,0 0 1,0 0-1,1 0 1,-1 0-1,1 1 0,0 0 9,1 0 0,-1-1 0,1 1 0,-1 0 0,1-1 0,0 0 0,-1 0 0,1 1 0,0-1 1,0 0-1,0 0 0,0 0 0,2 0 0,6 2 79,0 0 1,0-1-1,0 0 1,19 1 0,2-4 30,0-1 0,0-1 0,35-9 0,-53 9 104,1 0 0,0-1 0,-1-1 0,0-1 0,0 0 0,0 0 0,-1-1 0,0-1 0,13-10 0,-24 17-178,1 0 1,-1 0 0,1-1-1,-1 1 1,1 0 0,-1-1-1,0 1 1,0-1 0,0 1-1,0-1 1,0 0 0,0 1-1,0-1 1,-1 0 0,1 0-1,0 0 1,-1 0 0,0 1-1,1-1 1,-1 0 0,0 0-1,0 0 1,0 0 0,0 0-1,0 0 1,-1 0 0,1 0-1,0 1 1,-1-1 0,0 0-1,1 0 1,-3-2 0,1 0-43,-1 1 0,0-1 0,0 1 0,0 0 0,0 0 0,-1 1 0,1-1 1,-1 1-1,0-1 0,0 1 0,0 0 0,0 0 0,-7-1 0,4 1-60,1 0 0,-1 1 0,0 0 0,0 1 1,1 0-1,-1 0 0,0 0 0,0 1 0,0 0 0,1 0 0,-1 0 0,1 1 0,-1 0 0,1 1 0,-1-1 0,1 1 0,0 0 0,0 1 0,1 0 0,-1-1 1,1 2-1,-1-1 0,-7 10 0,1-1-454,0 0 1,2 0-1,0 1 1,0 0-1,1 1 1,1 0-1,0 1 1,-7 23-1,12-30-437,1-1 0,0 1 0,1-1 0,0 1-1,0 0 1,1 0 0,0-1 0,0 1 0,1 0 0,0 0-1,1-1 1,0 1 0,0-1 0,5 11 0,5 4-1600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0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253 123 1256,'15'-14'2125,"10"-9"264,-25 22-2029,1 0 1,0 1 0,-1-1-1,1 0 1,-1 1 0,1-1-1,-1 0 1,1 0 0,-1 0-1,1 1 1,-1-1 0,0 0-1,0 0 1,1 0 0,-1 0-1,0 0 1,0 0 0,0 0-1,0 0 1,0 1-1,0-1 1,0 0 0,0 0-1,0 0 1,-1-1 0,0 2-118,0-1 1,1 1-1,-1 0 1,0-1-1,0 1 1,0 0-1,0 0 1,0 0-1,0 0 1,0 0-1,0 0 1,1 0-1,-1 0 1,0 0-1,0 1 1,0-1-1,0 0 1,0 0-1,0 1 1,1-1-1,-1 1 1,0-1-1,0 1 1,0-1-1,0 2 1,-23 12 769,-10 13-291,0 2 0,2 0 0,-44 53 0,68-71-663,-1 0 1,2 0-1,-1 1 1,2 0-1,-1 0 0,2 0 1,0 1-1,0 0 0,1 0 1,1 0-1,0 0 1,1 1-1,0-1 0,1 1 1,1 23-1,1-29-40,0 1 0,1 0 0,0-1 0,1 1 0,0-1 0,0 0 0,1 0 0,-1 0 0,2 0 0,-1-1 0,1 1 0,1-1 0,-1 0 0,1-1 0,0 1 0,0-1 0,1-1 0,11 9 0,-8-8-8,-1-1 0,1 0 1,0-1-1,0 0 0,0 0 0,1-1 1,-1 0-1,1-1 0,0 0 0,-1-1 1,1 0-1,0-1 0,0 0 0,20-3 0,-10-1-7,-1 0 0,1-1-1,-1-2 1,0 0-1,0-1 1,31-18-1,-38 19 0,0-2 0,-1 0 0,0 0-1,0-1 1,-1-1 0,-1 1 0,0-2 0,0 0-1,-1 0 1,9-16 0,-15 24-2,-1 0 0,0-1 0,0 1 0,0-1 0,-1 1 0,1-1 1,-1 0-1,0 0 0,0 0 0,-1 0 0,0 0 0,0 0 0,0 0 0,0 1 0,-1-1 0,1 0 1,-1 0-1,-1 0 0,1 0 0,-1 1 0,1-1 0,-1 1 0,-1-1 0,1 1 0,-1 0 0,1-1 1,-1 1-1,0 1 0,-1-1 0,1 0 0,-1 1 0,1 0 0,-8-5 0,0 0 2,-1 0-1,0 1 1,0 1-1,-1 0 1,0 0-1,0 1 1,0 1-1,-1 0 1,1 1-1,-26-3 0,-110 5 15,74 2-18,75-1 1,0 0-1,-1 1 0,1-1 1,0 0-1,-1 0 0,1 0 1,-1 0-1,1 0 0,0 0 1,-1 0-1,1 0 0,0 0 1,-1 0-1,1 0 0,0 0 1,-1 0-1,1 0 0,0-1 1,-1 1-1,1 0 0,0 0 1,-1 0-1,1 0 0,0-1 1,-1 1-1,1 0 0,0 0 1,0-1-1,-1 1 0,1 0 1,0 0-1,0-1 0,-1 1 1,1 0-1,0-1 0,0 1 1,0 0-1,0-1 0,-1 1 1,1 0-1,0-1 0,0 1 1,12-16-10,30-14 24,-39 28-11,57-40 0,57-34-6,-102 67 1,1 1 0,1 1-1,-1 1 1,1 0-1,31-6 1,-42 11 1,-1 0 0,0 1 0,1-1 0,-1 1 0,1 1 0,-1-1 0,1 1 0,-1 0 1,0 0-1,1 0 0,-1 1 0,0 0 0,0 0 0,0 0 0,0 0 0,5 5 0,-3-2 3,-1 0 1,0 1-1,0 0 0,0 0 1,-1 0-1,0 1 1,0 0-1,-1 0 1,6 13-1,2 8 11,-2 0 0,-2 1-1,0 0 1,6 50 0,1 28 84,3 154 1,-18-261-86,1 1 0,-1-1-1,0 1 1,0 0 0,0-1 0,0 1 0,0-1 0,0 1-1,0 0 1,0-1 0,0 1 0,0-1 0,0 1 0,-1 0 0,1-1-1,0 1 1,0-1 0,0 1 0,-1-1 0,1 1 0,0-1 0,-1 1-1,1-1 1,0 1 0,-1-1 0,1 1 0,-2 0 0,-8-12 280,-8-28-45,14 16-203,2 1 1,0-1-1,1 0 0,1 1 0,5-29 0,22-111 91,-17 120-100,26-75 0,-30 101-22,1 1 0,1-1 1,0 1-1,1 0 1,0 1-1,1 0 1,19-19-1,-27 30-11,1 1 1,0-1-1,-1 1 1,1 0-1,0 0 1,0 0 0,0 0-1,1 0 1,-1 1-1,0-1 1,1 1-1,-1 0 1,1 0-1,-1 0 1,1 1-1,-1-1 1,1 1-1,0 0 1,-1 0-1,1 0 1,-1 0-1,7 2 1,-5 0-3,-1 0 0,1 0-1,-1 0 1,0 0 0,0 1 0,0 0 0,0 0 0,0 0 0,-1 0 0,1 0 0,-1 1 0,0 0 0,0 0 0,0 0 0,0 0 0,3 7 0,5 12 2,-1 1 1,-1 1-1,-2-1 1,0 1-1,-1 1 1,3 42-1,-1 160-350,-8-180 129,-4 69-3240,-24 154-1,8-143-3182,-3-1-3744,15-85 7052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53 1664,'-2'-5'1418,"0"1"0,-1 0-1,0-1 1,0 1 0,0 0-1,-1 0 1,1 1 0,-1-1 0,0 1-1,-6-5 1,9 8-990,-1-1 0,0 0 0,1 0-1,-1 1 1,0-1 0,0 1 0,0 0 0,1-1 0,-1 1-1,0 0 1,0 0 0,0 0 0,-2 0 0,1 1-370,0 0 0,0 0 0,0 0 0,1 0 0,-1 0 1,0 1-1,0-1 0,1 1 0,-5 3 0,-3 4 121,1 0-1,0 1 1,0 0-1,1 1 1,0-1-1,1 1 1,1 1-1,0-1 1,0 1 0,-6 18-1,-2 15 313,-13 71 0,12-38-323,5 0-1,3 1 0,3 1 0,3-1 0,5 1 1,2-1-1,20 89 0,-19-137-144,1 0-1,1 0 1,1-1 0,16 31 0,-22-53-311,0 1 0,1-1 0,-1-1 0,1 1 0,1-1 0,0 1 0,0-2 0,0 1 0,1-1 0,0 0 0,0 0 0,1 0 0,-1-1 0,1-1 0,0 1 1,0-1-1,1-1 0,16 6 0,-16-9-920,0 1 1,1-2 0,-1 1-1,0-1 1,0-1-1,0 0 1,0 0 0,0 0-1,0-1 1,0-1-1,-1 0 1,1 0 0,-1 0-1,12-10 1,2-1-2295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25 393 1036,'-7'-30'3360,"2"11"-592,1 0 0,1 0 1,-2-38-1,5 50-2456,1 1 1,-1-1-1,1 1 1,1 0-1,-1-1 1,1 1-1,0 0 1,1 0-1,0 0 0,-1 0 1,2 1-1,-1-1 1,1 1-1,0-1 1,0 1-1,5-4 1,-4 3-269,1 1 1,1 0 0,-1 0 0,1 1 0,-1-1 0,1 2-1,1-1 1,-1 1 0,0 0 0,1 0 0,-1 1 0,1 0-1,0 0 1,0 1 0,0 0 0,0 0 0,0 1 0,0 0-1,0 1 1,0-1 0,0 2 0,-1-1 0,12 4 0,-10-2 4,-1 0 1,1 1 0,-1 0 0,1 0-1,-2 1 1,1 0 0,0 0 0,-1 1-1,0 0 1,0 0 0,-1 1 0,1 0-1,-2 0 1,1 0 0,-1 1 0,0 0-1,0 0 1,-1 0 0,0 0 0,2 10-1,-1-1 66,-1-1 0,-1 1 0,0 0 0,-2 0-1,0 0 1,0 0 0,-2 0 0,0 0 0,-1 0 0,-5 19-1,-1-6 17,-1-1 0,-1 1 0,-2-2-1,-25 47 1,29-61-98,5-6-20,0-1 0,-1 0 1,0-1-1,0 1 1,0-1-1,-1 0 1,0 0-1,-1 0 0,1-1 1,-9 7-1,14-12-11,-1-1 1,0 0-1,1 1 0,-1-1 0,0 0 0,1 0 0,-1 1 0,1-1 0,-1 0 1,1 0-1,0 0 0,-1 0 0,1 0 0,0 0 0,0 1 0,0-1 0,-1 0 1,1 0-1,0 0 0,0 0 0,0-2 0,-2-24 30,3-6-16,2 1-1,1-1 1,2 1 0,12-40 0,50-127-26,-39 121 12,-1 5-4,16-50 2,-82 235 530,24-58-318,3 0 1,1 1-1,4 0 1,1 0-1,4 1 1,9 109-1,-6-150-188,1-1-1,0 0 0,1 0 1,1-1-1,0 1 1,0-1-1,2 0 1,10 16-1,-14-24-241,0 0 0,1-1 0,-1 0 0,1 0 0,1 0 0,-1 0 1,0-1-1,1 1 0,0-1 0,-1 0 0,1-1 0,0 1 0,1-1 0,-1 0 0,0 0 0,1-1 0,-1 1 0,1-1 1,-1-1-1,1 1 0,0-1 0,-1 0 0,1 0 0,6-1 0,4-3-1758,-1 0 0,0-1 0,-1-1 0,1 0 1,-1-1-1,0-1 0,-1 0 0,13-11 0,0 3-1403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15 129 420,'-6'-8'2605,"-3"-7"7326,9 15-9783,1-1 0,-1 1 0,0-1 0,0 1 0,1-1 0,-1 1 0,1-1 0,-1 1 1,0-1-1,1 1 0,-1 0 0,1-1 0,-1 1 0,1 0 0,-1-1 0,1 1 0,-1 0 0,1 0 0,-1-1 0,1 1 0,-1 0 0,1 0 0,0 0 0,-1 0 0,1 0 0,-1 0 0,1 0 0,0 0 1,-1 0-1,2 0 0,125-15 1056,83-11-1167,-73-2-5865,-130 26 4995,-4 2 244,0-1 1,0 1 0,0-1-1,0 0 1,-1 0 0,1 0-1,0 0 1,-1 0 0,1-1 0,0 1-1,-1-1 1,0 0 0,1 0-1,3-3 1,-5 0-1189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7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124 168 900,'-59'-72'7547,"48"57"-3540,1-1 0,-16-32 1,26 47-3869,0 0 0,-1 0 1,1 1-1,0-1 1,0 0-1,-1 0 1,1 0-1,0 0 1,-1 1-1,1-1 1,-1 0-1,1 0 1,-1 1-1,0-1 1,1 0-1,-1 1 1,0-1-1,1 1 1,-1-1-1,0 1 0,1-1 1,-1 1-1,-1-1 1,-3 18 1439,7 40-870,-2-54-651,10 251 904,-4-144-1026,5 54-79,-7-132-1813,12 44 0,-15-75 1585,-1 0-1,0 1 1,1-1-1,0 0 0,-1 0 1,1 0-1,-1 1 0,1-1 1,0 0-1,0 0 0,0 0 1,0 0-1,0 0 1,0 0-1,0 0 0,0-1 1,0 1-1,0 0 0,0-1 1,1 1-1,-1 0 0,0-1 1,0 0-1,3 1 1,33-1-9050,-19-4 5791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220 100 896,'-3'-19'2966,"2"11"-873,0-1 0,0 0 0,-1 1 1,0-1-1,0 1 0,-1 0 1,-5-11-1,7 19-2031,1 0 1,0 0-1,0-1 0,-1 1 1,1 0-1,0 0 0,-1 0 1,1-1-1,-1 1 0,1 0 0,0 0 1,-1 0-1,1 0 0,0 0 1,-1 0-1,1 0 0,-1 0 1,1 0-1,0 0 0,-1 0 1,1 0-1,-1 0 0,1 0 1,0 0-1,-1 0 0,1 0 1,0 1-1,-1-1 0,1 0 1,0 0-1,-1 0 0,1 1 1,0-1-1,-1 0 0,1 0 1,0 1-1,0-1 0,-1 0 1,1 0-1,0 1 0,-1-1 1,-12 15 307,11-13-219,-17 21 183,2 2 1,0 1-1,1 0 0,1 1 1,2 0-1,1 1 0,1 1 1,-11 45-1,14-41-273,2 0 1,1 1-1,2-1 1,1 1-1,1 0 0,2 0 1,9 52-1,-7-70-45,1 1 0,0-1 0,1 0 0,1 0 0,0-1 0,1 0 0,1 0 0,1 0 0,15 20-1,-18-28-12,-1-1 0,2 0 0,-1 0 0,1 0 0,-1-1-1,2 1 1,-1-2 0,0 1 0,1-1 0,0 0 0,0-1-1,0 0 1,0 0 0,1-1 0,-1 0 0,1 0 0,0-1-1,-1 0 1,1-1 0,9 0 0,-6-1-7,0-1-1,0 0 1,0-1 0,0 0-1,0-1 1,-1-1 0,0 0 0,1 0-1,19-14 1,-26 16 3,1-1-1,-1-1 1,0 1-1,-1-1 1,1 0-1,-1 0 1,0 0-1,7-12 1,-9 14 1,-1-1 1,1 0 0,-1 0 0,0 0-1,0 0 1,0 0 0,0 0 0,-1 0 0,0 0-1,1 0 1,-2 0 0,1 0 0,0 0-1,-1 0 1,-1-6 0,0 5-2,0 0-1,0 0 1,0 0 0,-1 1 0,0-1 0,0 1 0,0 0-1,0 0 1,-1 0 0,1 0 0,-1 1 0,0-1-1,0 1 1,0 0 0,-1 0 0,1 0 0,-1 1 0,0 0-1,1 0 1,-1 0 0,0 0 0,0 1 0,0 0-1,-1 0 1,-4-1 0,-3 1-62,0 0 0,1 0 1,-1 1-1,0 1 0,0 0 0,0 0 0,1 2 0,-1-1 0,-12 6 0,-6 8-1049,30-15 868,0-1 1,0 1 0,0 0-1,0-1 1,0 1-1,0 0 1,1 0-1,-1 0 1,0 0 0,0 0-1,1 0 1,-1 0-1,0 0 1,1 0 0,-1 0-1,1 0 1,-1 0-1,1 0 1,0 0 0,-1 1-1,1-1 1,0 0-1,0 0 1,0 0 0,0 2-1,9 4-6512,12-4 2503,-15-3 2360,9 3-1734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58 179 720,'-9'-15'2375,"1"-1"1,0 0-1,1-1 0,1 1 1,1-1-1,0 0 0,2-1 1,-3-21-1,6 38-2346,0 1 0,0 0 0,0-1 0,0 1-1,0 0 1,0-1 0,1 1 0,-1 0 0,0-1 0,0 1 0,0 0 0,1-1-1,-1 1 1,0 0 0,0 0 0,1-1 0,-1 1 0,0 0 0,1 0 0,-1 0-1,0-1 1,0 1 0,1 0 0,-1 0 0,1 0 0,-1 0 0,0 0 0,1 0-1,-1-1 1,0 1 0,1 0 0,-1 0 0,0 0 0,1 0 0,-1 0 0,0 1-1,1-1 1,-1 0 0,0 0 0,1 0 0,-1 0 0,1 0 0,-1 0 0,0 1-1,0-1 1,1 0 0,-1 0 0,0 0 0,1 1 0,-1-1 0,24 13 119,-18-10-27,25 16 2,-1 0-1,0 2 1,-1 2-1,-2 0 0,0 2 1,-2 1-1,-1 0 1,0 2-1,-3 1 1,0 1-1,19 38 1,-30-48-64,-1-1 0,-1 2 1,-1-1-1,0 1 0,-2 1 1,0-1-1,-2 1 0,0-1 1,-1 1-1,-2 0 0,0 0 1,-5 33-1,-1-21-7,-1-1 0,-1 0-1,-2 0 1,-2-1 0,-1-1 0,-1 0 0,-25 40 0,22-43-193,-31 48-380,9-32-3036,40-60-6416,11-14 4391,-1 11 2257,4-2 148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227 112 1680,'0'-16'2474,"1"10"-1401,-1 0 0,1 0 0,-1 0 0,-1 0 0,1 0 0,-1 0 1,0 0-1,-1 0 0,1 1 0,-1-1 0,0 0 0,0 1 0,-6-10 0,8 15-963,0 0 0,-1-1 0,1 1-1,-1-1 1,1 1 0,0 0 0,-1-1 0,1 1 0,-1 0-1,1 0 1,-1-1 0,1 1 0,-1 0 0,1 0 0,-1 0-1,1 0 1,-1-1 0,1 1 0,-1 0 0,1 0 0,-1 0-1,0 0 1,1 0 0,-1 0 0,1 0 0,-1 1 0,1-1-1,-1 0 1,1 0 0,-1 0 0,1 1 0,-1-1 0,-18 18 1222,-13 35-1019,27-43 126,-18 36-104,3 1 1,2 1-1,2 1 1,3 0-1,-10 62 0,13-56-246,-3 94-1,13-118-85,1 0 0,1 0 0,2 0 0,12 50 0,-13-71-123,0 0-1,1 0 1,0 0-1,1 0 1,0-1-1,0 1 0,1-1 1,0-1-1,1 1 1,0-1-1,15 14 1,-17-19-309,0 1 0,-1-1 0,2 0 0,-1 0 0,0 0 0,0-1 1,1 1-1,0-2 0,-1 1 0,1 0 0,0-1 0,0 0 1,0-1-1,0 1 0,0-1 0,-1 0 0,1-1 0,0 1 1,0-1-1,0 0 0,0-1 0,10-3 0,7-5-3785,39-23 0,-24 12 246,-9 5 936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86 360 780,'-32'-65'8686,"23"49"-6619,0-1 0,1-1 0,1 1 0,1-1 0,-8-33 0,14 50-2013,0-1 0,0 0 0,0 0 0,0 0 0,0 0 0,0 0 0,1 0-1,-1 0 1,1 0 0,-1 0 0,1 0 0,-1 1 0,1-1 0,0 0 0,0 0 0,0 1 0,0-1 0,0 1 0,2-3 0,0 1-18,1 1 0,-1-1 0,0 1 0,1-1 0,-1 1 0,1 0 0,0 0 0,6-2 0,4 0-27,0 1 0,-1 0 1,1 1-1,21-1 0,-21 3-5,1 0-1,0 1 0,-1 1 0,1 0 1,-1 1-1,1 0 0,-1 1 0,0 1 0,-1 0 1,1 1-1,13 8 0,-19-9 11,-1-1 0,0 1 0,0 1 0,-1-1 0,1 1 0,-1 0 0,0 1 0,-1-1-1,0 1 1,0 0 0,0 1 0,-1-1 0,0 1 0,0 0 0,-1 0 0,0 0 0,-1 0 0,1 1 0,-2-1 0,2 11 0,-2-1 68,-1 0 0,-1 0 0,0 0 0,-1 1 1,-1-2-1,-1 1 0,0 0 0,-2-1 0,0 0 0,-15 30 0,8-23-9,-2 0 0,0-1 0,-2 0 0,0-2 0,-1 0 0,-30 26 0,41-39-59,-1-2-25,10-16 33,15-24-43,35-56 0,-9 20-27,78-164-32,-71 133 81,-43 88 29,1 0 64,-1-1 0,0 0 1,-1 0-1,-1-1 0,0 1 0,-1-1 0,5-30 0,-9 45-76,0-1 0,0 1 0,0 0-1,0 0 1,0-1 0,0 1 0,0 0 0,0 0-1,0-1 1,0 1 0,0 0 0,0 0 0,0 0-1,0-1 1,0 1 0,0 0 0,0 0-1,0-1 1,0 1 0,-1 0 0,1 0 0,0-1-1,0 1 1,0 0 0,0 0 0,0 0-1,-1 0 1,1-1 0,0 1 0,0 0 0,0 0-1,-1 0 1,1 0 0,0 0 0,0-1 0,0 1-1,-1 0 1,-7 6 288,-6 15-81,8-5-145,0 1 1,1 0-1,1 0 0,1 1 0,1-1 0,0 1 1,1 24-1,3 4 77,12 74 0,-7-81-75,1-1 1,23 63-1,-22-80-321,0-1 0,1 0 0,1 0 0,0-1 0,2-1 0,17 21-1,-27-36-182,-1-1-1,0 0 0,1 0 0,0 0 0,-1 0 0,1 0 0,0 0 1,0-1-1,0 1 0,0-1 0,1 0 0,-1 0 0,0 0 1,0-1-1,1 1 0,-1-1 0,0 1 0,1-1 0,-1 0 0,5-1 1,5-1-2641,0-1 1,0 0-1,24-10 1,-26 9 1697,15-5-2159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389 240 892,'4'-4'885,"0"0"-1,0 0 1,-1 0-1,1 0 1,-1-1 0,0 1-1,-1-1 1,1 0-1,-1 0 1,0 0 0,0 0-1,0 0 1,-1 0-1,0 0 1,0-1 0,0 1-1,0-1 1,-1 1-1,0 0 1,-1-8 0,0 8-354,0-1 0,0 1 0,-1 0-1,1-1 1,-1 1 0,-1 0 0,1 0 0,-5-7 0,4 7-428,-1 1 1,1-1-1,-1 1 0,0 0 1,0 0-1,-1 1 0,1-1 1,-9-4-1,4 3-52,1 0 0,-1 1 0,0 0 0,0 0 0,0 1 0,0 0 0,0 1-1,-1 0 1,1 1 0,-1 0 0,0 0 0,1 1 0,-1 0 0,0 1 0,1 0 0,-1 0 0,1 1 0,-1 0 0,1 1 0,0 0 0,0 0 0,0 1-1,0 1 1,1-1 0,0 1 0,-1 1 0,2-1 0,-1 1 0,1 1 0,0-1 0,0 1 0,1 1 0,0-1 0,0 1 0,1 0 0,0 0 0,-7 16-1,4-6-53,0 0 0,2 0 0,0 0-1,2 1 1,0 0 0,0 0 0,2 1-1,1-1 1,0 0 0,1 1-1,5 33 1,-3-43-24,0 0 0,0 0-1,1 0 1,0-1 0,1 1-1,0-1 1,1 0 0,-1 0-1,2 0 1,-1-1 0,1 0-1,1 0 1,9 10 0,-11-14-20,0 0 1,0 0-1,1 0 1,-1-1-1,1 0 1,0 0-1,0 0 0,0-1 1,0 0-1,0 0 1,0 0-1,1-1 1,-1 0-1,1 0 1,-1-1-1,1 0 1,-1 0-1,0 0 1,1-1-1,-1 0 0,1 0 1,6-3-1,0 0 18,0-1 0,-1 0-1,0-1 1,0 0 0,0-1-1,-1-1 1,0 0 0,0 0-1,-1-1 1,0 0 0,0-1-1,11-16 1,-10 13 35,-2-2 0,0 1 0,0-1 0,-1-1 0,-1 1 0,-1-1 0,0-1 0,-1 1 0,4-25 0,-6 29 71,-1 0 0,-1 0 0,0 0 0,0 0 0,-1 0-1,0 0 1,-1 0 0,-1 0 0,0 0 0,-7-22 0,2 17 315,7 22-307,9 34-259,-5-24 209,48 174-449,-15-60-2614,-34-120 1925,-1 1 0,2 0-1,-1-1 1,1 0-1,6 11 1,-8-17 426,0 0 1,1 0-1,-1-1 1,0 1-1,1-1 1,0 1-1,-1-1 1,1 0-1,0 0 1,0 0-1,1 0 1,-1-1-1,0 1 1,0-1-1,1 0 1,-1 0-1,7 1 1,10 1-2116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81 194 1284,'-19'-13'6378,"1"0"-1,-25-22 1,43 35-6343,0-1 0,0 1 0,0 0 0,0-1 0,0 1 0,0-1 0,0 1 0,0 0 0,0-1 0,0 1 0,0-1 0,0 1 0,1 0 0,-1-1 0,0 1 0,0-1 0,0 1 0,1 0 0,-1-1 1,0 1-1,0 0 0,1-1 0,-1 1 0,0 0 0,1 0 0,-1-1 0,0 1 0,1 0 0,-1 0 0,0-1 0,1 1 0,-1 0 0,1 0 0,-1 0 0,0 0 0,1 0 0,-1 0 0,1-1 0,-1 1 1,0 0-1,2 0 0,22-8 25,-22 7-6,200-54-3596,-38 11-8261,-137 37 9070,-3 2 96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1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153 145 336,'-3'-52'7645,"4"43"-5894,-1-1 1,-1 0-1,1 0 1,-2 1-1,-2-12 1,4 20-1458,0-1-1,-1 1 1,1 0 0,-1-1 0,1 1 0,-1-1 0,0 1-1,0 0 1,1-1 0,-1 1 0,0 0 0,0 0-1,0 0 1,0 0 0,-1 0 0,1 0 0,-1-1 0,1 2-180,0-1 1,0 1-1,1 0 0,-1 0 1,0 0-1,0 0 1,1 0-1,-1 0 1,0 1-1,0-1 1,1 0-1,-1 0 1,0 0-1,1 1 1,-1-1-1,0 0 1,1 1-1,-1-1 1,0 1-1,1-1 0,-1 0 1,1 1-1,-1 0 1,0 0-1,-5 6 205,0 1-1,0 1 1,1-1-1,-6 12 1,2-3-151,-2 3-70,1 1 1,1 0-1,1 1 0,1 0 0,1 0 0,0 0 0,2 1 0,1 0 1,1 0-1,1 0 0,0 0 0,2 0 0,1 0 0,1 0 1,1 0-1,0-1 0,2 0 0,14 36 0,-15-47-65,0 0 0,1-1 0,0 1 0,1-1 0,0 0 0,1-1 0,0 0 0,0 0 0,1 0 0,0-1 0,1-1 0,0 1 0,0-2 0,0 1-1,1-2 1,18 9 0,-14-9-77,0-1 0,0 0 0,0-1 1,0 0-1,1-2 0,-1 1 0,1-2 0,-1 0 0,1-1 0,-1-1 0,1 0 0,23-7 0,-13 2-1049,-1-1 0,1-2 1,-1 0-1,33-20 0,-47 22-370,1 0 0,-1 0 0,0-1 0,11-13 0,-15 15-304,-1-1 1,0 0-1,0 0 0,-1-1 1,0 0-1,6-14 0,-5 7-1646</inkml:trace>
  <inkml:trace contextRef="#ctx0" brushRef="#br0" timeOffset="1">452 222 880,'-42'-40'10362,"-47"-55"0,89 95-10310,0-1-1,0 1 1,0 0 0,-1 0 0,1-1 0,0 1-1,0 0 1,0 0 0,0-1 0,0 1-1,-1 0 1,1 0 0,0 0 0,0-1-1,0 1 1,-1 0 0,1 0 0,0 0-1,0 0 1,-1 0 0,1-1 0,0 1-1,0 0 1,-1 0 0,1 0 0,0 0-1,0 0 1,-1 0 0,1 0 0,0 0-1,0 0 1,-1 0 0,1 0 0,0 0-1,0 0 1,-1 0 0,1 0 0,0 0-1,0 1 1,-1-1 0,1 0 0,0 0-1,0 0 1,-1 0 0,1 0 0,0 0-1,0 1 1,0-1 0,-1 0 0,1 0-1,0 0 1,0 1 0,0-1 0,0 0-1,-1 0 1,1 1 0,-5 25 999,6 41-589,-1-62-240,40 329 1738,-18-192-1734,-15-83-298,5 35-353,3-1-1,41 137 1,-42-186-3905,2-52-6819,3-14 3883,-8 9 3708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49 207 676,'0'-2'485,"-21"-122"10101,16 105-7260,0 1 1,-12-25 2831,20 54-5389,8 17-436,98 156 1110,-6-11-1157,-70-102-188,-4 1 1,-2 2 0,-3 0-1,-4 2 1,-3 1 0,-4 0-1,7 133 1,-20-171-28,-1-1 0,-2 0 1,-2 1-1,-1-1 0,-2-1 0,-14 40 0,15-56-316,-1 0-1,-1-1 1,-1 0 0,0 0-1,-2-1 1,0-1-1,-2 0 1,1-1-1,-2 0 1,-1-1-1,-32 27 1,47-42 44,-1 0-1,1 0 1,-1 0-1,0 0 1,1 0-1,-1 0 1,0-1-1,1 1 0,-1-1 1,0 1-1,0-1 1,-2 1-1,3-1-40,1 0 0,-1 0 0,0 0-1,0-1 1,1 1 0,-1 0-1,0 0 1,1 0 0,-1-1-1,0 1 1,1 0 0,-1-1-1,0 1 1,1-1 0,-1 1 0,0-1-1,1 1 1,-1-1 0,1 1-1,-1-1 1,0 0 0,0-2-501,0 0 1,0 1-1,0-1 1,0 0-1,1 0 1,-1 0-1,1 0 1,-1 1-1,1-1 1,0 0-1,0 0 1,1 0-1,-1 0 1,1-4-1,4-15-2996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7 128 600,'0'-1'595,"-1"1"-1,1-1 1,0 0-1,-1 0 1,1 0 0,0 0-1,-1 1 1,1-1-1,0 0 1,0 0 0,0 0-1,0 0 1,0 0 0,0 0-1,0 0 1,0 0-1,0 0 1,0 1 0,1-1-1,-1 0 1,0 0-1,1-1 1,0 0-155,0 1-1,0 0 1,0-1 0,1 1-1,-1 0 1,0 0 0,1 0-1,-1-1 1,1 2 0,-1-1-1,3-1 1,5-2-267,1 0-1,0 1 1,15-3 0,-13 3 744,57-14-992,53-14 284,-43 8-8378,-70 23 4359</inkml:trace>
  <inkml:trace contextRef="#ctx0" brushRef="#br0" timeOffset="1">85 193 708,'-10'5'2023,"0"1"0,1-1 0,0 2 0,0-1 0,0 1 0,-7 9 0,15-15-1666,0 0-1,-1 1 1,1-1-1,0 1 1,0-1-1,1 1 1,-1-1-1,0 1 1,0 0-1,1-1 1,-1 1-1,1 0 1,-1-1-1,1 1 1,0 0 0,0 0-1,0-1 1,0 4-1,1-3-240,0 0-1,0 0 0,0 0 1,0 0-1,0 0 1,0 0-1,1-1 1,-1 1-1,0-1 1,1 1-1,0-1 1,-1 1-1,1-1 0,0 0 1,0 0-1,0 1 1,0-1-1,0-1 1,3 2-1,3 1-15,0 0 0,0-1 0,0 0 0,0-1 0,0 1 0,1-2 1,-1 1-1,10-2 0,70-8 13,-61 5-94,-6 1-256,0-1 0,-1 0 0,36-14 0,-20 1-3378,-2-7-4192,-8 6 392,-13 9 3731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91 428,'-4'-17'11164,"4"17"-10886,-1 0 0,-4-22 6245,1 3-4333,3 17-2014,0 0 1,0 0 0,0 0 0,0 0 0,0 0-1,-1 0 1,1 1 0,-1-1 0,1 0 0,-1 1 0,0-1-1,0 1 1,0 0 0,0-1 0,0 1 0,0 0-1,0 0 1,0 0 0,0 1 0,0-1 0,0 0 0,-4 0-1,3 1-70,0 1 1,1-1-1,-1 1 0,0 0 0,0-1 0,0 1 0,1 1 0,-1-1 0,0 0 0,1 1 0,-1-1 0,1 1 0,0-1 1,0 1-1,-3 3 0,-5 5 18,1 1-1,0 0 1,0 0 0,1 1 0,-12 24 0,4 2 35,1 0-1,2 1 1,2 1 0,2 0-1,1 0 1,2 1 0,-1 68-1,7-16-73,5 0-1,20 117 1,-16-156-42,27 96 1,-32-136-161,1-1 1,0 0 0,1 0 0,0-1-1,1 0 1,1 0 0,0 0-1,0-1 1,1 0 0,0-1-1,1 0 1,18 15 0,-22-22-240,0 1 0,0-1 0,1 0 1,-1 0-1,1-1 0,-1 0 0,1 0 1,0 0-1,0-1 0,0 0 0,0-1 0,0 1 1,0-1-1,0-1 0,0 1 0,0-1 0,0 0 1,-1-1-1,1 0 0,0 0 0,8-4 1,10-5-2353,-2-1 0,0-2 0,-1 0 0,25-21 0,-16 12-703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102 383 1432,'-33'-88'6123,"18"52"-3254,2 0 1,1-2-1,2 1 0,-7-51 0,16 86-2776,1-1 0,-1 1-1,1-1 1,0 1 0,0-1-1,0 1 1,1-1 0,-1 1-1,0-1 1,1 1-1,0-1 1,-1 1 0,1 0-1,0-1 1,0 1 0,1 0-1,-1 0 1,3-4 0,-2 5-70,0 0 0,0-1 0,0 2 0,0-1 0,0 0 0,1 0 0,-1 1 0,0-1 0,0 1 0,0 0 0,1-1 0,-1 1 0,0 0 0,0 0 0,1 1 1,-1-1-1,0 0 0,0 1 0,1 0 0,-1-1 0,3 2 0,11 4-4,0-1-1,0 2 1,0 0-1,-1 1 1,0 1 0,-1 0-1,0 1 1,0 0 0,-1 1-1,-1 1 1,1 0 0,-2 1-1,15 20 1,-18-21 60,-1 0 1,0 0-1,-1 1 1,0 0 0,-1 0-1,-1 1 1,0-1-1,0 1 1,-2 0-1,1 0 1,-2 0 0,0 0-1,-1 0 1,0 0-1,-1 0 1,-5 26-1,-2-11 106,-1-1-1,-2 1 1,0-2-1,-2 0 0,-1 0 1,-20 29-1,21-37-122,6-10-36,1 1 0,0-1 0,-6 16 0,31-68 31,41-67 0,18-37-124,-60 106 77,-1-1-1,-2-1 0,-2 0 0,-3 0 0,-1-2 1,-1 1-1,0-54 0,-8 98-8,0 0 1,1-1-1,-1 1 1,0 0-1,0 0 1,0 0-1,0-1 1,0 1-1,0 0 1,0 0-1,0-1 1,0 1-1,0 0 1,0 0-1,0 0 1,0-1-1,0 1 1,0 0-1,0 0 1,0-1 0,0 1-1,0 0 1,0 0-1,0 0 1,0-1-1,-1 1 1,1 0-1,0 0 1,0 0-1,0 0 1,0-1-1,0 1 1,-1 0-1,1 0 1,0 0-1,0 0 1,0-1-1,0 1 1,-1 0-1,1 0 1,0 0-1,0 0 1,0 0-1,-1 0 1,1 0-1,0 0 1,0 0-1,-1 0 1,1 0-1,0 0 1,0 0-1,-1 0 1,-10 12 30,-7 19 12,11-11-4,1 0 0,1 0 0,1 1 0,0-1 1,2 1-1,0 0 0,1 0 0,1 0 0,2 0 0,0 0 0,1 0 0,10 39 1,-5-35-26,1 0 1,1-1 0,1 0 0,1 0-1,1-1 1,1 0 0,1-2 0,1 0-1,35 36 1,-44-50-76,1 0 0,0 0 0,1-1 0,-1 0 0,1-1 0,0 0 0,15 5 1,-14-6-505,1-1 1,0 0-1,0-1 1,0 0 0,0-1-1,13 0 1,-2-2-1952,-1-1-1,0 0 1,0-2 0,0-1 0,0-1 0,37-15 0,-32 10-799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2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67 465 1788,'-13'-7'2573,"-24"-14"4952,20 4 665,17 17-8117,0-1-1,0 1 0,0-1 0,0 1 0,0-1 0,1 1 0,-1-1 0,0 1 0,0-1 1,0 1-1,1-1 0,-1 1 0,0-1 0,0 1 0,1-1 0,-1 1 0,0 0 0,1-1 0,-1 1 1,1 0-1,-1-1 0,0 1 0,1 0 0,-1-1 0,1 1 0,-1 0 0,1 0 0,-1 0 0,1-1 1,-1 1-1,1 0 0,0 0 0,20-8 121,-19 7-87,57-15 56,77-11 0,29-8-1917,-122 25-485,-2 2-1570,-5-6-3637,-36 7 1966,-1 5 5343,0 1-1,1 0 1,-1 0 0,0 0-1,0 0 1,0 0 0,0 0 0,0 0-1,0 0 1,0 0 0,0 0-1,-2 0 1,-25-17 719,17 12-263,-9-8 1500,0 0 0,2-1 0,-1-1-1,-24-28 1,35 34-581,-1-1-1,2 0 1,0 0-1,0 0 1,1-1-1,0 0 0,1 0 1,0-1-1,-5-25 1,27 143 3228,4 102-3476,-20-59-848,-2-76-608,3 0-1,15 93 1,-16-160 94,-1-1 0,1 1 0,1 0-1,-1-1 1,1 1 0,0-1 0,0 1 0,0-1 0,1 0 0,-1 0 0,7 7 0,-6-8-238,0-1 1,0 0 0,0 0-1,0 0 1,0 0-1,1 0 1,-1-1-1,1 1 1,-1-1-1,1 0 1,0 0 0,0 0-1,-1-1 1,1 1-1,5-1 1,41-2-6778,-20 0 3746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428 294 2244,'3'-60'5532,"-1"36"-2318,0 0-1,-4-43 0,1 61-2847,1 0 1,-1 0-1,-1 1 1,1-1-1,-1 0 1,0 1-1,0-1 1,-1 1-1,0 0 1,0 0-1,0 0 1,0 0-1,-1 0 1,0 1-1,0-1 1,-6-4-1,5 6-220,0 0 1,-1 0-1,0 0 0,0 1 1,0-1-1,0 2 0,0-1 1,0 1-1,0-1 0,-1 2 1,1-1-1,0 1 0,-1 0 1,1 0-1,0 1 0,-1-1 1,-10 4-1,3-1-28,1 1 0,1 0 1,-1 1-1,1 1 0,-1-1 0,2 2 0,-17 10 0,15-6-74,1 0 0,0 0-1,0 1 1,2 1 0,-1 0-1,1 0 1,1 1 0,1 0-1,0 1 1,0 0 0,2 0 0,0 0-1,0 1 1,2 0 0,0 0-1,1 0 1,0 1 0,1-1-1,1 1 1,1-1 0,2 19 0,-1-26-38,0 0 1,1 0 0,0 0 0,1 0 0,0-1-1,0 1 1,1-1 0,0 1 0,1-1 0,-1-1 0,2 1-1,-1-1 1,1 0 0,0 0 0,12 10 0,-13-12-10,1-1 0,1 1 0,-1-2 1,1 1-1,-1-1 0,1 1 1,0-2-1,0 1 0,1-1 0,-1 0 1,0-1-1,1 0 0,-1 0 1,1 0-1,-1-1 0,1 0 0,-1-1 1,1 1-1,9-3 0,-7 1-3,0-1-1,-1 1 0,1-1 1,-1-1-1,0 0 1,0 0-1,0-1 1,0 0-1,-1 0 0,0-1 1,0 0-1,-1-1 1,1 0-1,-1 0 0,-1 0 1,1-1-1,-2 0 1,1 0-1,-1-1 0,0 1 1,0-1-1,-1 0 1,-1-1-1,1 1 0,-1-1 1,2-15-1,-2 7 14,-2 1 1,0-1-1,-1 1 0,0-1 0,-2 1 1,-3-19-1,-5-9 132,-16-46-1,17 73 119,7 20-117,3 11-133,9 57 110,30 110 0,-34-158-373,1-1 0,1 0 0,2-1 0,-1 0 0,2 0 0,1-1 1,0-1-1,2 1 0,20 21 0,-31-37-232,1 0 1,-1-1-1,1 1 0,-1-1 1,1 1-1,0-1 1,0 0-1,0 0 1,0-1-1,1 1 0,-1-1 1,0 0-1,1 0 1,-1-1-1,1 1 0,-1-1 1,7 0-1,5-2-2296,-1 0 0,1-1 0,25-8-1,-19 4 183,13-2-1124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105 296 1176,'-27'-46'7585,"-39"-94"-1,64 135-7178,0 0-1,0 0 0,1-1 0,-1 1 0,1 0 0,1-1 0,-1 1 0,1-1 1,0 1-1,0-1 0,1-5 0,0 9-350,-1 0 0,1 0 0,-1 0 0,1 0 0,0 0 0,0 0 0,0 0 0,0 1-1,0-1 1,0 0 0,0 1 0,1-1 0,-1 1 0,1-1 0,-1 1 0,1 0 0,-1 0 0,1-1 0,0 1 0,-1 0 0,1 0 0,0 1 0,0-1 0,0 0 0,0 1 0,0-1-1,0 1 1,0-1 0,0 1 0,0 0 0,0 0 0,3 0 0,6 0 7,0 1-1,0 1 1,0-1 0,0 2-1,0-1 1,0 2-1,-1-1 1,0 1 0,19 11-1,-15-7 24,0 2-1,0 0 1,-1 1-1,0 0 1,-1 1-1,11 13 1,-7-6 8,-2 0 0,-1 1-1,0 1 1,-1 0 0,-2 1 0,0 0-1,-1 0 1,-1 1 0,6 29 0,-8-12-9,-2 0 0,-1 0 0,-3 1 1,-1-1-1,-1 0 0,-3 0 0,-1 0 1,-22 75-1,-8-8-112,-95 196 0,93-234-825,7-31-4372,42-56-6088,-1 0 6722,2 4 1135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4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486 219 668,'2'-11'1455,"0"1"0,0-1-1,-1 0 1,-1 0 0,0 0-1,0 0 1,-1 0 0,-3-16 0,3 22-1014,-1 0 0,0 0 0,0 0 0,0 0 0,0 1 0,-1-1 1,1 1-1,-1-1 0,0 1 0,-1 0 0,1 0 0,-1 0 0,1 1 1,-1-1-1,0 1 0,-1 0 0,1 0 0,-1 0 0,-6-3 0,2 2-175,0 1 0,0 0-1,-1 0 1,1 1 0,-1 0 0,1 1-1,-1-1 1,0 2 0,1 0-1,-1 0 1,0 1 0,1 0-1,-1 0 1,0 1 0,1 0 0,-18 8-1,16-5-140,1 0-1,0 1 1,0 0-1,0 0 1,1 1-1,0 1 1,0 0-1,1 0 1,0 0-1,1 1 1,0 0-1,0 1 1,1-1-1,-6 12 1,-6 17 42,2 1 0,1 0 0,2 1 0,2 1 0,-11 78 0,15-56-97,4 1 0,2 0 0,8 76 0,-1-92-37,1 0 0,2-1 0,18 55 0,-21-83-114,1 0 0,1-1-1,1 0 1,0 0 0,1 0 0,1-1 0,1-1 0,0 0 0,1-1 0,19 18-1,-23-26-317,-1-1-1,1 1 0,0-2 0,0 1 0,1-1 1,-1-1-1,1 0 0,0 0 0,0-1 0,1 0 1,-1-1-1,1 0 0,-1-1 0,1 0 0,11 0 0,-13-2-324,1 0 0,-1 0 0,0-1-1,0 0 1,1-1 0,-2 0 0,1 0-1,0-1 1,-1 0 0,1-1-1,-1 0 1,-1 0 0,1 0 0,-1-1-1,0 0 1,0-1 0,8-9 0,-3 1-589,-1 0 0,0-1 0,15-31 0,-17 26 691,0 0-1,9-39 0,-10 20 841,-2 0 0,-1 0 0,-2-60 0,-4 58 993,-1 1 1,-12-52-1,-12-23 4866,8 60-2141,11 37-2655,1 0 0,1 0-1,-3-20 1,8 38-1219,-1-1 0,1 0-1,0 0 1,0 0 0,0 0 0,0 0-1,0 0 1,0 1 0,1-1 0,-1 0-1,1 0 1,-1 0 0,1 1-1,0-1 1,0 0 0,-1 0 0,1 1-1,0-1 1,1 1 0,-1-1 0,0 1-1,2-2 1,-1 1-34,1 1-1,-1 0 0,0 0 1,1 0-1,-1 0 1,1 0-1,-1 0 1,1 1-1,0-1 1,-1 1-1,1 0 0,-1 0 1,1 0-1,3 0 1,3 1-29,0 1 0,0 0 0,0 0 0,0 1 1,0 0-1,0 0 0,-1 1 0,9 5 0,-5-1 11,0 0 0,-1 0 0,0 2-1,-1-1 1,0 1 0,0 1 0,-1 0 0,0 0-1,-1 1 1,-1 0 0,0 0 0,0 0 0,-1 1-1,-1 0 1,0 1 0,-1-1 0,0 1 0,-1 0-1,0 0 1,-2 0 0,1 0 0,-2 0-1,0 1 1,0-1 0,-2 0 0,0 0 0,0 0-1,-1 0 1,-1 0 0,0-1 0,-9 19 0,-4 1 132,-2-1 1,-1-2-1,-42 51 1,62-81-141,0 0 0,0 0 1,0-1-1,0 1 1,0 0-1,-1-1 0,1 1 1,0 0-1,0 0 1,0-1-1,0 1 0,0 0 1,0 0-1,-1-1 1,1 1-1,0 0 0,0 0 1,0-1-1,0 1 1,-1 0-1,1 0 0,0 0 1,0 0-1,-1-1 1,1 1-1,0 0 0,0 0 1,-1 0-1,1 0 0,0 0 1,0 0-1,-1 0 1,1 0-1,0 0 0,-1 0 1,1 0-1,0 0 1,0 0-1,-1 0 0,1 0 1,0 0-1,-1 0 1,1 0-1,0 0 0,0 0 1,-1 0-1,1 0 1,0 0-1,0 1 0,-1-1 1,1 0-1,0 0 1,0 0-1,-1 0 0,1 1 1,0-1-1,0 0 0,4-26 52,165-436-37,-157 429 53,-2 10 110,-1-1 0,-2 0 1,0 0-1,-2-1 0,-1 0 1,2-31-1,-6 56-163,0 0 1,0 0-1,0 0 1,0 0-1,0 0 0,0 0 1,0 0-1,-1 0 0,1 0 1,0 0-1,0 0 0,0 0 1,0 0-1,0 0 0,0 0 1,0 0-1,-1 0 0,1 0 1,0 0-1,0 0 1,0 0-1,0 0 0,0 0 1,0 0-1,0 0 0,0 0 1,-1 0-1,1 0 0,0 0 1,0 0-1,0 0 0,0 0 1,0 0-1,0 0 0,0 0 1,0 0-1,0 0 1,-1-1-1,1 1 0,0 0 1,0 0-1,0 0 0,0 0 1,0 0-1,0 0 0,0 0 1,0 0-1,0 0 0,0-1 1,0 1-1,0 0 0,0 0 1,0 0-1,0 0 1,0 0-1,0 0 0,0 0 1,0-1-1,0 1 0,-10 15 320,-6 22-167,2 14-64,3 1 0,3 1 0,1 0-1,3 0 1,2 0 0,3 0 0,2 0 0,18 99-1,-15-123-87,1-1 0,1 1 0,15 31 0,-20-51-401,2 0 0,-1 0 1,1-1-1,0 0 1,1 0-1,0 0 0,0-1 1,1 0-1,-1 0 1,2 0-1,-1-1 0,1 0 1,14 8-1,-18-12-281,-1-1-1,1 0 1,0 0-1,0 0 0,0 0 1,0-1-1,0 0 1,0 0-1,0 0 1,0 0-1,0 0 0,0-1 1,4-1-1,50-17-8758,-57 18 9314,25-10-3577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1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352 313 128,'11'-26'2912,"-1"0"0,-1 0 1,-1-1-1,-2-1 0,0 1 0,1-31 0,-7 55-2721,0-1-1,1 0 1,-1 0-1,-1 1 1,1-1-1,-1 0 1,1 0 0,-1 1-1,0-1 1,0 0-1,-1 1 1,1-1-1,-1 1 1,1 0-1,-1-1 1,0 1-1,-1 0 1,1 0 0,0 0-1,-1 0 1,0 1-1,-3-4 1,2 4-96,1 0 1,-1 1-1,1-1 1,-1 1-1,0-1 1,0 1-1,1 0 1,-1 1-1,0-1 1,0 1-1,0-1 1,0 1-1,0 0 1,0 1-1,0-1 1,0 1-1,0-1 1,0 1-1,1 1 0,-1-1 1,-5 3-1,-9 4-36,1 2-1,-1 0 0,1 1 0,1 1 0,0 0 0,1 1 0,0 1 0,1 0 1,1 1-1,-21 30 0,21-26-27,2 0 0,0 0 0,1 1 0,0 1 0,2 0 0,1 0 0,0 0 0,2 1 0,-5 34 0,9-44-29,0-1 0,1 1 0,1 0-1,-1-1 1,2 1 0,0 0 0,0-1 0,1 0 0,0 1 0,6 12 0,-5-17-65,0 0 1,0-1-1,0 1 0,1-1 1,0 0-1,0 0 0,0 0 1,1-1-1,0 0 1,0 0-1,0-1 0,1 1 1,0-1-1,0 0 1,0-1-1,8 3 0,6 1-881,1 0-1,0-2 1,0 0-1,0-2 1,0 0-1,1-2 0,44-2 1,-15-4-4533,0-3-1,64-19 1,-79 16 2771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85 676 2256,'-17'-12'4729,"0"-1"0,2-1 0,-18-19 0,33 33-4680,-1 0 1,1-1-1,0 1 1,0 0-1,0-1 0,-1 1 1,1 0-1,0 0 1,0-1-1,0 1 1,0 0-1,0-1 0,0 1 1,0-1-1,0 1 1,0 0-1,0-1 0,0 1 1,0 0-1,0-1 1,0 1-1,0 0 1,0-1-1,0 1 0,0 0 1,0-1-1,0 1 1,1 0-1,-1-1 0,0 1 1,0 0-1,0 0 1,1-1-1,-1 1 1,15-10 534,19-1-466,-34 11-94,177-37-667,23-6-6389,-167 34 3979,-1-2-1,1-1 1,57-32 0,-85 41 2995,0 0 0,1-1 0,-1 0 1,-1 0-1,1-1 0,-1 1 0,1-1 0,-1 0 1,-1 0-1,1-1 0,-1 1 0,0-1 0,4-9 1,-4 5 625,1 0 0,-2-1 1,0 1-1,0-1 0,-1 0 1,0 0-1,-1-16 0,-1 6 957,-2 1 0,0 0 0,-1 0 0,-1 0-1,-1 0 1,-1 1 0,-1 0 0,-11-20 0,17 35-1281,0 1 1,0-1 0,-1 0 0,0 1 0,1 0 0,-1 0 0,0 0-1,-1 0 1,1 0 0,-7-3 0,9 5-205,0 1-1,0-1 1,0 1 0,-1-1 0,1 1-1,0 0 1,0-1 0,-1 1-1,1 0 1,0 0 0,0 0-1,-1 0 1,1 0 0,0 0 0,0 1-1,-1-1 1,1 0 0,0 0-1,0 1 1,-1-1 0,1 1-1,0-1 1,0 1 0,0 0 0,0-1-1,0 1 1,0 0 0,0 0-1,0 0 1,0 0 0,0 0-1,1 0 1,-1 0 0,0 0 0,0 0-1,1 0 1,-1 0 0,0 2-1,-11 21 73,2 0-1,0 1 0,2 1 1,0-1-1,2 1 1,-4 38-1,-5 163 213,14-214-314,15 332 104,-10-313-79,2-1 0,15 50 0,-12-47 52,-9-34-84,0 0-1,0 0 0,0 0 0,1 1 0,-1-1 0,0 0 0,0 0 0,0 0 0,0 1 0,0-1 0,0 0 0,0 0 0,0 0 0,0 0 1,0 1-1,0-1 0,1 0 0,-1 0 0,0 0 0,0 0 0,0 0 0,0 1 0,0-1 0,1 0 0,-1 0 0,0 0 0,0 0 0,0 0 1,1 0-1,-1 0 0,0 0 0,0 0 0,0 0 0,0 0 0,1 0 0,-1 0 0,0 0 0,0 0 0,0 0 0,1 0 0,-1 0 0,0 0 1,0 0-1,0 0 0,1 0 0,-1 0 0,0 0 0,10-10 39,7-17-13,-17 26-25,12-19 0,17-33-3,66-92 0,-83 130-5,0 1-1,1 1 1,0 0 0,1 0-1,0 1 1,1 1-1,0 1 1,1 0 0,0 1-1,28-11 1,-33 16 0,0 1 0,0 0 0,0 1 0,0 0 0,1 0 1,-1 2-1,0-1 0,1 2 0,-1-1 0,1 1 0,11 4 0,-19-5 5,0 1 0,0 0 0,-1 1 0,1-1 0,0 1 0,-1-1 0,1 1 0,-1 0 0,0 1 0,0-1 0,0 0 0,0 1 0,0 0 0,0 0 0,0 0 0,-1 0 0,0 0 0,0 0 0,0 0 0,0 1 0,0-1 0,0 1 0,-1 0 0,0-1 0,0 1 0,0 0 0,0 0 0,0 0 0,-1 0 0,0 0 0,0 0 0,0 0 0,0-1 0,0 1 0,-2 5 0,0 2 22,-1-1-1,-1 1 1,1-1 0,-1 0-1,-1 0 1,0 0-1,0-1 1,-1 0 0,-1 0-1,1 0 1,-1-1-1,-1 0 1,1 0 0,-1 0-1,-10 6 1,-9 6 80,-1-1 1,-1 0 0,-47 20-1,60-32-67,0 0-1,-18 5 1,30-11-156,0 0 1,0 0 0,0 0 0,0 0-1,-1-1 1,1 1 0,0-1-1,0 0 1,0-1 0,-1 1 0,1-1-1,0 1 1,0-1 0,-7-3-1,10 3-143,-1 0 0,1-1-1,0 1 1,0 0 0,-1-1-1,1 1 1,0-1 0,0 1-1,0-1 1,1 0 0,-1 1-1,0-1 1,1 0 0,-1 0-1,1 1 1,-1-1 0,1 0-1,0 0 1,0 0 0,0 0-1,0 1 1,0-1 0,0 0-1,0 0 1,1 0 0,-1 1-1,1-1 1,-1 0 0,1 0-1,1-1 1,2-11-2442,2 1-1,11-22 1,-14 29 1692,13-21-2489,4 1 75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146 197 196,'5'-25'3122,"2"-6"2655,-1-1 0,2-56 0,-5 69-3276,-3 19-2464,0 0-1,0 0 1,1 0-1,-1 0 1,0 0 0,0-1-1,0 1 1,0 0 0,1 0-1,-1 0 1,0 0-1,0 0 1,0 0 0,1 0-1,-1 0 1,0 0-1,0 0 1,1 0 0,-1 0-1,0 0 1,0 0-1,0 0 1,1 0 0,-1 0-1,0 0 1,0 0 0,1 0-1,-1 0 1,0 0-1,0 0 1,0 0 0,1 0-1,-1 0 1,0 1-1,0-1 1,0 0 0,0 0-1,1 0 1,-1 1-1,22 27 698,-19-23-796,24 36 173,-3 1 0,-1 0 0,-2 2 0,-2 1 0,23 84 0,-33-91-54,-2 2 0,-1-1 1,-2 1-1,-2-1 0,-1 1 0,-3 0 1,-9 59-1,2-52-127,-2-1-1,-1-1 1,-3 0 0,-2 0 0,-2-2 0,-2 0 0,-1-2-1,-3 0 1,-1-2 0,-1 0 0,-3-2 0,-44 44 0,72-79-17,-34 30-1423,9-17-2359,27-15 3771,0 0 0,0 0 0,0 0 0,-1 0 0,1 1 0,0-1 0,0 0 0,0 0-1,0 0 1,-1 0 0,1 0 0,0 0 0,0 0 0,0 0 0,0 0 0,0 0 0,-1 0 0,1 0 0,0 0 0,0 0 0,0 0 0,0 0 0,-1 0 0,1 0 0,0 0 0,0 0 0,0 0 0,0 0 0,-1-1 0,1 1 0,0 0 0,0 0 0,0 0 0,0 0 0,0 0-1,0 0 1,0 0 0,-1-1 0,1 1 0,0 0 0,0 0 0,0 0 0,0 0 0,0 0 0,0-1 0,0 1 0,0 0 0,2-11-3289,10-10-1820,-1 9 2001,3-2 164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83 824,'2'-4'988,"0"0"0,0-1 0,1 1 0,0 0 1,0 1-1,0-1 0,0 0 0,1 1 0,3-3 0,-2 2-186,1 0 0,0 0-1,-1 1 1,1 0 0,12-4 0,-3 3-1028,-1 0 0,0 2 1,1-1-1,-1 2 1,22 0-1,-26 0-2181</inkml:trace>
  <inkml:trace contextRef="#ctx0" brushRef="#br0" timeOffset="1">44 211 1800,'-28'15'6590,"12"-3"902,22-8-3880,9-3-2719,25-2-738,0-2 1,75-15 0,-52 3-3920,1-3-4459,-49 13 5109,-1 3-31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17 220 1180,'-3'-4'1136,"1"-1"-1,0 1 0,0-1 1,0 0-1,1 1 1,0-1-1,0 0 0,0 0 1,0 0-1,1 0 1,0 0-1,0 0 0,1-6 1,-1 6-507,1-1-1,-1 0 1,1 1 0,1-1 0,-1 0 0,1 1 0,0 0-1,0-1 1,1 1 0,-1 0 0,5-6 0,-5 10-557,0-1 0,1 0 0,-1 1 0,1-1 0,-1 1 0,1 0 0,-1 0 0,1 0 1,0 0-1,0 1 0,-1-1 0,1 1 0,0-1 0,0 1 0,0 0 0,0 0 0,-1 0 1,1 1-1,0-1 0,0 0 0,0 1 0,-1 0 0,1 0 0,4 2 0,6 1-81,1 2-1,-1 0 0,17 10 1,-10-4 12,-1 1 1,-1 1-1,0 1 0,-1 0 1,-1 1-1,0 1 1,-1 0-1,-1 1 1,21 37-1,-27-42 8,-1 2 1,0-1-1,-2 1 1,1 0-1,-2 0 0,0 0 1,-1 1-1,-1-1 0,0 1 1,-1 0-1,0-1 0,-2 1 1,1 0-1,-2 0 0,-4 16 1,4-24-3,0 0 0,-1 0 0,-1 0 0,1 0 0,-1-1-1,0 0 1,-1 1 0,0-1 0,0-1 0,0 1 0,-8 6 0,-6 4 21,-1-1-1,-29 18 1,38-26-20,11-8-9,0 0 0,0 0-1,0 0 1,0 1-1,-1-1 1,1 0-1,0 0 1,0 0-1,0 1 1,0-1 0,-1 0-1,1 0 1,0 0-1,0 0 1,0 0-1,-1 1 1,1-1-1,0 0 1,0 0-1,-1 0 1,1 0 0,0 0-1,0 0 1,-1 0-1,1 0 1,0 0-1,0 0 1,-1 0-1,1 0 1,0 0 0,0 0-1,-1 0 1,1 0-1,0 0 1,0 0-1,-1 0 1,1-1-1,0 1 1,0 0-1,-1 0 1,1 0 0,0 0-1,0 0 1,0-1-1,0 1 1,-1 0-1,1-1 1,3-14-3,12-19-9,76-109-39,-41 67 47,-4-1 0,51-115-1,-88 171 37,19-55-34,-27 69 61,1 1 1,-1-1-1,0 1 0,-1-1 0,0 0 0,0 1 0,0-1 1,0 0-1,-4-12 0,4 19-42,0-1-1,0 1 1,0-1 0,0 1 0,0 0-1,-1-1 1,1 1 0,0-1 0,0 1-1,0 0 1,0-1 0,-1 1 0,1 0 0,0-1-1,-1 1 1,1 0 0,0-1 0,0 1-1,-1 0 1,1 0 0,0-1 0,-1 1-1,1 0 1,-1 0 0,1 0 0,0 0-1,-1 0 1,1-1 0,-1 1 0,1 0 0,0 0-1,-1 0 1,1 0 0,-1 0 0,-15 9 234,-9 17-110,17-13-84,0 1-1,0-1 1,2 1 0,0 0 0,0 1 0,2 0-1,0-1 1,-4 23 0,3 4 101,-2 80 0,8-99-136,1 0 1,0-1-1,2 1 1,1-1-1,0 0 1,13 33-1,-13-42-28,1 0 0,0 0 0,0 0 0,1-1 0,1 1 0,0-2-1,0 1 1,1-1 0,0 0 0,1-1 0,0 0 0,11 7 0,-14-12-116,0 0 1,0-1-1,0 0 0,0 0 1,0 0-1,1-1 0,-1 0 1,1-1-1,8 1 0,-8-1-495,1-1 0,0 0 0,-1-1-1,1 0 1,-1-1 0,1 0 0,9-3-1,0-2-2051,0-2-1,-1 0 0,0 0 1,-1-2-1,0 0 1,22-20-1,-14 11-1010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173 178 1764,'-75'-143'15314,"66"115"-11273,9 27-4009,0 1 1,-1 0-1,1 0 0,0 0 1,0 0-1,0-1 1,0 1-1,0 0 0,0 0 1,0 0-1,0-1 0,0 1 1,0 0-1,0 0 1,0 0-1,1-1 0,-1 1 1,0 0-1,0 0 0,0 0 1,0 0-1,0-1 1,0 1-1,0 0 0,0 0 1,0 0-1,1 0 0,-1 0 1,0-1-1,0 1 1,0 0-1,0 0 0,1 0 1,-1 0-1,0 0 0,0 0 1,0 0-1,0 0 1,1-1-1,13 10 280,-8-3-302,0 1 1,0-1-1,0 1 0,-1 0 1,0 1-1,0-1 0,-1 1 1,0 0-1,-1 0 0,1 0 1,-2 0-1,1 1 0,-1-1 1,0 1-1,-1 0 1,0-1-1,0 1 0,-1 0 1,-1 9-1,0-4 49,-1-1-1,0 1 1,-1-1 0,-1 1 0,0-1 0,-1 0-1,-1-1 1,1 1 0,-2-1 0,0 0-1,-11 15 1,-5-1 847,-1-1-1,-29 25 1,46-45 262,41-21 312,6-4-1770,1 2-1,0 2 0,1 2 1,0 2-1,1 1 0,49-5 0,-24 11-4603,-47 4-943,1 1 0,37 4-1,-36 1 2028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2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74 1456,'-6'-20'18275,"-1"24"-15256,10-5-2888,0 0-1,0 0 1,0 1-1,0-1 1,0 1-1,0-1 1,0 1-1,4 0 1,-1 0-26,86-7 111,138-8-177,-163 13-196,217-10-2590,-248 6-2452,-16-4-4522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117 198 1464,'-31'-65'6604,"-8"-13"788,36 72-6675,0 1 0,-1-1-1,0 1 1,0 0 0,-1 0-1,1 1 1,-9-7 0,7 3 989,17 14-590,-5 0-1052,0 1 0,-1 0 0,0 1 0,0-1 0,0 1 0,-1 0 0,-1 0 0,1 0 0,3 13 0,0 4 140,-1 0 0,2 27 0,-3 12 76,-4 0 0,-2 1-1,-11 70 1,0 20-193,10-126-93,0-14-39,1 1 0,1-1 0,1 1-1,0-1 1,5 25 0,-6-39-86,0 1-1,0-1 1,0 0-1,1 0 1,-1 0-1,0 0 1,1 0-1,-1 0 1,1 0-1,-1 0 1,1 0-1,0 0 1,-1 0-1,1 0 1,0 0-1,0-1 1,0 1-1,-1 0 1,1 0 0,0-1-1,0 1 1,0-1-1,0 1 1,0-1-1,0 1 1,0-1-1,0 1 1,1-1-1,-1 0 1,0 0-1,0 0 1,0 1-1,0-1 1,0 0-1,0 0 1,1-1-1,-1 1 1,0 0-1,0 0 1,0 0 0,0-1-1,0 1 1,0-1-1,0 1 1,0-1-1,0 1 1,0-1-1,0 1 1,0-1-1,1-1 1,8-5-2113,0-1 1,-1 0 0,16-17 0,-17 16 713,13-11-1772,1 1 23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60 1144,'-57'35'18926,"71"-34"-15812,8-5-2961,116-40 491,-65 18-1672,1 5-4628,-53 22-856,-21-1 6381,1 0-1,-1 0 1,0 0 0,0 0-1,1 0 1,-1 1 0,0-1-1,1 0 1,-1 0 0,0 0-1,0 0 1,1 1 0,-1-1-1,0 0 1,0 0 0,1 1-1,-1-1 1,0 0 0,0 0-1,0 1 1,1-1 0,-1 0-1,0 1 1,0-1 0,0 0-1,0 1 1,0-1 0,0 0-1,0 1 1,0-1 0,0 0-1,0 1 1,0-1 0,0 0-1,0 1 1,0-1 0,0 0-1,0 0 1,0 1 0,0-1-1,0 0 1,0 1 0,-1-1-1,1 0 1,0 1 0,0-1-1,0 0 1,-1 0 0,1 1-1,0-1 1,0 0 0,-1 0-1,1 0 1,0 1 0,-1-1-1,-8 7-2082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0 704,'-19'22'1408,"13"-15"-705,-1-1 0,2 2 0,-1-1 1,1 0-1,0 1 0,-6 13 0,10-19-549,0-1 0,1 1-1,0 0 1,-1-1 0,1 1 0,0 0 0,0 0-1,0-1 1,0 1 0,0 0 0,0-1-1,1 1 1,-1 0 0,0-1 0,1 1-1,1 2 1,-1-1 6,1-1 0,0 0-1,0 1 1,0-1 0,0 0 0,0 0-1,0-1 1,0 1 0,0 0-1,1-1 1,-1 1 0,1-1 0,3 1-1,6 3 16,0-1 0,0 0-1,1-1 1,-1-1-1,1 0 1,0-1-1,20 0 1,91-11-695,-100 7 233,231-42-8997,-209 35 6570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155 380 488,'-9'4'2093,"-1"-1"-1,1 1 1,-1-1 0,0-1-1,0 0 1,0 0 0,-12 0 0,20-2-1905,-1 0 0,1 0 1,-1 0-1,1 0 1,-1-1-1,0 1 0,1-1 1,-1 1-1,1-1 1,0 0-1,-1 0 1,1 0-1,0 0 0,-1-1 1,1 1-1,0 0 1,0-1-1,0 0 0,0 1 1,1-1-1,-1 0 1,0 0-1,1 0 1,-1 0-1,1 0 0,0-1 1,-1 1-1,1 0 1,0-1-1,0 1 1,1 0-1,-1-1 0,0 1 1,1-4-1,-1 1-110,1 0 1,0 1-1,1-1 0,-1 0 0,1 0 0,0 1 1,0-1-1,0 0 0,0 1 0,1-1 0,0 1 1,0 0-1,0-1 0,4-3 0,4-8 11,2 0-1,14-14 1,-18 21-52,3-3-29,0 1 0,1 0 0,1 0 1,0 2-1,1-1 0,20-10 1,-25 15-10,1 0 0,1 1 1,-1 0-1,1 1 0,-1 0 1,1 1-1,0 0 0,0 0 1,0 1-1,15 1 0,-22 0 3,1 1 1,0-1-1,-1 1 0,1 0 0,0 1 0,-1-1 1,0 1-1,1 0 0,-1 0 0,0 1 0,0-1 0,0 1 1,0 0-1,0 0 0,3 3 0,-2 0 10,0 0-1,-1 0 1,1 1-1,-1-1 1,-1 1-1,1 0 1,-1 0-1,4 12 1,-3-2 16,0 1 0,0 0 0,-2 1 1,0-1-1,-1 0 0,-1 1 0,-3 18 0,-1-5 0,-2-1 0,-1 0 0,-1 0-1,-2 0 1,-1-1 0,-18 35 0,-2-9 12,-2 0 1,-44 54-1,74-106 6,5-6 34,7-12 21,43-99 123,-11 27-185,-32 64-42,32-72 1,-4-2 0,32-130-1,-64 207 9,-1 2 24,0 1-1,-2-1 0,1 1 0,-2-1 1,0 0-1,-3-27 0,2 43-13,1 1 0,-2-1 0,1 0 0,0 0 0,0 1 0,0-1-1,0 0 1,0 0 0,0 1 0,-1-1 0,1 0 0,0 1 0,-1-1 0,1 0 0,0 1-1,-1-1 1,1 1 0,-1-1 0,1 1 0,-1-1 0,1 1 0,-1-1 0,0 1 0,1-1 0,-1 1-1,1-1 1,-2 1 0,1 0-5,0 0-1,0 0 1,0 1-1,0-1 0,0 0 1,1 1-1,-1-1 1,0 1-1,0-1 1,0 1-1,1 0 0,-1-1 1,0 1-1,1 0 1,-1-1-1,0 1 1,0 1-1,-3 3 1,1 1 0,-1-1 0,1 1 0,-4 11 0,0 18-7,1 0-1,2 1 0,2-1 1,1 1-1,1 0 0,3-1 1,0 1-1,3-1 0,11 43 1,-10-54-210,0 0 0,2 0 1,0-1-1,2 0 1,0-1-1,2 0 1,0-1-1,2-1 1,24 28-1,-31-40 82,-1 0 1,2 0-1,-1-1 0,1 0 0,0 0 0,1-1 0,-1-1 0,1 0 0,1 0 0,-1 0 1,0-2-1,1 1 0,0-1 0,0-1 0,0 0 0,0 0 0,0-1 0,0-1 0,1 0 1,-1 0-1,0-1 0,0-1 0,15-3 0,-14 1-1041,0 0 0,0-1 1,0-1-1,-1 0 0,0 0 0,12-9 0,58-52-8473,-52 39 6204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583 685 1372,'6'-7'1389,"0"0"0,0 0 0,-1 0 0,0-1 0,-1 1 0,1-1 0,-1 0 0,4-14 0,-8 21-1125,0 0 0,0 0 1,0 0-1,0 1 0,0-1 0,0 0 0,0 0 0,0 0 0,0 0 0,0 0 0,0 0 0,-1 1 0,1-1 1,0 0-1,-1 0 0,1 0 0,0 1 0,-1-1 0,1 0 0,-1 0 0,0 1 0,1-1 0,-2-1 0,1 1-25,-1 0-1,0 1 1,1-1-1,-1 0 0,0 0 1,1 1-1,-1-1 1,0 1-1,0-1 0,-3 1 1,-5-1-50,-1 2 1,1-1-1,-14 3 1,16-2 232,-3 0-375,0 1-1,0 0 1,1 1-1,-1 0 1,1 0-1,-1 1 0,1 1 1,1-1-1,-1 2 1,1-1-1,-1 1 1,1 1-1,1 0 1,0 0-1,0 0 1,0 1-1,1 0 1,0 1-1,0 0 1,1 0-1,0 0 0,1 1 1,0 0-1,1 0 1,0 0-1,0 0 1,1 1-1,0-1 1,1 1-1,1 0 1,-1 0-1,2 0 1,-1 0-1,1 0 1,4 21-1,-3-24-49,1 1-1,0-1 1,1 1 0,0-1-1,0 0 1,1-1 0,0 1-1,0 0 1,1-1 0,0 0-1,0 0 1,1-1 0,0 1-1,0-1 1,0 0 0,1-1-1,7 6 1,-7-7-55,-1-1 0,1 0 1,0 0-1,0-1 0,0 1 0,0-2 0,0 1 1,0-1-1,1 0 0,-1 0 0,0-1 0,1 0 0,-1 0 1,0-1-1,1 0 0,-1 0 0,0-1 0,0 0 1,0 0-1,9-4 0,-10 4 21,0-1 1,0 0-1,0 0 1,-1-1-1,1 1 1,-1-1-1,0 0 1,0-1 0,-1 1-1,1-1 1,-1 0-1,0 0 1,0 0-1,0-1 1,-1 1-1,0-1 1,0 0-1,-1 0 1,1 0-1,-1 0 1,-1-1-1,1 1 1,-1 0-1,0-1 1,0 1-1,-1-1 1,0 1-1,0-1 1,-2-10-1,-1-2 122,0 0 1,-2 1-1,0-1 0,-2 1 0,0 0 0,0 0 1,-2 1-1,-19-30 0,16 32 215,9 11-182,-1 0 0,1 0 0,0 0 0,0-1-1,1 1 1,-1-1 0,1 1 0,0-1 0,-2-8 0,4 12-115,1 0 0,-1 0 1,1-1-1,0 1 0,-1 0 0,1 0 1,0 0-1,0 0 0,-1 0 0,1 0 1,0 0-1,0 0 0,0 0 1,1 0-1,-1 0 0,0 1 0,0-1 1,0 0-1,0 1 0,1-1 1,-1 1-1,0-1 0,1 1 0,-1 0 1,0 0-1,1-1 0,2 1 1,41-4-145,-28 5 134,1 0-1,0 1 1,-1 1 0,1 0-1,-1 1 1,0 1-1,0 1 1,0 0 0,26 15-1,-32-14 4,0 0 0,-1 0 0,0 0-1,0 2 1,0-1 0,-1 1 0,-1 0 0,0 1-1,0 0 1,-1 0 0,0 1 0,0 0 0,-1 0 0,6 18-1,-7-15 8,0-1 0,-1 1 0,-1 0 1,0 0-1,-1 0 0,-1 0 0,0 0 0,-1 0 0,0 1 0,-1-1 0,-1 0 0,0 0 0,-6 20 0,5-26 17,-1-1-1,0 0 1,0 1 0,-5 5 0,9-11-12,-1-1 1,0 0-1,0 0 1,0 0-1,0 0 1,0 0-1,-1 0 0,1 0 1,0 0-1,0 0 1,-1-1-1,1 1 1,-2 0-1,2-1 0,0 0 0,1 0-1,-1 0 1,0 0-1,1 0 1,-1 0-1,0 0 1,0 0 0,1-1-1,-1 1 1,0 0-1,1-1 1,-1 1-1,1 0 1,-1-1 0,0 1-1,1-1 1,-1 1-1,1 0 1,-1-1-1,1 0 1,-1 1 0,1-1-1,-1 1 1,1-1-1,0 0 1,-1 1 0,1-1-1,0 0 1,-3-5 12,1 0 0,-1 0 1,2-1-1,-1 1 0,1 0 1,0-1-1,0 1 0,1-1 1,-1 1-1,2-1 0,-1 1 1,3-12-1,2-10-30,15-43-1,-14 50 8,7-17-92,1 1 0,1 0 0,2 1 0,2 1 0,29-41 0,-29 49-648,2 2 0,34-35 0,-36 43-986,0 1-1,0 1 1,38-22-1,-49 33 736,-5 2 154,1 0 0,-1 0 0,1 0-1,-1 0 1,0-1 0,0 1 0,0-1-1,3-3 1,-6 5 667,1 0 0,-1 0 1,1 0-1,-1 0 0,0-1 0,0 1 0,1 0 0,-1 0 1,0-1-1,0 1 0,0 0 0,0 0 0,0-1 1,-1 1-1,1 0 0,0 0 0,0 0 0,-1-1 0,1 1 1,-1 0-1,1 0 0,-1 0 0,0 0 0,1 0 0,-1 0 1,0 0-1,0 0 0,0 0 0,-1-1 0,-3-4-118,-7-9 684,0 1-1,-1 0 1,0 0-1,-1 2 1,0 0 0,-21-13-1,-37-16 4809,-92-37 0,133 65-3991,-1 2 0,-1 1 0,0 1 0,0 2 0,-60-5 0,75 12-1027,1 1-1,-1 0 1,1 1 0,0 0 0,0 2 0,0 0 0,0 1-1,-24 11 1,19-6-17,0 2-1,1 1 1,0 0-1,1 1 1,-26 25-1,11-5 1,2 3 1,1 0-1,2 2 1,2 1-1,-35 67 1,42-67-125,3 1 0,1 1 0,1 0 0,3 1 0,2 1 1,1 0-1,3 1 0,1-1 0,1 67 0,6-81-5,1-1 1,1 0-1,2 0 0,1 0 0,1 0 1,19 45-1,-17-53-25,1-1-1,0-1 1,2 0 0,0-1-1,1 0 1,1 0 0,1-2-1,0 0 1,28 23 0,-28-28-29,1 0 1,0-1-1,0 0 1,1-1-1,0-1 1,0-1-1,1-1 1,0 0 0,1-1-1,-1-1 1,34 3-1,-27-6-31,0-1 0,0-1 0,0-1 0,-1-2 0,1 0-1,-1-2 1,0 0 0,29-13 0,-16 3-8,0-1-1,-1-3 1,-1-1-1,-1-1 1,-1-2 0,-2-1-1,0-2 1,-1-1 0,-2-1-1,45-60 1,-52 56 81,-1 0 1,-1-1-1,23-62 0,22-116 110,-54 167-54,-1 0 1,-3 0 0,-2 0-1,-2-89 1,-3 113-29,-1 0-1,-1 1 1,-1-1-1,-1 1 0,-1 0 1,0 1-1,-2-1 1,0 1-1,-1 0 1,-1 1-1,0 0 1,-2 1-1,-15-19 1,17 25-52,-1 1 0,-1 0 0,0 0 0,0 1 0,-1 1 0,1 0 0,-2 1 0,1 0 0,-1 1 0,0 1 0,-1 0 0,1 1 1,-1 1-1,0 0 0,0 0 0,-19 1 0,10 1-397,1 2 0,0 0 0,0 2 0,0 1-1,1 0 1,-1 2 0,1 0 0,0 2 0,-41 20 0,-29 24-5056,69-37 2011,0 1 0,2 1 0,-35 35 0,31-24-215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601 255 1156,'-1'-1'452,"-1"0"0,1 0 0,-1 0 0,0 0 1,0 0-1,0 0 0,0 1 0,1-1 0,-1 1 0,0-1 0,0 1 0,0 0 0,0 0 0,0 0 0,0 0 1,0 0-1,0 0 0,0 0 0,0 1 0,-3 0 0,-46 19 3781,5-3-557,34-14-3310,0-2-1,-1 1 1,1-2 0,-1 1-1,1-2 1,-19-2-1,27 2-313,1 1-1,-1-1 0,1 0 0,-1 0 0,1-1 0,0 1 1,-1-1-1,1 0 0,0 0 0,0 0 0,0 0 0,0 0 1,1 0-1,-1-1 0,0 0 0,1 1 0,0-1 1,0 0-1,0 0 0,0 0 0,0 0 0,1-1 0,-1 1 1,1 0-1,0-1 0,-1-3 0,0-2-8,1-1 0,0 1 1,1 0-1,0 0 0,0 0 0,1 0 0,0 0 0,1 0 0,0 0 1,0 0-1,1 1 0,0-1 0,1 1 0,0-1 0,0 1 1,1 0-1,0 1 0,0-1 0,0 1 0,1 0 0,13-11 0,-17 15-45,1 1-1,-1 0 0,1 0 0,0 0 0,-1 0 1,1 0-1,0 0 0,0 1 0,1-1 0,-1 1 1,0 0-1,0 0 0,1 0 0,-1 1 0,0-1 1,1 1-1,-1 0 0,1 0 0,3 0 0,-3 1 3,0 0-1,-1 1 1,1-1-1,-1 1 1,0 0-1,0-1 1,0 2-1,0-1 0,0 0 1,0 1-1,0-1 1,0 1-1,-1 0 1,0-1-1,1 1 1,-1 1-1,3 4 0,0 4 16,1-1 0,-1 1 0,-1 0 0,0 1 0,-1-1 0,0 1 0,-1-1 0,-1 1 0,0 0 0,0 13 0,-2-2 27,0 0 0,-2 0 0,-1 0 0,-9 33 0,8-40-20,-1-1-1,-1 1 0,0-1 1,-1 0-1,-1-1 1,-1 0-1,0 0 0,-1-1 1,-21 22-1,15-20-18,-1 0 1,-1-2-1,0 0 0,-1-1 0,0-1 0,-40 16 0,56-26-4,-15 6 18,-1-1 0,-20 6 0,34-12-7,-1 1-1,1-1 0,0-1 1,-1 1-1,1-1 0,-1-1 1,1 1-1,-1-1 0,1 0 1,-12-3-1,15 2-6,0 1 0,0-1 0,1 1 1,-1-1-1,0 0 0,1 0 0,-1 0 0,1-1 1,0 1-1,0 0 0,0-1 0,0 0 0,0 1 0,1-1 1,-1 0-1,1 0 0,-1 0 0,1 0 0,0 0 0,1 0 1,-1 0-1,0 0 0,1 0 0,-1-1 0,1 1 1,0 0-1,1-5 0,-1-3 14,1 0 0,0 0 1,1 0-1,0 0 0,0 1 1,7-17-1,-8 24-18,0-1 0,1 1 1,-1 0-1,1 0 0,0 0 0,-1 0 1,1 1-1,1-1 0,-1 0 1,0 1-1,1-1 0,-1 1 0,1 0 1,-1 0-1,1 0 0,0 0 0,0 0 1,0 1-1,0-1 0,0 1 1,1 0-1,-1 0 0,0 0 0,5 0 1,-3 1-6,-1 0 0,1 0 1,0 1-1,-1 0 1,1 0-1,0 0 0,-1 0 1,1 1-1,-1 0 1,0 0-1,1 0 0,-1 0 1,0 1-1,0-1 1,0 1-1,5 6 1,34 33 60,53 68 0,-11-10-77,-68-79-923,25 38 1,-9-12-4210,4-4-3440,-21-27 5251,2 1 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42 158 1404,'-25'1'9055,"9"0"-710,33-3-5836,235-41-1906,-59 7-622,-162 32-200,41-6-138,-66 8-520,1 0 1,-1 0-1,0 0 0,10-6 1,-15 8 618,-1-1 0,1 1 0,-1-1 0,0 1 0,1-1 0,-1 1 0,0-1 1,1 1-1,-1-1 0,0 1 0,1-1 0,-1 1 0,0-1 0,0 1 1,0-1-1,0 0 0,1 1 0,-1-1 0,0 1 0,0-1 0,0 0 0,0 1 1,0-1-1,-1 0 0,1 1 0,0-1 0,0 1 0,0-1 0,0 1 0,-1-1 1,1 0-1,0 1 0,-1-1 0,1 1 0,-1-1 0,-13-19-4784,6 11 3446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180 228 1036,'-112'-165'17114,"85"127"-13807,26 36-3111,-1 0 0,1 0-1,-1 0 1,0 0-1,1 0 1,-1 1 0,0-1-1,0 1 1,-1-1-1,1 1 1,0 0 0,0 0-1,-1 0 1,1 0-1,-3-1 1,4 3-175,1-1 0,-1 1 0,1-1 0,-1 1 0,1-1 0,-1 1 0,1 0 0,-1-1-1,1 1 1,0-1 0,0 1 0,-1 0 0,1-1 0,0 1 0,0 0 0,0 0 0,-1-1 0,1 1 0,0 0 0,0-1 0,0 1 0,0 0 0,0 0 0,0-1 0,1 1 0,-1 0 0,0-1 0,0 2 0,5 29 100,-4-25-47,72 368 577,-25-148-370,-42-182-723,-1 0 0,-2 0 0,-1 0 0,-7 57 0,4-97-285,1 0 1,0 0-1,0 0 0,0 1 0,1-1 1,0 6-1,0-10 430,-1 1 1,0 0-1,0-1 1,1 1 0,-1 0-1,1-1 1,-1 1-1,1-1 1,-1 1-1,1-1 1,-1 1-1,1-1 1,-1 1-1,1-1 1,0 1-1,-1-1 1,1 0 0,-1 1-1,1-1 1,0 0-1,0 0 1,-1 1-1,1-1 1,0 0-1,-1 0 1,1 0-1,0 0 1,0 0-1,-1 0 1,1 0 0,0 0-1,0 0 1,-1 0-1,1-1 1,0 1-1,-1 0 1,1 0-1,0-1 1,-1 1-1,1 0 1,0-1-1,-1 1 1,2-1 0,10-4-3233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365 145 1548,'-1'-12'1658,"0"0"-1,0 1 1,-1-1-1,-1 1 1,0-1-1,-5-10 1,6 17-962,0 1 0,0 0 0,0 0 1,0 0-1,-1 0 0,0 0 0,0 0 0,-4-3 1,5 5-499,1 1 0,-1 0 1,1 0-1,-1 0 1,0 0-1,1 0 0,-1 0 1,0 0-1,0 1 1,0-1-1,0 1 1,0-1-1,0 1 0,0 0 1,0-1-1,0 1 1,0 0-1,0 0 0,-3 1 1,1 1-101,0-1 0,0 1-1,0 0 1,0 0 0,0 0 0,1 0 0,-1 1 0,1-1 0,-1 1 0,1 0-1,0 0 1,0 0 0,1 1 0,-1-1 0,-3 7 0,-5 8 140,-16 34 0,25-46-166,-28 64 291,4 2 0,2 0-1,-19 110 1,-10 230-13,49-355-300,3-1 1,2 1 0,2-1-1,3 1 1,16 65 0,-15-91-419,2 0 1,1-1-1,2 0 0,0 0 1,2-1-1,2-1 1,0-1-1,2 0 0,0-1 1,38 39-1,-48-57-596,0-1 0,1 0 1,-1 0-1,2-1 0,15 8 0,-17-10-422,0-1 1,1 0-1,0 0 1,0-1-1,-1 0 0,1 0 1,12 0-1,2-2-2206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1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342 101 1880,'2'-7'1304,"-1"0"0,-1 0-1,1 1 1,-1-1 0,0 0 0,-1 0-1,0 0 1,-2-12 0,2 18-946,1-1 0,-1 1 0,0-1 0,0 1 0,1-1 1,-1 1-1,0-1 0,0 1 0,-1 0 0,1 0 0,0-1 0,0 1 0,-1 0 0,1 0 0,0 0 1,-3-1-1,1 1-193,1 1 0,-1-1 0,1 0 0,-1 1 0,0 0 0,1-1 0,-1 1 0,0 0 0,1 1 0,-1-1 0,1 0 0,-1 1 0,-4 1 0,-2 1-91,-1 1-1,1 0 1,0 0-1,0 1 1,1 1-1,-1-1 1,1 2 0,1-1-1,-1 1 1,1 0-1,0 0 1,1 1-1,-10 13 1,-1 6-39,0 0-1,2 1 1,-12 30-1,9-15-2,3-1-1,1 2 1,-12 66 0,23-88-18,0-1 1,1 1 0,1 0-1,1 0 1,1 0-1,1 0 1,1-1 0,1 1-1,9 28 1,-9-38-4,2-1 0,-1 0 0,1 0 0,1-1 0,0 0-1,0 0 1,1-1 0,1 0 0,-1 0 0,1-1 0,1 0 0,-1 0 0,1-1 0,1 0 0,-1-1 0,1-1 0,12 5 0,-11-4-1,1-2 1,0 0-1,1 0 1,-1-1-1,0-1 1,1 0-1,0-1 1,-1 0-1,1-1 1,0-1-1,-1 0 1,1-1-1,-1 0 1,1-1-1,13-6 1,-23 8-9,0 0 0,0-1 1,-1 0-1,1 0 1,-1 0-1,1 0 0,-1 0 1,0-1-1,0 1 1,0-1-1,0 0 0,0 0 1,0 0-1,-1-1 1,0 1-1,1 0 0,-1-1 1,-1 0-1,3-4 1,-3 3 0,0 0 0,0-1 1,0 1-1,-1 0 0,0 0 1,0-1-1,0 1 0,0 0 1,-1-1-1,0 1 0,0 0 1,-1 0-1,-2-6 0,1 2 8,-1 0 0,0 1 0,-1 0 0,1 0 0,-2 0-1,1 0 1,-1 1 0,0 0 0,-1 0 0,1 1 0,-1-1 0,-1 2-1,1-1 1,-1 1 0,0 0 0,-13-6 0,12 8 5,-1 0 1,0 1-1,0 0 1,-1 0-1,1 1 0,0 1 1,-19 0-1,23 1-104,1 0 0,-1 0 0,1 0 0,0 0 0,0 1 0,-1 0 0,1 0 0,0 0-1,1 1 1,-1 0 0,0 0 0,1 0 0,-1 0 0,1 1 0,0 0 0,-5 6 0,3 2-1026,6-11 789,0 0 0,-1 0 0,1 0 0,1-1 0,-1 1 0,0 0 0,0 0-1,0 0 1,0 0 0,1-1 0,-1 1 0,0 0 0,1 0 0,-1-1 0,0 1-1,1 0 1,-1-1 0,1 2 0,1-1-519,0 1 0,-1 0-1,1-1 1,0 0 0,0 1 0,0-1-1,0 0 1,0 0 0,1 0 0,-1 0-1,3 0 1,8 2-2305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22 952,'-6'3'1338,"0"0"1,0-1-1,0 1 0,0-1 1,-11 2-1,4-1 2148,8-1-2154,0-1-408,1 0 1,0 0-1,0 1 1,1-1 0,-1 1-1,0 0 1,-6 5 0,9-7-777,164 7 1465,297-19-1236,-299 5-340,-125 7-47,-17 0-30,1-1 1,0 0 0,38-8-1,-58 7-340,-8-1-229,-14-1-994,19 4 1088,-108-24-17084,98 20 15821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1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83 267 856,'-6'-32'1836,"2"0"-1,2-1 1,1 1-1,3-34 1,-1 59-556,0-1 0,-1 1 0,0-1 0,0 1 0,-1-1 0,-3-12 0,4 20-1198,0 0-1,0-1 1,0 1 0,0 0 0,0-1 0,0 1-1,0 0 1,0 0 0,-1-1 0,1 1 0,0 0-1,0-1 1,0 1 0,0 0 0,-1 0 0,1 0-1,0-1 1,0 1 0,-1 0 0,1 0 0,0 0-1,0 0 1,-1-1 0,1 1 0,0 0 0,-1 0-1,1 0 1,0 0 0,0 0 0,-1 0 0,1 0-1,0 0 1,-1 0 0,1 0 0,0 0 0,-1 0-1,-9 8 720,-5 16-823,8-8 38,2 0 0,0 0 0,0 0 0,2 1 0,-4 32 0,3 89 44,4-116-48,2 57 8,4 1 1,3-1-1,4-1 1,32 112-1,-20-105-366,-25-84 304,0-1 1,0 0-1,1 0 1,-1 0 0,0 0-1,0 0 1,0 0-1,0 0 1,0 0-1,0 1 1,0-1-1,0 0 1,0 0 0,0 0-1,0 0 1,0 0-1,0 0 1,-1 0-1,1 1 1,0-1-1,0 0 1,0 0 0,0 0-1,0 0 1,0 0-1,0 0 1,0 0-1,0 0 1,0 0-1,0 1 1,0-1 0,0 0-1,-1 0 1,1 0-1,0 0 1,0 0-1,0 0 1,0 0 0,0 0-1,0 0 1,0 0-1,0 0 1,-1 0-1,1 0 1,0 0-1,0 0 1,0 0 0,0 0-1,0 0 1,0 0-1,0 0 1,-1 0-1,1 0 1,0 0-1,0 0 1,0 0 0,0 0-1,0 0 1,0 0-1,0 0 1,0 0-1,0-1 1,-1 1-1,1 0-125,-1 0 0,1 0 0,0-1 0,-1 1 0,1 0 0,0-1 0,-1 1 0,1 0-1,0-1 1,0 1 0,-1 0 0,1-1 0,0 1 0,0 0 0,-1-1 0,1 1 0,0-1 0,0 1-1,0-1 1,0 1 0,0 0 0,0-1 0,-1 1 0,1-2 0,1-4-1900,0-1 0,0 1 0,0 0 0,1-1 1,3-9-1,3-2-1117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29 116,'0'-1'253,"1"1"0,-1-1 0,1 1-1,-1-1 1,1 0 0,-1 1 0,0-1 0,1 0 0,-1 1-1,0-1 1,0 0 0,1 1 0,-1-1 0,0 0 0,0 0 0,0 1-1,0-1 1,0 0 0,0 0 0,0 1 0,0-1 0,0 0-1,0 0 1,-1 1 0,1-1 0,0 0 0,0 1 0,-1-1-1,1 0 1,0 1 0,-1-1 0,1 0 0,-1 0 0,-1 0 274,0 1 0,1-1 1,-1 0-1,0 1 0,0 0 0,1-1 1,-1 1-1,0 0 0,0 0 1,0 0-1,1 0 0,-1 0 0,-2 1 1,-31 6 4089,11 1-4554,2 1 129,2 2 1,0 0 0,0 0 0,1 2-1,0 1 1,1 0 0,1 1-1,0 1 1,1 1 0,1 0 0,0 1-1,2 0 1,-16 28 0,4-3-59,3 1 0,2 0 0,1 2-1,3 0 1,-14 61 0,20-62-87,2 0 0,2 0 0,2 0-1,2 1 1,7 74 0,-2-90 0,2-1 0,1-1 0,1 1 0,1-1 0,2 0 0,0-1 0,2 0 0,2-1 0,28 44 0,-28-51 2,1 0 0,1-1 0,1-1 0,0-1 0,34 25 0,-38-32-331,0-1-1,0-1 1,1 0-1,-1 0 1,2-1-1,-1-1 1,1 0-1,0-1 1,30 4-1,-40-8-381,1 0 0,-1-1 1,0 1-1,0-1 0,0 0 0,0 0 0,1-1 0,-1 0 0,-1 1 1,10-6-1,44-31-8220,-47 30 7008,9-7-1402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155 142 8,'-6'-2'1170,"-81"-28"7580,76 28-5888,0 0 0,-1 0 1,-15 1 383,56-5-2645,51-3 0,-58 7-1261,-1 0-1,1-1 1,-1-1-1,0 0 1,25-11-1,-34 10-1839,0 0-1,0-1 0,-1-1 0,0 0 0,14-13 0,-14 12-422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39 144 444,'6'-38'4630,"-5"33"-3990,0 1 0,0-1 0,0 0 0,0 0 0,-1 0 0,0 0 0,0 0 0,-1-6 0,2-10 3256,0 20-3584,-1-1-1,0 1 0,0-1 0,1 1 1,-1-1-1,0 1 0,0 0 0,0-1 0,0 1 1,-1-1-1,1 1 0,0-1 0,0 1 1,-1-1-1,1 1 0,-1 0 0,0-1 0,1 1 1,-1 0-1,0 0 0,-1-2 0,2 2-246,-1 1-1,0 0 0,1 0 1,-1-1-1,0 1 0,1 0 0,-1 0 1,0 0-1,1 0 0,-1 0 1,0 0-1,1 0 0,-1 0 1,0 0-1,1 0 0,-1 0 0,0 0 1,1 0-1,-1 1 0,1-1 1,-1 0-1,0 0 0,1 1 1,-1-1-1,1 0 0,-1 1 0,1-1 1,-1 1-1,1-1 0,-1 1 1,1-1-1,-1 1 0,1-1 1,-1 1-1,1-1 0,0 1 1,-1 0-1,1 0 0,-12 23 44,7 20-82,2-1 0,2 1 1,2 0-1,1-1 0,3 1 0,2-1 1,1 0-1,2-1 0,20 53 1,-24-79 65,1 0 1,0-1-1,0 1 1,2-1-1,0-1 1,1 0 0,0 0-1,1-1 1,0 0-1,1-1 1,23 18-1,-28-26-71,-1-1-1,1 0 0,0 0 1,0 0-1,0-1 0,0 0 1,1-1-1,-1 1 0,1-1 1,-1-1-1,0 1 0,1-1 1,-1-1-1,1 1 0,-1-1 1,1-1-1,-1 1 0,0-1 1,12-5-1,-1 0-227,0-1 0,0 0 0,-1-1 1,0-1-1,-1-1 0,20-17 0,-20 15-971,-2-1 0,0-1 0,-1 0 0,12-19-1,-14 19-1075,-1-2 0,-1 0 0,-1 0 0,9-25 0,-12 19-654,-4 2 104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2804,'-10'2'2395,"-8"-1"13058,31-3-14267,241-40-3246,-231 36 249,-7 1-2356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135 123 12,'-80'-93'12537,"77"90"-11681,1 0 0,-1 0 0,0 0 0,0 1 0,0-1-1,0 1 1,0-1 0,-7-2 0,9 4-750,1 1 0,-1 0 1,1 0-1,-1-1 0,1 1 0,-1 0 0,0 0 1,1 0-1,-1 0 0,0 0 0,1 0 0,-1 0 0,0 0 1,1 0-1,-1 0 0,1 0 0,-1 0 0,0 1 1,1-1-1,-1 0 0,1 0 0,-2 1 0,1 0-85,0 0-1,1 0 0,-1 0 1,1 0-1,-1 0 1,1 0-1,-1 0 0,1 0 1,-1 0-1,1 0 1,0 0-1,0 1 0,0-1 1,-1 0-1,1 0 1,0 0-1,1 2 0,9 158 809,1-33-609,-7-24-176,4-2 0,26 118 0,-32-211-177,21 77 277,-21-80-409,0 0 0,0-1-1,1 1 1,0-1-1,0 0 1,0 0 0,0 0-1,1 0 1,0-1-1,0 1 1,0-1 0,6 4-1,-9-7-137,1 0-1,0 0 1,-1 0 0,1-1-1,0 1 1,0-1 0,0 1-1,0-1 1,0 0-1,-1 1 1,1-1 0,0 0-1,0 0 1,0-1 0,0 1-1,0 0 1,0-1-1,0 1 1,2-1 0,32-19-8603,-23 9 5708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76 173 44,'-54'-151'17766,"45"137"-15202,9 14-2509,0-1 0,0 1 0,-1-1 0,1 1 0,0 0 0,0-1 0,0 1 0,0 0 0,0 0 0,-1-1 0,1 1 0,0 0 0,0-1 0,0 1-1,-1 0 1,1 0 0,0-1 0,0 1 0,-1 0 0,1 0 0,0 0 0,-1-1 0,1 1 0,0 0 0,-1 0 0,1 0 0,0 0 0,-1 0 0,1 0 0,0 0-1,-1 0 1,1 0 0,0 0 0,-1 0 0,1 0 0,-1 0 0,1 0 0,0 0 0,-1 0 0,1 0 0,0 0 0,-1 0 0,17 26 440,4 3-357,2-1 0,38 40 0,-28-35-67,14 19-33,-2 2 0,-2 1 0,-2 3 0,54 105 1,-80-132-26,0 1 1,-2 0-1,-2 1 1,-1 0-1,-1 0 1,-2 1-1,-1 0 1,-2 0 0,-1 0-1,-2 1 1,-7 54-1,1-50-39,-2-1-1,-2 0 1,-21 52-1,21-67 7,0 0 1,-2-1-1,0 0 0,-1-1 1,-1-1-1,-26 29 0,30-39-126,0-1-1,0 0 0,-15 9 1,21-15-242,-1-1 1,1 1 0,-1-1-1,0 1 1,0-1 0,0-1-1,0 1 1,0-1 0,-1 0-1,-8 1 1,12-2 41,1-1 1,0 1-1,0 0 1,0-1-1,0 1 1,-1-1-1,1 1 0,0-1 1,0 1-1,0-1 1,0 0-1,0 0 1,0 1-1,0-1 0,1 0 1,-1 0-1,0 0 1,0 0-1,1 0 1,-1 0-1,0 0 0,1 0 1,-1 0-1,1-1 1,0 1-1,-1 0 1,1 0-1,0 0 0,0-1 1,-1 1-1,1 0 1,0 0-1,0 0 1,0-1-1,1 1 0,-1 0 1,0 0-1,0-1 1,1 1-1,-1 0 1,1-1-1,4-14-2971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79 1876,'-8'-12'2788,"0"1"1,-17-19-1,22 26-1395,-1 0 1,0 1-1,0 0 1,0 0-1,0 0 1,-7-3-1,18 22 622,10 8-1728,49 62 510,-34-46-631,-1 1 0,25 47 0,-33-42-143,-2 0 0,-2 2 1,-2 0-1,-2 0 1,-2 2-1,-3 0 1,-2 0-1,-1 1 1,-3-1-1,-3 1 1,-1 0-1,-3 0 1,-2 0-1,-2 0 1,-2-1-1,-3-1 1,-2 0-1,-37 89 1,26-85-148,-2-1 0,-3-1 0,-2-1 0,-2-2 1,-2-2-1,-2-1 0,-74 68 0,38-57-4369,-4-8-9381,62-40 10166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254 353 640,'-18'-9'3098,"-1"0"0,-19-6 0,21 8-594,0 0 0,-31-18 0,38 19-1886,0-1 0,1 0 0,0-1-1,1 0 1,0 0 0,0-1 0,-8-11 0,14 17-540,0-1 1,0 1 0,0-1 0,0 1-1,0-1 1,1 0 0,0 0-1,0 0 1,0 0 0,0 0 0,0 0-1,1 0 1,0 0 0,0-1 0,0 1-1,0 0 1,1 0 0,-1 0 0,1 0-1,0 0 1,1 0 0,-1 0-1,3-4 1,0 0-52,1 1-1,0 0 0,1 0 0,0 0 1,0 1-1,0 0 0,1 0 1,0 1-1,0 0 0,0 0 1,1 0-1,-1 1 0,1 0 0,0 1 1,1-1-1,-1 2 0,0-1 1,18-2-1,-18 4-26,0-1 0,0 2 0,0-1 0,0 1 0,0 0 0,0 1 0,0 0 0,0 0 0,0 0 0,-1 1 0,1 1 0,0-1 0,-1 1 0,1 0 0,-1 1 0,0 0 0,0 0 0,-1 1 0,1-1 0,10 12 0,-10-9 2,-1 1-1,-1 0 1,1 0 0,-1 0-1,-1 0 1,1 1-1,-2 0 1,1 0 0,-1 0-1,-1 1 1,3 12-1,-3-8 9,-1 0 0,-1 0 0,0 0 0,-1 0 0,-1 0 0,0 0 0,-4 14 0,-8 16 31,-2 0 0,-2-1 0,-40 68 0,43-82-33,-83 134 33,97-159 20,5-9-24,5-10 1,190-442 30,-185 428-64,8-17 4,-1-1 0,15-49 0,-35 93 31,0 0 0,0 0 0,-1 0 0,1-1 0,-1 1 0,1 0 0,-1 0 0,0-1 0,0 1 0,0 0 0,-2-6 0,2 9-36,-1 0 0,1 0 1,-1 0-1,1 0 0,-1 0 1,1 0-1,0 0 0,-1 0 1,1 0-1,-1 0 0,1 1 1,-1-1-1,1 0 0,0 0 1,-1 1-1,1-1 0,0 0 1,-1 0-1,1 1 0,0-1 1,-1 0-1,1 1 0,0-1 0,0 1 1,0-1-1,-1 0 0,1 1 1,0-1-1,0 1 0,0-1 1,0 0-1,0 1 0,-1 0 1,-8 19 99,8-17-95,-5 12-2,1 1-1,1-1 1,0 1-1,1 0 1,1 0-1,0 0 0,1 0 1,1 21-1,3-6 10,0 1 0,2-1 0,11 39-1,-10-52-11,-1 0 0,2-1-1,1 0 1,0 0 0,1-1-1,0 0 1,2 0-1,-1-1 1,2-1 0,0 0-1,1 0 1,1-1 0,0-1-1,0 0 1,1-1 0,0-1-1,1 0 1,18 8-1,-18-12-339,-1 0-1,1-1 1,0 0-1,1-2 0,-1 0 1,1 0-1,28-1 0,-14-4-2120,1-1-1,-1-2 0,0-1 0,0-1 0,-1-2 0,0-1 0,42-20 0,-38 14-613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79 2008,'0'-6'1574,"0"0"0,0 0 0,0 0 0,-1 0-1,0 0 1,-3-10 0,3 15-1257,0-1 0,0 0 0,0 1 0,0-1 1,0 1-1,0-1 0,-1 1 0,1-1 0,0 1 0,-1 0 0,0 0 0,1 0 0,-1 0 0,1 0 1,-1 0-1,0 0 0,0 0 0,0 1 0,1-1 0,-1 1 0,0-1 0,0 1 0,0 0 0,-2 0 1,-4-1-165,1 1 0,-1-1 0,1 2 0,0-1 0,-1 1 0,1 1 0,0-1 1,-1 1-1,1 0 0,0 1 0,0-1 0,-7 5 0,4 0-77,0-1 0,0 1 0,0 1 1,1 0-1,0 0 0,-13 17 0,0 5 8,2 0 1,1 1-1,-27 64 1,23-41 114,2 2 0,3 0 1,-18 99-1,23-74-125,4 1 1,2 89-1,8-127-65,1 0 0,2 0 1,14 61-1,-14-87-13,1 0-1,1 0 1,1 0-1,0-1 1,1 0-1,1-1 1,1 1-1,0-2 1,1 1-1,21 22 1,-28-34-120,-1-1 0,1 0 1,0 0-1,0 0 0,0-1 1,0 0-1,1 1 0,-1-1 0,1-1 1,-1 1-1,1-1 0,0 0 1,-1 0-1,8 1 0,-4-2-454,0 0-1,0-1 1,0 1-1,-1-2 1,1 1-1,0-1 1,-1 0-1,9-4 1,10-6-2609,-1-1 0,0-2 0,41-30 0,-60 40 2607,28-18-2608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84 1548,'1'-5'784,"-1"0"0,0 0 0,0 1 0,0-1 0,0 0-1,-1 1 1,0-1 0,0 0 0,0 1 0,-1-1 0,1 1 0,-1-1 0,0 1-1,0 0 1,-1 0 0,-2-4 0,4 8-575,0-1 0,-1 1 0,1 0 0,0-1 0,0 1 0,0 0 0,0 0 0,0 0 0,0 0 0,-1 0 0,1 0 0,0 0 1,0 1-1,0-1 0,0 0 0,0 0 0,0 1 0,-1-1 0,1 1 0,0-1 0,0 1 0,0 0 0,1-1 0,-1 1 0,0 0 0,0-1 0,0 1 0,-1 2 0,-23 22 279,12-5-334,0 0 0,1 1 0,1 0 0,0 1 0,2 0 0,-7 25 0,2 4 152,-13 87-1,24-110-225,1 0-1,1 0 1,1 0-1,5 33 1,-2-42-31,0 0 0,1-1 0,1 0 0,1 1 1,1-2-1,0 1 0,11 18 0,-15-31-38,0-1-1,1 1 1,-1-1-1,1 0 1,0 0-1,0 0 1,0-1 0,1 1-1,-1-1 1,1 0-1,0 0 1,0 0-1,0-1 1,0 0-1,0 0 1,0 0 0,1-1-1,5 2 1,-2-2-2,-1 0 0,1-1 0,-1 0 0,1 0 0,-1-1 1,1 0-1,-1 0 0,1-1 0,-1 0 0,0-1 0,11-4 1,-13 5-5,0-2 1,1 1-1,-1 0 0,0-1 1,-1 0-1,1-1 1,-1 1-1,0-1 1,0 0-1,0-1 1,0 1-1,-1-1 1,5-8-1,-7 9 0,0 1 0,0-1 0,0 1-1,-1-1 1,0 0 0,0 0 0,0 0-1,-1 0 1,0 0 0,1 1 0,-2-1 0,1 0-1,-1 0 1,1 0 0,-1 0 0,-1 0-1,1 1 1,-1-1 0,1 0 0,-5-7 0,3 7-1,0-1 0,-1 1 0,1 0 0,-1 1 0,0-1 0,0 0 0,0 1 0,-1 0 1,0 0-1,1 0 0,-1 1 0,-1 0 0,1 0 0,-10-4 0,7 4-1,-1 0 0,0 1 0,0 0 0,0 0 0,0 1 0,0 0 0,0 1 0,0 0 0,-11 2 0,5 0-5,1 0 0,0 2 0,0-1-1,0 2 1,0 0 0,0 1 0,1 0-1,0 1 1,1 0 0,-1 1 0,1 0-1,-12 12 1,18-14-37,0 1 0,1-1 0,0 1 0,0 0 0,1 0 0,0 1 0,0-1-1,1 1 1,0 0 0,-4 14 0,6-20-102,1 1 0,-1-1-1,1 1 1,0-1 0,0 1 0,0-1-1,0 1 1,1-1 0,-1 0-1,1 1 1,-1-1 0,1 0 0,0 1-1,0-1 1,0 0 0,2 4 0,-1-4-179,0 0 1,0 0 0,0 0 0,0-1 0,0 1-1,1-1 1,-1 0 0,0 1 0,1-1 0,-1 0 0,1 0-1,-1 0 1,1-1 0,0 1 0,-1-1 0,1 1-1,0-1 1,4 0 0,13 0-2923,0 0-1,23-4 1,-11 1-173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256 137 244,'-1'-3'713,"-41"-73"7394,38 71-6933,0-1-1,0 0 1,0 1-1,-1 0 1,0 0 0,0 1-1,0-1 1,0 1 0,-1 0-1,-7-4 1,29 50-429,56 153 190,26 86-275,-82-220-588,-3 1 1,-2 0 0,-4 1-1,-1 0 1,-5 69 0,-2-102-56,-2-1 0,-1 0 0,-1-1 0,-2 1 0,0-1 0,-2 0 0,-2-1 0,0 0 0,-2-1 0,0 0 0,-2 0 0,-1-2 0,-24 30 0,19-31-197,0 0 0,-2-1-1,0-1 1,-1-1 0,-1-1 0,-1-1-1,-37 19 1,52-36-3374,14-10 541,20-18-1593,-18 22 3463,36-41-5559,-15 21 3454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444 109 432,'0'-5'666,"0"0"0,-1 0-1,1 0 1,-1-1 0,0 1 0,0 0-1,-1 0 1,1 1 0,-1-1 0,0 0 0,-1 1-1,1-1 1,-1 1 0,0-1 0,0 1-1,-4-4 1,4 5-263,0 1 0,0 0-1,0 0 1,0 0 0,0 0 0,-1 0-1,1 0 1,-1 1 0,1 0 0,-1 0-1,0 0 1,1 0 0,-1 0 0,0 1-1,0-1 1,0 1 0,1 0 0,-1 1-1,0-1 1,0 0 0,1 1 0,-7 2-1,4-1-258,-1 0-1,0 1 1,1 0-1,-1 0 1,1 1-1,0 0 1,0 0-1,0 0 1,1 1-1,0 0 1,0 0 0,0 0-1,-4 6 1,-7 11 76,2 0 1,-15 29 0,14-22 38,-8 15 7,2 1 0,3 2 0,-17 59 0,14-26-4,-11 96-1,25-125-215,3 0 0,1 0 0,3 1 0,6 56 0,-3-84-28,1-1 1,1 0 0,1-1-1,1 1 1,1-1-1,1-1 1,1 1-1,1-1 1,1-1 0,0 0-1,21 24 1,-28-38-131,1 0 0,0 0 1,1 0-1,0-1 0,-1 1 1,2-2-1,-1 1 0,0-1 1,1 0-1,0-1 0,0 1 0,0-2 1,0 1-1,1-1 0,13 2 1,-11-4-806,1 1 0,0-1 0,-1-1-1,1 0 1,0-1 0,-1 0 0,0-1 0,1 0 0,-1-1 0,0 0 0,10-6 0,34-21-6230,-26 13 3582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284 218 776,'1'-3'432,"1"0"0,-1-1 0,0 1 0,0 0-1,0-1 1,0 1 0,-1 0 0,1-1 0,-1 1 0,0-1 0,0 1-1,0-1 1,0 1 0,-2-5 0,1 1 575,-2 0-1,1 0 1,-1 0 0,0 0-1,0 0 1,-6-8 0,-3-2 1262,-1 1 0,0 0 1,-31-27-1,43 41-2186,0 1-1,-1 0 1,1 0 0,-1 0-1,1 0 1,-1 0-1,1 0 1,-1 0 0,1 0-1,-1 1 1,0-1 0,0 1-1,1-1 1,-1 1-1,0 0 1,0-1 0,1 1-1,-1 0 1,0 0-1,0 0 1,0 1 0,-2 0-1,1 0-39,0 0 0,0 0-1,0 1 1,1 0 0,-1-1-1,0 1 1,1 0-1,0 1 1,-1-1 0,1 0-1,-4 5 1,-3 8-62,0-1-1,1 1 0,-12 30 1,17-39 118,-9 25 21,1 0 1,1 0-1,2 1 0,-9 62 0,15-70 22,2 0 0,0-1 0,1 1-1,2 0 1,0 0 0,1-1 0,12 35 0,-12-45-110,0 0 1,2 0 0,-1-1-1,2 0 1,-1 0 0,2-1 0,-1 1-1,2-2 1,-1 1 0,2-1-1,-1 0 1,1-1 0,1 0 0,-1-1-1,2 0 1,-1-1 0,1 0 0,0-1-1,0 0 1,1-1 0,0 0-1,0-1 1,0 0 0,0-1 0,24 2-1,-11-3-336,1-2-1,0 0 1,-1-2-1,1-1 1,-1-1 0,1-1-1,-1-2 1,-1 0-1,0-2 1,26-12-1,-41 17-461,-1-2 0,0 1 0,0-1-1,0 0 1,-1-1 0,0 0 0,0 0-1,9-12 1,-13 14-60,0 0-1,0-1 1,-1 1-1,0-1 1,0 0-1,-1 0 0,1 0 1,-1 0-1,0 0 1,-1 0-1,0 0 1,0-1-1,0 1 1,-1 0-1,0-7 1,-2-6-2062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156 147 1364,'-86'-92'7878,"50"53"-2125,36 37-5505,-1 1 1,0 0-1,1 0 1,-1 1 0,0-1-1,0 0 1,0 0-1,0 0 1,0 0 0,0 1-1,0-1 1,0 0-1,0 1 1,0-1-1,0 1 1,0-1 0,0 1-1,0 0 1,-1 0-1,1-1 1,-2 1 0,2 1-160,0-1 1,0 1 0,1-1-1,-1 1 1,0-1 0,1 1-1,-1 0 1,1 0 0,-1-1-1,1 1 1,-1 0 0,1 0-1,0 0 1,-1-1 0,1 1-1,0 0 1,0 0 0,-1 0-1,1 0 1,0 0 0,0 1-1,-1 11 103,1-1-1,3 25 0,-3-34-3,57 466 1770,-28-280-1833,-22-154-131,2 0 0,1-1 1,20 44-1,-22-61-147,16 33 163,-22-46-263,-1-1-1,1 0 0,1 0 0,-1 0 1,0-1-1,1 1 0,-1 0 1,1-1-1,0 1 0,0-1 0,4 3 1,-6-5-59,1 0 0,-1 1 0,0-1 0,1 0 0,-1 0 0,1 0 1,-1 0-1,1 0 0,-1 0 0,0 0 0,1-1 0,-1 1 0,1 0 0,-1-1 0,0 1 1,1-1-1,-1 1 0,0-1 0,0 0 0,0 0 0,1 0 0,0-1 0,27-25-6471,-20 18 3958,6-5-648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22 552,'-6'3'920,"-12"4"1262,1 1 0,0 1 0,0 1 0,-24 18 0,41-28-2147,0 0 1,0 0 0,0 0-1,0 0 1,0 0 0,0 0-1,0 0 1,-1 1 0,1-1-1,0 0 1,0 0 0,0 0-1,0 0 1,0 0 0,0 0-1,0 0 1,0 0 0,0 1-1,0-1 1,0 0 0,0 0-1,0 0 1,0 0 0,0 0-1,0 0 1,0 1 0,0-1-1,0 0 1,0 0 0,0 0-1,0 0 1,0 0 0,0 0-1,0 0 1,0 1 0,0-1-1,0 0 1,0 0 0,0 0-1,0 0 1,0 0 0,1 0-1,-1 0 1,0 0 0,0 1-1,0-1 1,0 0 0,0 0-1,0 0 1,0 0 0,0 0-1,1 0 1,-1 0 0,0 0-1,0 0 1,12 3 782,12-2-201,16-2-350,1-2 0,-2-1 0,71-18 0,-36-1-3463,-3-5-4243,-58 21 4705,-4 0 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832 279 80,'-14'-35'2490,"-1"0"0,-2 1 0,-1 1 0,-1 0 1,-35-42-1,51 71-1785,0 0 0,-1 0 0,0 0 0,1 1 0,-1 0 0,-1 0 0,1 0 0,-5-2 0,9 7-603,-1 0-1,1 0 1,0 0-1,0 1 1,0-1-1,0 0 1,0 0-1,0 0 1,1 1-1,-1-1 1,1 0 0,1 3-1,23 66 890,55 109-1,-10-26-668,-41-82-272,-3 0 0,-3 1 0,-4 2 0,15 108 0,-31-147-55,-1 1 1,-2-1-1,-1 1 0,-11 61 0,6-72-3,0-1 1,-2 0-1,0 0 1,-2-1-1,-1 0 0,-1-1 1,-20 31-1,-2-8-197,-1-3 0,-3 0-1,-1-3 1,-69 55-1,-195 119-7573,86-86-2409,208-123 9781,-71 41-3270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3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92 188 1792,'-30'-25'4444,"15"12"-549,0 0 0,-15-17 0,30 29-3819,-1 1 0,1-1 0,0 1 0,0 0 0,0-1 0,0 0 0,0 1 0,-1-1 0,1 1 0,0-1 0,0 1 0,0-1 0,0 1 0,0-1 0,0 1 0,1-1 0,-1 1 0,0-1 0,0 1 0,0-1 0,0 1 0,1-1 0,-1 1 0,0-1 0,0 1 0,1 0 0,-1-1 0,0 1 0,1-1 0,-1 1 1,1 0-1,-1-1 0,0 1 0,1 0 0,-1-1 0,1 1 0,-1 0 0,1 0 0,-1 0 0,1-1 0,-1 1 0,1 0 0,-1 0 0,1 0 0,-1 0 0,1 0 0,0 0 0,33-9-202,-27 8 377,76-14-121,1 4 0,120 0 0,-140 9-130,-34 0-47,471 1-958,-482 0-1146,-27-4-1663,-32-5-1159,-94-7-2426,91 13 5795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3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70 335 860,'-10'-27'1285,"1"-1"-1,2 0 1,0 0-1,2 0 1,-2-34-1,3-27 4656,5 87-5573,-1 0 0,0 0-1,0 0 1,0-1 0,0 1 0,0 0 0,-1 0 0,1 0 0,-1 0 0,1 0 0,-1 0 0,0 0 0,0 0 0,0 0-1,0 0 1,0 0 0,0 0 0,0 1 0,-1-1 0,-2-2 0,4 4-348,-1 0 0,1 0-1,0 0 1,-1 0 0,1 0 0,0 0-1,0 1 1,-1-1 0,1 0-1,0 0 1,0 0 0,-1 1 0,1-1-1,0 0 1,0 0 0,0 1 0,-1-1-1,1 0 1,0 0 0,0 1 0,0-1-1,0 0 1,0 1 0,0-1 0,-1 0-1,1 1 1,0-1 0,0 0 0,0 1-1,0-1 1,0 0 0,0 0 0,0 1-1,0-1 1,0 0 0,1 1 0,-1-1-1,0 0 1,0 1 0,0-1 0,0 0-1,0 1 1,3 16 94,5 18 87,89 419 647,-88-397-879,15 92-304,46 160 1,-68-304-49,0 1 1,0-1-1,0 1 1,0-1-1,1 0 0,0 0 1,6 7-1,-6-9-318,0 0-1,0-1 0,1 1 1,-1 0-1,1-1 0,0 0 1,-1 0-1,1 0 1,0 0-1,0-1 0,1 0 1,-1 0-1,0 0 0,0 0 1,9 0-1,19 2-3194,5-3 46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3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69 108,'-2'0'551,"0"0"0,1-1 0,-1 1 0,0-1 0,1 1 1,-1-1-1,0 0 0,1 0 0,-1 0 0,1 0 0,-3-1 0,4 2-378,0-1-1,0 1 1,0 0-1,-1 0 1,1-1 0,0 1-1,0 0 1,0 0-1,0-1 1,0 1-1,0 0 1,0-1 0,0 1-1,0 0 1,0 0-1,0-1 1,0 1-1,0 0 1,0-1 0,0 1-1,0 0 1,0 0-1,1-1 1,-1 1-1,0 0 1,0 0 0,0-1-1,0 1 1,1 0-1,-1 0 1,0-1-1,0 1 1,0 0 0,1 0-1,-1 0 1,0 0-1,0-1 1,1 1-1,17-8 4705,4 3-4199,153-15 2014,88 7-3369,-243 9-1403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371 237 868,'4'-38'3659,"-1"17"-1134,-1 0 0,0 1 0,-2-1 0,-1 0 0,-4-31 0,4 49-2346,1 1 0,-1 0 1,1 0-1,-1 0 0,0 0 0,0 0 0,0 0 0,0 0 0,0 0 1,0 0-1,-1 1 0,1-1 0,-1 0 0,1 1 0,-1-1 0,1 1 1,-1-1-1,0 1 0,0 0 0,0 0 0,0 0 0,-2-1 1,1 1-62,-1 0 1,1 1-1,0-1 1,-1 1 0,1 0-1,-1 0 1,1 1 0,0-1-1,-1 1 1,1-1 0,0 1-1,-1 0 1,-2 2 0,-4 1-18,0 1 1,0 0 0,1 0 0,0 1 0,0 0 0,1 1-1,-1 0 1,-7 10 0,-2 6 71,1 0 1,1 2-1,1 0 1,2 1-1,0 0 1,2 1-1,-14 51 0,3 11 62,-12 104 1,24-116-188,3 0 1,5 109-1,4-148-77,1 1-1,3-1 1,1 0 0,1-1-1,3 1 1,26 63 0,-30-86-206,1-1 0,0 0 0,1 0 1,0 0-1,1-1 0,1-1 1,24 23-1,-28-30-337,0 1 0,0-1 1,0 0-1,1-1 0,0 0 0,0 0 1,0-1-1,0 0 0,0 0 1,1-1-1,-1 0 0,1-1 0,0 1 1,-1-2-1,1 1 0,13-2 1,-1-2-1932,0 0 1,0-2 0,25-9 0,-8 1-1025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527 326 2232,'3'-34'2482,"1"1"1718,-2-59 1,-3 83-3520,1 0 0,-2 1-1,1-1 1,-1 0 0,0 1 0,-1-1 0,0 1-1,0 0 1,-1 0 0,0 0 0,-9-12 0,8 15-509,0 0 0,0 0 1,-1 1-1,0-1 1,1 1-1,-1 1 1,-1-1-1,1 1 0,0 0 1,-1 1-1,0-1 1,0 1-1,1 1 0,-1-1 1,0 1-1,0 0 1,-1 1-1,-7 0 1,-6 0 40,1 1 1,0 1-1,0 1 1,0 1 0,-22 6-1,30-5-163,-1 0-1,1 0 0,0 1 0,1 1 0,-1 0 0,1 1 0,1 0 0,-1 0 1,1 1-1,1 0 0,0 1 0,0 0 0,1 1 0,-13 21 0,12-17-38,2 0 0,-1 0-1,2 1 1,0 0-1,1 0 1,1 0 0,0 1-1,1-1 1,1 1-1,0 0 1,2 23-1,0-32-17,0 0-1,1 0 1,1 0-1,-1 0 1,1 0-1,0-1 0,1 1 1,0 0-1,0-1 1,0 0-1,1 0 0,0 0 1,1 0-1,0 0 1,0-1-1,0 0 0,1 0 1,-1 0-1,1-1 1,1 0-1,-1 0 1,1-1-1,0 1 0,0-2 1,0 1-1,0-1 1,1 0-1,0 0 0,-1-1 1,1 0-1,0 0 1,0-1-1,0 0 1,0 0-1,0-1 0,9-1 1,-2 0-15,1 0 1,0-2-1,-1 0 1,0 0-1,0-2 0,0 0 1,0 0-1,-1-2 1,0 1-1,0-2 1,0 0-1,19-16 1,-25 18 30,-1-1 0,0 1 0,-1-2 1,1 1-1,-1-1 0,-1 0 1,1 0-1,-2 0 0,1-1 1,-1 1-1,0-1 0,-1-1 1,0 1-1,0 0 0,-1-1 1,0 1-1,-1-1 0,0 1 0,-1-1 1,1 0-1,-3-14 0,-3-12 82,-2 1 0,-1 0-1,-20-54 1,19 74-26,6 22-26,3 37-4,0-30-25,1 13 20,0 0-1,2 0 0,1 0 0,1 0 0,1-1 0,2 1 0,0-2 0,2 1 0,20 38 0,-22-51-199,0 0 0,1 0 0,0-1-1,1-1 1,0 0 0,1 0-1,1-1 1,12 9 0,-14-12-381,1 0 0,0-1 0,0-1 0,1 0 0,-1 0-1,1-1 1,0-1 0,1 0 0,-1 0 0,22 1 0,2-4-3465,1-1-1,-1-2 1,68-14-1,-59 6 652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88 182 420,'-27'-27'8586,"22"21"-6911,-1 0 0,0 0 0,0 0 0,0 1 0,-1 0 0,0 0 0,-11-5-1,20 6-833,11 0-739,14-3-273,122-19-902,-49 7-2388,-18 0-2470,-2-2-3762,-61 16 6866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59 321 144,'-7'-34'6765,"-3"-57"1,8 62-3818,-1-1 0,-13-53 0,15 81-2865,-2-8 618,0 0 0,-1 0 0,-6-12 0,14 75 869,-4-32-1358,37 532 1140,-4-200-1353,-31-325 9,-2-17-39,3-34-64,2-7 68,1-1 1,2 1 0,0 0-1,3 1 1,0 0 0,18-32 0,-24 50 21,1 1-1,0 0 1,1 1 0,-1-1 0,2 1 0,-1 1 0,2-1 0,-1 1 0,11-7 0,-14 12 1,0 0 1,0 0-1,0 0 1,0 1 0,1 0-1,-1 0 1,1 1-1,-1-1 1,1 1-1,0 0 1,-1 1 0,1-1-1,0 1 1,0 0-1,-1 1 1,1 0 0,0-1-1,0 2 1,10 2-1,-9-1 9,-1 0-1,1 0 0,-1 1 1,1 0-1,-1 0 1,0 0-1,-1 1 1,1 0-1,-1 0 0,0 0 1,0 1-1,0 0 1,-1-1-1,0 2 0,0-1 1,-1 0-1,1 1 1,-1 0-1,-1 0 0,1 0 1,-1 0-1,-1 0 1,1 0-1,-1 0 1,0 1-1,-1-1 0,0 0 1,0 1-1,0-1 1,-1 0-1,0 1 0,-1-1 1,-4 14-1,2-12 6,0 1-1,-1-1 0,-1 0 0,1 0 1,-1-1-1,-1 1 0,1-1 0,-1-1 1,-1 1-1,-9 7 0,6-6-19,0-1-1,0-1 0,0 0 1,-1 0-1,0-1 1,-1-1-1,-19 7 1,28-12-190,0 1 1,0 0-1,0-1 0,0 0 1,0 0-1,0 0 1,0 0-1,-1-1 1,1 0-1,0 0 1,0 0-1,0 0 1,0 0-1,1-1 0,-1 0 1,0 0-1,1 0 1,-1 0-1,1 0 1,-6-6-1,4 4-964,0-1 0,1 0 0,-1 0 0,1-1 0,0 1 0,0-1 0,1 0 0,0 0 0,0 0 0,0 0 0,-3-13 0,6 16 547,-1 0 1,1 0 0,0 1 0,0-1-1,1 0 1,-1 0 0,1 0 0,-1 0-1,1 1 1,1-4 0,3-10-2587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159 165 1476,'-6'-14'1592,"-1"1"0,0 1 0,-1 0 1,0 0-1,0 0 0,-2 1 0,1 0 0,-1 1 0,-1 0 0,0 0 0,0 1 0,-1 1 0,-15-9 1,16 14 586,8 5-870,17 17-518,35 27-1047,-48-45 368,68 63-33,106 126 0,-146-154-50,-3 1 0,0 2-1,-3 0 1,-1 1 0,27 72 0,-43-94-8,0 0-1,-2 1 1,0-1 0,-2 1 0,0 0-1,-1-1 1,0 1 0,-2 0 0,0 0-1,-5 24 1,0-19-7,0-1-1,-2 0 1,-1 0-1,0-1 1,-2 0 0,0-1-1,-23 32 1,29-45-68,-86 112-111,78-105-581,-1 0 0,0-1 0,-1 0-1,-1-1 1,-23 15 0,39-28 535,-1 1 0,1-1 0,-1 1 0,1-1 0,-1 1 0,0-1 0,1 0 1,-1 1-1,0-1 0,1 0 0,-1 1 0,0-1 0,0 0 0,1 0 0,-1 0 0,0 0 0,0 1 0,1-1 1,-1 0-1,0 0 0,0-1 0,1 1 0,-1 0 0,0 0 0,0 0 0,1 0 0,-1-1 0,0 1 0,1 0 1,-1-1-1,0 1 0,1 0 0,-1-1 0,0 1 0,1-1 0,-1 1 0,1-1 0,-1 1 0,1-1 0,-2 0 1,2-1-339,-1 0 0,1 0 0,0 1 0,-1-1 0,1 0 0,0 1 0,0-1 0,0 0 0,0 0 0,0 1 0,1-1 0,-1 0 1,1 0-1,-1 1 0,1-1 0,1-3 0,5-8-2817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41 354 1904,'-20'-93'11514,"3"-47"-2751,15 125-8157,2 11-450,-1 1-1,1 0 1,0 0-1,0-1 0,0 1 1,0 0-1,1 0 0,0 0 1,-1-1-1,1 1 1,0 0-1,0 0 0,1 0 1,-1 0-1,0 0 1,5-5-1,-5 7-124,0 0 0,1 0 0,-1 0 0,1 1 0,0-1 0,-1 0 0,1 0 0,0 1 0,-1-1 0,1 1 0,0 0 0,0 0 0,-1-1 0,1 1 0,0 0 0,0 0 0,0 0 0,-1 1 0,1-1 0,0 0 0,0 1 0,-1-1 0,1 1 0,0 0 0,-1-1 0,1 1 0,-1 0 0,1 0 0,-1 0 0,1 0 0,1 2 0,10 6-5,0 0-1,0 1 1,-1 1-1,0 0 1,-1 0-1,0 1 1,-1 1-1,0 0 1,-1 0-1,-1 0 1,0 2-1,-1-1 1,0 1 0,-1-1-1,-1 2 1,0-1-1,-1 1 1,-1-1-1,0 1 1,-2 0-1,1 0 1,-2 0-1,-2 23 1,2-19 9,-2-1 0,-1 1 1,0-1-1,-1 1 0,-2-1 1,1-1-1,-2 1 1,-1-1-1,0 0 0,-14 22 1,10-17 0,11-22-24,3-5-9,1-3-7,79-167-187,18-43 151,-87 181 84,-1-1 0,-3 0-1,9-59 1,-18 94-23,0 0 1,1 0-1,-1 0 1,0 0-1,0-1 1,-1 1-1,1 0 1,0 0-1,-1 0 1,1 0-1,-1 0 1,0 0 0,1 1-1,-1-1 1,0 0-1,0 0 1,0 0-1,-3-2 1,3 3-5,0 1 0,0-1 0,0 1 0,0-1 0,0 1 0,0 0 0,0 0 0,0-1 1,0 1-1,0 0 0,-1 0 0,1 0 0,0 0 0,0 0 0,0 0 0,0 1 0,0-1 0,0 0 1,0 0-1,0 1 0,0-1 0,0 1 0,0-1 0,0 1 0,0-1 0,0 1 0,0 0 1,0-1-1,0 1 0,0 0 0,1 0 0,-1 0 0,0-1 0,-1 3 0,-5 6 28,-1 1 0,1 0-1,1 0 1,0 1 0,0-1 0,1 1-1,1 0 1,0 1 0,0-1 0,1 1-1,-3 21 1,3-8 2,1 1 0,1-1 1,1 0-1,5 42 0,-1-42-21,1 1-1,14 40 1,-16-57-34,0 0 0,1 0 1,0 0-1,1 0 1,0-1-1,0 0 0,1 0 1,0 0-1,0-1 0,11 9 1,-12-12-170,0 0 1,1-1-1,-1 0 1,1 0-1,0 0 1,0-1-1,0 0 1,0 0-1,1-1 1,-1 1 0,1-1-1,-1-1 1,0 1-1,1-1 1,-1 0-1,7-1 1,11-3-2701,0 0 0,-1-2 1,24-9-1,8-1-5030,-21 9 4098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414 298 248,'2'0'713,"0"0"-1,0 0 1,0 0 0,0 0 0,0 0-1,0 0 1,0 0 0,0-1 0,0 1-1,0-1 1,0 0 0,0 1 0,0-1-1,-1 0 1,1 0 0,0 0-1,0 0 1,-1 0 0,1-1 0,-1 1-1,1 0 1,-1-1 0,0 1 0,1-1-1,1-2 1,3-21 4404,-5-8-5464,-2 23 536,0-1 1,-1 1-1,0 0 1,-1 0-1,0 0 1,-1 0-1,1 0 0,-2 1 1,1-1-1,-2 1 1,1 0-1,-11-12 1,11 14-110,0 1 0,-1 0 0,1 0 0,-1 0 0,-1 0 0,1 1 1,-1 0-1,0 1 0,0 0 0,0 0 0,0 0 0,-1 1 0,0 0 0,0 0 1,0 1-1,-11-2 0,11 4-72,0 0 1,0 1-1,0 1 1,-1-1-1,1 1 0,0 0 1,1 1-1,-1 0 1,0 0-1,1 1 1,0 0-1,0 0 1,0 1-1,0 0 0,1 0 1,-1 0-1,1 1 1,1 0-1,-6 7 1,-6 7-26,1 1 0,1 1 1,1 0-1,-19 41 0,25-47 9,2 0 0,-1 1 0,2-1 0,0 1 0,2 0 1,-1 1-1,2-1 0,0 0 0,2 1 0,1 34 0,0-47-6,0 1 1,0-1-1,1 1 1,0-1-1,0 0 1,0 0-1,0 0 1,1 0-1,0 0 1,0 0-1,0-1 1,0 1-1,1-1 1,0 0-1,0 0 1,0 0-1,0-1 1,1 1-1,-1-1 1,1 0-1,7 3 0,-5-3-15,0 0 0,1 0 0,0-1 0,-1 0-1,1-1 1,0 1 0,0-2 0,0 1 0,0-1-1,0 0 1,0-1 0,0 1 0,-1-2 0,12-2-1,-6 0 25,-1-1-1,1 0 0,-1 0 0,0-1 0,0-1 0,-1 0 0,0-1 0,0 0 0,-1-1 1,0 0-1,0 0 0,-1-1 0,0-1 0,-1 1 0,-1-1 0,1-1 0,10-22 0,-8 9 33,0 1-1,-2-1 0,-1-1 0,-1 1 0,-1-1 0,-1 0 0,-2 0 1,0-32-1,-7-30 1111,6 123-1057,1 0 0,2-1-1,2 1 1,16 59 0,-13-69-236,0 1 1,1-1-1,2-1 0,0 0 1,2 0-1,32 42 0,-42-62-174,0 1 0,0-1-1,0 0 1,1 0-1,-1-1 1,1 1-1,0-1 1,0 0-1,0 0 1,0 0 0,0-1-1,1 0 1,-1 0-1,1 0 1,0-1-1,-1 0 1,1 0-1,12 0 1,-9-1-622,1-1-1,0-1 1,-1 0-1,1 0 1,-1-1 0,0 0-1,0-1 1,0 0-1,0 0 1,13-9 0,-8 4-441,0-1 0,-1 0 0,0-1 0,-1 0 1,20-24-1,-11 10-284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640 249 1392,'-3'-3'10144,"-6"-13"-5431,2-1-3861,-2 0-1,0 0 0,-1 0 1,-1 2-1,0-1 0,-1 1 1,-1 1-1,-17-15 0,21 21-756,0 1 0,-1 0 0,0 1 0,0 0 0,0 1 0,-1 0 0,0 0 0,0 1 0,0 1 0,-1 0 0,1 0 0,-1 1 0,1 1 0,-20-1 0,15 3-38,0 0 0,0 1 0,1 1 0,-1 1-1,1 0 1,-1 1 0,1 1 0,1 0 0,-1 1 0,1 0-1,0 1 1,1 1 0,0 0 0,0 1 0,1 0 0,-19 21-1,23-22-37,1-1-1,0 1 1,1 0-1,0 0 0,0 1 1,1 0-1,0 0 1,1 0-1,0 0 0,0 1 1,1 0-1,1 0 1,0 0-1,0 0 0,1 0 1,1 0-1,-1 0 1,2 0-1,0 0 0,0 0 1,1 0-1,0 0 1,1 0-1,8 19 0,-8-22-17,2 0-1,-1 0 0,1 0 0,0-1 1,0 0-1,1 0 0,0 0 0,0-1 1,1 0-1,0 0 0,0-1 0,8 6 1,-3-4-5,0-1 0,1 0 0,-1-1 0,1-1 0,0 0 0,1 0 0,18 2 0,-10-4 3,0 0 0,1-1-1,-1-2 1,0 0 0,1-1 0,-1-2-1,0 0 1,0-1 0,31-12 0,-44 13 6,0 1 0,0-2 0,-1 1 0,0-1 0,0-1 0,0 0 0,0 0 0,-1 0 0,0-1 0,-1 0 0,1 0 0,-1 0 0,0-1 0,-1 0 0,0 0 0,5-12 0,-5 6 63,0-1 1,-1 0-1,0 1 0,-2-1 0,0 0 0,0 0 1,-1 0-1,-1-1 0,-3-23 0,0 4 211,-8-64 430,9 87-406,0 0 0,-1 0 0,-1 0 0,0 1 0,-9-19 0,13 30-299,0 0-1,0 0 0,-1 0 1,1 0-1,0 0 0,0 0 0,0 0 1,-1-1-1,1 1 0,0 0 0,-1 0 1,1 0-1,0 0 0,0 0 1,-1 0-1,1 0 0,0 0 0,0 0 1,-1 0-1,1 1 0,0-1 0,0 0 1,-1 0-1,1 0 0,0 0 1,0 0-1,0 0 0,-1 0 0,1 1 1,0-1-1,0 0 0,0 0 0,-1 0 1,1 1-1,0-1 0,0 0 0,0 0 1,0 0-1,0 1 0,-1-1 1,1 0-1,0 0 0,0 1 0,0-1 1,0 0-1,0 0 0,0 1 0,0-1 1,0 0-1,0 0 0,0 1 1,0-1-1,0 0 0,0 1 0,-6 15-10,-3 34 48,2 0-1,-2 90 0,9-112-55,2 0 0,1 0-1,1 0 1,1-1-1,2 1 1,15 41-1,-18-60-196,1 1-1,-1-1 0,1-1 0,1 1 0,0-1 0,0 1 0,1-2 0,-1 1 0,2-1 0,-1 0 0,1-1 0,0 1 0,0-1 0,1-1 0,13 7 0,-10-7-681,1 0-1,-1-1 1,1-1-1,0 0 1,0-1 0,0 0-1,0-1 1,0 0-1,0-1 1,0-1-1,22-3 1,-13 0-1494,0-1-1,0-1 1,-1-1 0,23-10 0,-15 3-488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0:3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532 519 588,'-4'-72'4191,"-23"-110"-1,20 149-2096,-1 1 1,-2 1-1,-1 0 1,-2 0-1,-28-51 0,39 80-1902,1-1-1,0 1 0,-1 0 1,1 0-1,-1 0 0,0 0 1,0 0-1,0 0 0,0 1 0,-3-4 1,4 5-150,0 0 0,0 0 1,0 0-1,0 0 0,0 0 0,0 0 1,0 0-1,1 0 0,-1 0 1,0 1-1,0-1 0,0 0 0,0 1 1,1-1-1,-1 0 0,0 1 1,0-1-1,0 1 0,1-1 0,-1 1 1,0-1-1,1 1 0,-1 0 1,1-1-1,-1 1 0,1 0 0,-1-1 1,1 1-1,-1 0 0,1 0 1,-1-1-1,1 1 0,0 0 0,-1 1 1,-12 25 202,0 1 1,2 0 0,2 1 0,0 0 0,-6 43 0,5-6-25,-2 93 0,13-71-180,3 1 1,4-1-1,26 113 0,-31-177-31,-2-17-2,0 1 0,1-1 0,-1 1 0,6 13 0,-6-21-3,-1 0 0,0 0-1,1-1 1,-1 1-1,0 0 1,1 0-1,-1 0 1,0 0-1,1-1 1,-1 1-1,0 0 1,1 0-1,-1 0 1,0-1-1,1 1 1,-1 0 0,0-1-1,0 1 1,1 0-1,-1 0 1,0-1-1,0 1 1,0-1-1,0 1 1,1 0-1,-1-1 1,0 1-1,0 0 1,0-1-1,0 1 1,0-1 0,0 1-1,9-20 47,-8 17-42,24-56 29,-9 18-30,28-48 1,-37 78-13,0-1 0,1 1 0,0 0 1,1 1-1,0 0 0,1 0 0,0 1 0,15-11 1,-21 18 0,0 0 0,1 0 1,-1 1-1,1-1 1,-1 1-1,1 0 0,0 0 1,0 0-1,-1 1 0,1 0 1,0 0-1,0 0 1,-1 0-1,1 1 0,0 0 1,-1 0-1,1 0 1,0 0-1,-1 1 0,1 0 1,-1 0-1,0 0 1,7 5-1,5 2-2,-1 2 0,0 0 1,0 0-1,22 24 0,-28-25 8,-1 0 0,1 0 1,-2 0-1,1 1 0,-1 0 1,-1 1-1,0 0 0,6 19 1,-10-27 24,-1 0 1,0 0 0,0 0-1,-1 0 1,1 0-1,-1 0 1,0 0 0,0 0-1,0 0 1,-1 0-1,1 0 1,-1 0 0,0 0-1,0 0 1,0 0-1,-1 0 1,1-1 0,-1 1-1,0 0 1,0-1 0,-1 1-1,1-1 1,-1 0-1,1 0 1,-1 0 0,0 0-1,0 0 1,0-1-1,0 1 1,-1-1 0,-3 2-1,-9 4 102,0 0-1,0-1 1,-1-1-1,0-1 0,0 0 1,-25 3-1,-8-1 10,-50-1 0,84-5-130,0-2 1,0 0-1,0-1 1,-1 0-1,2-1 1,-1-1-1,-24-9 0,19 3-540,-1 0-1,2-2 1,-1 0-1,-27-23 0,-11-16-4350,43 35 1656,-1 2 0,-1-1-1,0 2 1,-22-13 0,12 12-511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4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151 448 936,'-126'-32'14393,"124"32"-14037,1 0 0,-1 0-1,0-1 1,1 1 0,-1 0-1,0 0 1,1 1-1,-1-1 1,1 0 0,-1 1-1,0-1 1,1 1 0,-3 0-1,5 4 1292,16-2-1394,598 16 579,-512-19-774,-63 1-64,-10-1-25,-1 0-1,41-6 1,-70 6 27,0 0-1,0 0 1,1 0-1,-1 1 1,0-1-1,0 0 1,1 0 0,-1 0-1,0 0 1,1 0-1,-1 0 1,0 0-1,0 0 1,1 0-1,-1-1 1,0 1 0,1 0-1,-1 0 1,0 0-1,0 0 1,1 0-1,-1 0 1,0 0-1,0-1 1,1 1 0,-1 0-1,0 0 1,0 0-1,0-1 1,1 1-1,-1 0 1,0 0-1,0-1 1,0 1 0,0 0-1,0 0 1,1-1-1,-1 1 1,0 0-1,0 0 1,0-1 0,0 1-1,0-1 1,-13-5-583,-22-3-1011,-100-7-7262,23 4 3090,104 11 5733,0 0-1,0-1 1,0-1 0,0 1-1,1-1 1,-1 0 0,1-1 0,0 0-1,-1 0 1,2-1 0,-1 1-1,1-1 1,-1-1 0,1 1 0,1-1-1,-1 0 1,1-1 0,0 1-1,1-1 1,-1 0 0,1 0 0,1 0-1,-1-1 1,1 0 0,1 1-1,-3-13 1,-25-68 3164,-5 3 3460,24 58-3558,-4 1-352,14 24-2521,0 1-1,0 0 1,0-1-1,0 1 0,0 0 1,0 0-1,0 0 0,-1 0 1,1 0-1,0 0 1,-1 0-1,1 0 0,-1 1 1,1-1-1,-1 0 0,-1 0 1,3 1-139,-1 1 1,1-1 0,0 0 0,-1 0-1,1 0 1,0 1 0,-1-1-1,1 0 1,0 1 0,0-1-1,-1 0 1,1 1 0,0-1 0,0 0-1,0 1 1,-1-1 0,1 0-1,0 1 1,0-1 0,0 1-1,0-1 1,0 0 0,0 1-1,0-1 1,0 1 0,0-1 0,0 0-1,0 1 1,0-1 0,0 1-1,2 19 107,-1-13-48,19 151 524,-5-60-416,65 579-198,-75-610-551,4 29-5073,4-34-8151,-8-48 9868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1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0 674 1008,'2'-46'1719,"1"1"-1,18-80 1,34-87 4049,-14 62 1040,-35 99-4401,-6 49-2311,1 0 1,-1 0 0,0 0-1,-1 0 1,1 0 0,0 0 0,0 0-1,-1 0 1,1 0 0,-1 0-1,0 0 1,0 0 0,1 1-1,-1-1 1,0 0 0,0 1 0,-1-1-1,1 0 1,0 1 0,0-1-1,-1 1 1,1 0 0,-3-2-1,3 3-82,0 0 0,0 0 0,0 0 0,0 1 0,1-1 0,-1 0 0,0 1 0,0-1 0,0 1-1,1-1 1,-1 1 0,0-1 0,1 1 0,-1-1 0,0 1 0,1 0 0,-1-1 0,1 1 0,-1 0-1,1 0 1,-1-1 0,0 2 0,-11 18-19,3 2 19,0 0 1,1 0 0,1 1 0,1 0 0,-5 45 0,0 122 100,11-161-103,27 422 135,-3-185-209,-19-167 61,10 127 45,-14-215-48,2 6 138,1-18-49,4-10-24,41-78 19,-5-2 0,41-121 1,-63 152-68,-5 13-22,1 0-1,2 1 0,52-85 0,-70 128 4,1 0-1,-1 1 1,0-1 0,1 1 0,-1-1-1,1 1 1,0 0 0,0 0-1,0 0 1,0 1 0,0-1 0,0 1-1,0-1 1,1 1 0,-1 0-1,7-1 1,-3 1-1,0 1 0,-1 0 0,1 0-1,0 1 1,0-1 0,-1 2 0,1-1 0,8 3-1,4 3-1,-1 1 0,1 1 0,-2 0 0,1 2-1,15 12 1,-7-4 3,-1 1 0,-1 2 0,-1 1 0,35 44 0,-47-53 7,-1 1 1,-1 0-1,0 0 0,-1 1 0,-1-1 0,0 2 0,-1-1 0,-1 1 0,-1 0 0,4 24 0,-8-33 28,1 0-1,-1-1 1,0 1-1,-1-1 1,0 1-1,0-1 1,-1 1-1,0-1 1,0 0-1,-1 0 1,1 0-1,-2 0 1,-6 11-1,4-9 31,-1 0 0,0-1-1,-1 0 1,0 0 0,0 0-1,0-1 1,-1-1 0,-14 9-1,-10 2 61,0-2 0,-1-1 0,-1-2 0,-54 12 0,45-13-67,-84 9-1,107-19-55,0 0-1,0-1 1,0-1 0,1-1-1,-1-1 1,-26-7-1,41 8-69,0 0-1,0 0 1,1 0 0,-1-1-1,1 0 1,0 0-1,0-1 1,0 1-1,0-1 1,-4-4-1,7 6-72,1 0-1,-1 0 1,1 0-1,0 0 1,-1 0-1,1 0 0,0 0 1,0 0-1,1-1 1,-1 1-1,0 0 1,1 0-1,-1-1 0,1 1 1,0 0-1,0-1 1,0 1-1,0 0 1,0-1-1,0 1 0,1-1 1,-1 1-1,1 0 1,0 0-1,-1-1 1,1 1-1,0 0 1,2-2-1,1-4-737,1 1 0,0 0 1,0 0-1,1 0 0,0 0 1,0 1-1,0 0 0,11-7 1,2 1-1753,-1 0 0,26-10 0,-1 1-986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3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19 560,'-92'-13'8288,"66"7"1346,219 13-9305,-154-7-524,33 0-2295,-1 3-4540,-48 4 1350,-16-3 2920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54 1396,'-49'34'8126,"86"-31"-6964,11-8-1296,64-15 0,47-20-3657,-107 26 1459,-8 3 111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69 407 1180,'-19'-27'4001,"11"16"-1903,0 0 0,1-1 0,-11-23 0,16 30-1694,0 0 0,1-1 0,0 1 0,0 0 0,0 0 0,1-1 0,-1 1 0,2 0 0,-1-1 0,0 1 0,1 0 0,0-1 0,3-8 0,-2 8-258,0 0 0,0 1 1,1-1-1,-1 1 0,2-1 0,-1 1 0,0 0 0,1 0 1,0 0-1,0 0 0,1 1 0,-1 0 0,1 0 0,8-6 0,-6 6-69,1 0-1,0 0 0,0 1 0,0 0 0,1 0 0,-1 1 0,1 0 0,-1 0 1,15 0-1,-9 2-20,1 0 1,0 1 0,-1 0 0,0 1-1,1 1 1,-1 0 0,0 1 0,0 1-1,-1 0 1,1 1 0,-1 0-1,16 11 1,-16-8 9,-1 0 1,-1 1-1,0 1 0,0 0 1,-1 1-1,0 0 0,-1 0 1,0 1-1,-1 0 0,-1 1 1,0-1-1,-1 1 1,0 1-1,-1-1 0,-1 1 1,0 0-1,-1 0 0,-1 1 1,0-1-1,0 17 0,-2-11-38,-1 1-1,-1-1 1,-1 0-1,-1 0 1,-1-1-1,0 1 1,-2-1 0,0 0-1,-1-1 1,-1 1-1,-1-2 1,-1 1-1,0-1 1,-17 19-1,27-36-26,-53 59 23,48-54-18,-1 0 0,1 0-1,-1-1 1,0 0 0,0 0 0,-1-1 0,-10 5 0,18-9-5,-1 0 1,1 0-1,0 1 0,-1-1 0,1 0 0,0 0 0,-1 0 0,1 0 0,-1 0 1,1 0-1,0 0 0,-1 0 0,1 0 0,0 0 0,-1 0 0,1 0 0,-1 0 1,1 0-1,0-1 0,-1 1 0,1 0 0,0 0 0,-1 0 0,1 0 1,0-1-1,-1 1 0,1 0 0,0 0 0,0-1 0,-1 1 0,1 0 0,0-1 1,0 1-1,-1 0 0,1 0 0,0-1 0,-3-18 21,10-19-7,96-208-35,10-30 17,-99 236 38,-2 5 5,0 0 0,-3 0-1,-1-1 1,-1 0 0,1-44 0,-10 74 231,-4 14-138,-3 14-73,2 13-22,1 1-1,2 0 1,2 0-1,1 0 1,1 0-1,12 70 0,-6-63-8,2 0 0,24 69 0,-28-98-38,2-1-1,0 1 1,0-1 0,1-1 0,1 1-1,0-1 1,1 0 0,0-1 0,1 0-1,0 0 1,21 15 0,-25-21-116,0-1 0,1-1 0,0 1 1,0-1-1,0 0 0,0-1 0,1 0 1,-1 0-1,1 0 0,-1-1 0,12 0 1,-7-1-596,0 0 1,0-1-1,0-1 1,1 0-1,-1-1 1,17-6-1,-2-2-1894,0-1 0,0-2 0,-1 0-1,-1-2 1,24-20 0,-16 11-633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142 157 608,'-7'-12'1736,"1"0"1,0 0-1,1-1 0,0 0 1,1 0-1,1 0 0,0-1 1,-2-16-1,5 29-1653,0 0 0,0 0 0,0 0 1,0 0-1,1 0 0,-1 0 0,0 0 0,0 1 1,1-1-1,-1 0 0,0 0 0,1 0 0,-1 0 1,1 1-1,-1-1 0,1 0 0,-1 0 0,1 1 1,0-1-1,-1 0 0,1 1 0,0-1 1,-1 1-1,1-1 0,0 1 0,1-1 0,0 0-34,1 0 0,-1 1-1,1-1 1,-1 1 0,1-1-1,-1 1 1,1 0-1,-1 0 1,5 1 0,0 0-66,-1 0 0,1 0 1,-1 1-1,1 0 0,-1 0 1,11 6-1,-11-4 32,-1 0 0,1 0 0,-1 0 0,0 0 0,0 1 0,-1 0 0,0 0 0,1 0 0,-2 1 0,1 0 0,-1-1 0,1 1 0,-2 0 0,1 1 0,-1-1 0,0 0 0,2 8 0,-3-6 35,0 0 0,-1 0 0,0 0 1,0 1-1,0-1 0,-1 0 0,-1 0 0,1 0 0,-1 0 1,-1-1-1,1 1 0,-1 0 0,-8 13 0,-5 4 196,-1-2-1,-1 0 1,-1-1-1,0-1 1,-35 29 0,20-20 524,-31 39 0,65-69-749,0 0 1,0 0-1,0 0 0,-1 0 1,1 0-1,0 0 1,0 0-1,0 0 0,0 1 1,0-1-1,0 0 1,-1 0-1,1 0 0,0 0 1,0 0-1,0 1 1,0-1-1,0 0 1,0 0-1,0 0 0,0 0 1,0 0-1,0 1 1,0-1-1,0 0 0,0 0 1,0 0-1,0 0 1,0 1-1,0-1 0,0 0 1,0 0-1,0 0 1,0 0-1,0 1 0,0-1 1,0 0-1,0 0 1,0 0-1,0 0 0,0 0 1,1 0-1,-1 1 1,0-1-1,0 0 1,0 0-1,0 0 0,0 0 1,0 0-1,0 0 1,1 0-1,-1 1 0,0-1 1,0 0-1,0 0 1,0 0-1,1 0 0,-1 0 1,0 0-1,0 0 1,0 0-1,0 0 0,0 0 1,1 0-1,20-2 556,36-13-464,-44 11 9,79-23-863,112-25 1824,-176 48-3231,48-2 1,-57 6-785,1 1-1,0 1 1,24 6 0,-24-2-571,-1 3 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40 122 1652,'-36'10'6723,"36"-10"-6665,0 0 0,0 0 0,-1 0 0,1 0 0,0 0 0,0 0 0,0 0 0,0 0 0,0 0 0,0 0 0,0 0 0,0 0 0,-1 0 0,1 0 0,0 0 0,0 0 0,0 0 0,0 0-1,0 0 1,0 0 0,0 0 0,0 0 0,-1 0 0,1 0 0,0 0 0,0 0 0,0 0 0,0 0 0,0 0 0,0 0 0,0 0 0,0 1 0,0-1 0,0 0 0,0 0 0,0 0 0,0 0 0,-1 0 0,1 0 0,0 0 0,0 0 0,0 0 0,0 1 0,0-1 0,0 0 0,0 0 0,0 0 0,0 0 0,0 0-1,0 0 1,0 0 0,0 1 0,0-1 0,0 0 0,0 0 0,1 0 0,-1 0 0,0 0 0,0 0 0,0 0 0,0 0 0,0 0 0,0 0 0,0 1 0,0-1 0,0 0 0,0 0 0,0 0 0,21 0 2546,138-18 1393,79-20-3474,-97 15-403,79-10-2191,-205 27-337,-15 5 2276,0 1 0,0 0-1,0 0 1,0 0 0,1-1 0,-1 1 0,0 0 0,0 0 0,0 0 0,0-1 0,0 1 0,0 0 0,0 0 0,0-1 0,0 1 0,0 0 0,0 0 0,0-1 0,0 1 0,0 0 0,0 0 0,0 0 0,0-1-1,0 1 1,-1 0 0,1 0 0,0-1 0,0 1 0,0 0 0,0 0 0,0 0 0,0 0 0,-1-1 0,1 1 0,-2-1-405,1 0 0,-1 0 0,1 0 0,-1 0 1,1 0-1,-1 1 0,0-1 0,0 0 0,1 1 0,-1 0 0,0-1 0,0 1 0,-3 0 1,-10 0-2058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82 1092,'0'-6'1731,"-1"-28"3605,1 33-5153,0 0-1,0 0 1,0 1 0,0-1 0,0 0-1,0 0 1,-1 0 0,1 1-1,0-1 1,0 0 0,-1 0 0,1 0-1,0 1 1,-1-1 0,1 0-1,-1 1 1,1-1 0,-1 0 0,1 1-1,-1-1 1,0 0 0,1 1 0,-1-1-1,0 1 1,1 0 0,-1-1-1,0 1 1,0-1 0,1 1 0,-2 0 905,2 0-964,-1 0 1,1 0 0,0 1-1,0-1 1,0 0 0,0 0-1,0 1 1,0-1 0,-1 0-1,1 0 1,0 0 0,0 1-1,0-1 1,-1 0 0,1 0-1,0 0 1,0 1 0,-1-1-1,1 0 1,0 0 0,0 0-1,-1 0 1,1 0 0,0 0-1,0 0 1,-1 0 0,1 0-1,0 0 1,-1 0 0,1 0-1,0 0 1,0 0 0,-1 0-1,1 0 1,0 0 0,-1 0-1,1 0 1,0 0 0,0 0-1,-1 0 1,1 0 0,0-1-1,0 1 1,-1 0 0,1 0-1,0 0 1,0 0 0,0-1-1,-1 1 1,1 0 0,0 0-1,0-1 1,0 1 0,0 0-1,-1 0 1,1-1 0,-15-16 3289,11 13-3067,3 4-345,1 1 0,-1-1 1,0 1-1,0-1 1,0 1-1,1 0 0,-1 0 1,0-1-1,1 1 0,-1 0 1,1 0-1,-1 0 0,1 0 1,-1-1-1,1 1 1,0 0-1,-1 0 0,1 0 1,0 0-1,0 0 0,0 0 1,0 0-1,-1 1 1,-3 34 56,3-26-31,-5 32 42,-33 287 212,26 2-221,17-226-555,4-1-1,21 105 1,-23-195-2102,2-15-1366,10-25-4678,-10 13 5701,2-2-842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4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315 139 312,'4'0'868,"-1"-1"0,0 0 0,1 0 0,-1-1 0,0 1 0,0 0 0,0-1 0,0 0 0,0 0 0,0 0 0,0 0 0,0-1 1,-1 1-1,0 0 0,1-1 0,-1 0 0,0 0 0,0 0 0,0 0 0,0 0 0,-1 0 0,0 0 0,3-6 0,-4 7-657,1 0 1,0-1-1,-1 1 0,1 0 0,-1-1 1,0 1-1,0 0 0,0-1 0,0 1 1,0-1-1,-1 1 0,1 0 1,-1-4-1,0 4-90,0-1-1,0 1 1,-1-1 0,1 1-1,-1-1 1,1 1 0,-1 0-1,0 0 1,1 0 0,-1 0-1,0 0 1,-1 0 0,1 0-1,0 0 1,0 1 0,-1-1-1,1 1 1,-6-2 0,4 2-62,-1-1 1,0 1 0,0 1 0,0-1-1,0 1 1,0 0 0,0 0 0,0 0-1,0 1 1,-5 1 0,-3 1-53,-1 1 1,1 1 0,0 0-1,0 1 1,1 0 0,-23 15-1,20-10 4,0 1-1,1 1 0,0 0 1,1 1-1,1 1 0,0-1 1,1 2-1,1 0 0,-16 32 1,22-39-6,0 1-1,0-1 1,1 1 0,0 0 0,1 0-1,0 0 1,0 0 0,1 1 0,1-1-1,-1 0 1,2 1 0,0-1 0,0 0 0,0 0-1,1 0 1,1 0 0,0 0 0,0 0-1,9 15 1,-7-17-82,1 0-1,0-1 1,0 1-1,0-2 1,1 1-1,1-1 1,-1 0-1,1 0 1,0-1 0,0 0-1,0 0 1,1-1-1,0 0 1,-1-1-1,1 0 1,1 0-1,14 2 1,13 1-379,0-1-1,1-2 1,38-2 0,-65-1-443,0-1 1,0 0 0,0 0 0,0-2 0,0 1 0,0-1-1,14-7 1,-10 3-1910,0 0 1,-1-2-1,0 0 0,17-14 1,-18 13 137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502 331 644,'3'-1'351,"1"-1"0,-1 0 0,1 0 0,-1 1-1,1 0 1,7-2 0,2 3 767,-13 0-1084,0 0 1,0 0-1,0 1 0,0-1 1,0 0-1,0 0 1,0 0-1,0 1 1,0-1-1,1 0 1,-1 0-1,0 0 1,0 1-1,0-1 0,0 0 1,0 0-1,0 1 1,0-1-1,-1 0 1,1 0-1,0 0 1,0 1-1,0-1 1,0 0-1,0 0 0,0 0 1,0 1-1,0-1 1,0 0-1,-1 0 1,1 0-1,0 0 1,0 1-1,0-1 1,0 0-1,-1 0 0,1 0 1,0 0-1,0 0 1,0 0-1,-1 1 1,1-1-1,0 0 1,0 0-1,-1 0 1,-3 3 276,-1 0 0,1 0 0,-1 0 1,0-1-1,0 0 0,0 0 1,0 0-1,-1 0 0,1-1 1,0 0-1,-1 0 0,1 0 0,-1-1 1,1 0-1,-1 0 0,1 0 1,-1-1-1,1 1 0,0-1 0,-1-1 1,-5-1-1,-9-3 406,1-2 0,0 1 0,0-2 0,-23-15 0,37 21-547,0-1 0,0 0 1,1 0-1,-1-1 0,1 1 0,0-1 0,0 0 0,1 0 0,0 0 0,0 0 0,0-1 1,0 1-1,1-1 0,0 0 0,0 1 0,0-1 0,1 0 0,0 0 0,0 0 0,1 0 1,-1-1-1,1 1 0,1 0 0,-1 0 0,1 0 0,2-8 0,-2 7-99,1-1 0,0 1 0,0 0-1,0 0 1,1 0 0,0 0 0,1 0 0,0 1-1,0-1 1,0 1 0,0 0 0,1 0 0,0 1-1,1-1 1,-1 1 0,1 0 0,0 1 0,0-1-1,0 1 1,1 0 0,7-3 0,-10 6-64,0-1 1,0 1-1,1 0 1,-1 1-1,0-1 0,0 1 1,1-1-1,-1 1 1,0 1-1,0-1 1,1 1-1,-1-1 1,0 1-1,0 0 1,0 1-1,6 1 1,-4 1 12,0-1 1,0 1 0,-1 0-1,1 0 1,-1 1 0,0-1-1,0 1 1,0 1 0,4 6-1,3 5 51,-1 1-1,-1 0 0,-1 1 0,-1 0 0,10 34 0,-9-21 30,-1 1 0,-2 0 0,-1 1 0,-2-1-1,-1 1 1,-1 0 0,-3-1 0,0 1 0,-12 55-1,10-70-57,-1-1 0,-1 1 0,-1-1 0,0-1-1,-1 1 1,-1-1 0,-1-1 0,0 0-1,-1 0 1,-1-1 0,0 0 0,-1-1-1,0-1 1,-2 0 0,1 0 0,-2-2-1,1 0 1,-24 12 0,20-13-33,0-1 0,-1-1 1,1-1-1,-1-1 0,-1-1 0,-40 5 0,54-9-4,0-1 0,-1 0-1,1-1 1,0 0 0,0 0-1,0 0 1,0-1 0,0 0-1,1 0 1,-10-5-1,11 4 2,0 0-1,1 0 0,0 0 0,0 0 0,0-1 0,0 0 0,0 0 0,1 0 1,0 0-1,0-1 0,0 1 0,0-1 0,1 1 0,0-1 0,-3-8 0,1-2 0,0 0-1,1 0 1,1-1-1,0 1 0,1 0 1,1-1-1,0 1 0,1-1 1,5-26-1,0 15-5,1 1 0,1 0 0,1 1-1,21-43 1,-25 59-4,0 0-1,0 0 0,1 1 1,0 0-1,0 0 1,1 1-1,13-12 0,-18 17 5,0 0 0,0 1 0,1-1-1,-1 1 1,1-1 0,-1 1 0,1 0-1,0 0 1,-1 1 0,1-1 0,0 0-1,0 1 1,-1 0 0,1-1 0,0 1 0,0 0-1,-1 1 1,1-1 0,0 0 0,0 1-1,0-1 1,-1 1 0,1 0 0,-1 0-1,1 0 1,0 0 0,-1 1 0,0-1-1,1 1 1,-1-1 0,3 4 0,6 5 4,0 0-1,-1 0 1,0 2 0,-1-1 0,11 17 0,34 70 25,-27-47-13,-2-6-120,2-2-1,1-1 1,60 67-1,-83-104-271,-1 0 0,1 0-1,1-1 1,-1 1-1,1-1 1,0-1 0,9 6-1,-9-7-574,-1 0-1,1-1 0,0 0 0,0 0 1,0 0-1,0-1 0,0 1 1,0-1-1,0-1 0,0 1 1,0-1-1,0 0 0,9-3 0,9-3-2806,-1 0 125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8 322 2140,'-5'-44'5624,"3"0"0,4-82 0,-1 121-5344,-1-1 1,1 1-1,0 0 1,1-1-1,-1 1 0,1 0 1,0 0-1,0 0 1,3-5-1,-3 8-245,-1 0-1,1 0 1,0 1 0,-1-1-1,1 1 1,0-1-1,0 1 1,0 0 0,0-1-1,0 1 1,1 0-1,-1 0 1,0 1 0,0-1-1,1 0 1,-1 1-1,0-1 1,1 1 0,-1 0-1,1 0 1,-1 0 0,0 0-1,3 1 1,13 1-16,-1 1 0,1 0 0,-1 2 0,0 0 0,0 1 0,-1 1 0,0 0 0,27 17 0,-19-8-2,0 0 0,-2 2 0,0 0 1,34 38-1,-45-44 12,-1 2 0,0-1-1,-1 1 1,0 1 0,-1-1 0,-1 1-1,0 1 1,-1 0 0,4 18 0,-7-23-12,-1 1 1,-1-1 0,0 0 0,0 1 0,-1-1 0,0 0 0,-1 1 0,-1-1 0,0 0 0,0 0 0,-1 0 0,0 0 0,-1 0 0,-7 14 0,0-7-6,0 0 0,-1-1 0,0-1 0,-1 0 1,-31 29-1,-87 59-8,127-101-3,-1 1 0,0 0 1,0 0 0,0-1 0,0 0-1,-1 0 1,-10 4 0,15-7 1,15-43 9,2 2 1,1 0-1,3 0 0,37-57 1,17-35-26,-49 82 30,5-6 23,-3-1 1,-3-1 0,20-71 0,-41 117 114,-1 9-38,0 0 0,-1 0 0,0-1 0,0 1 0,0 0 0,-1-1 0,1 1 0,-1-1 0,0 1 0,-1-1 0,0-4 0,1 8-108,0 1-1,0 0 0,0 0 0,0 0 0,0 0 1,0 0-1,0-1 0,0 1 0,0 0 0,-1 0 1,1 0-1,0 0 0,0 0 0,0-1 0,0 1 1,0 0-1,0 0 0,-1 0 0,1 0 0,0 0 1,0 0-1,0 0 0,0 0 0,-1 0 1,1 0-1,0 0 0,0-1 0,0 1 0,0 0 1,-1 0-1,1 0 0,0 0 0,0 0 0,0 0 1,0 1-1,-1-1 0,1 0 0,0 0 0,0 0 1,0 0-1,0 0 0,-1 0 0,-5 9 102,-2 13-78,8-21-19,-9 29 84,3 0-1,0 1 1,2 0-1,1 0 1,2 0-1,1 0 0,1 1 1,7 38-1,0-26-10,2 0 0,2-1-1,2 0 1,2-1 0,24 46 0,-31-71-87,1 0 0,1 0 1,1-1-1,19 21 1,-22-28-449,0 0 0,1 0-1,0-1 1,0 0 0,0-1 0,1 0 0,22 10 0,-22-14-1062,0-1 0,-1-1 0,1 0 1,0 0-1,0-1 0,0 0 0,0-1 0,-1 0 1,1-1-1,14-3 0,-10 2-392,18-4-1836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746 375 1472,'5'-3'981,"-2"1"-519,0 0 1,0 0-1,0 0 1,1 1-1,-1-1 0,0 1 1,1 0-1,-1 0 1,4-1-1,-14 8 1990,6-5-2287,0 0 0,0 0 1,0-1-1,1 1 0,-1 0 1,0 0-1,0-1 0,0 1 1,-1 0-1,1-1 0,0 1 1,0-1-1,0 1 0,0-1 0,0 0 1,-2 1-1,-28-2 161,0-1-1,0-1 0,0-2 1,-55-16-1,68 16-30,1-1 0,0-1 0,0-1 0,0-1 0,1 0 0,0-1 0,1 0 0,0-1 0,-19-19 0,29 24-211,1 0-1,-1 0 0,1-1 0,0 1 1,0-1-1,1 0 0,0 0 1,0 0-1,1 0 0,0-1 0,0 1 1,1-1-1,0 1 0,0-1 1,0 1-1,1-1 0,1 0 1,-1 1-1,1-1 0,0 0 0,1 1 1,0 0-1,0-1 0,0 1 1,1 0-1,0 0 0,1 0 1,0 0-1,5-7 0,-9 13-75,1 0 1,-1 0-1,1 0 0,-1 1 1,1-1-1,-1 0 0,1 0 1,0 0-1,-1 1 0,1-1 0,0 0 1,0 1-1,-1-1 0,1 1 1,0-1-1,0 1 0,0-1 1,0 1-1,0-1 0,-1 1 0,1 0 1,0 0-1,0-1 0,0 1 1,0 0-1,0 0 0,2 0 1,-1 2 6,0-1 0,-1 0 0,1 1 0,-1 0 0,1-1 0,-1 1 0,1 0 0,-1 0 0,0 0 0,0 0 0,0 0 0,1 2 0,10 27 113,0 0 0,-3 0 0,11 54 0,-9-34-26,-3-19-27,-2 1-1,-2 0 0,0 0 0,-3 0 1,0 1-1,-2-1 0,-7 37 1,6-54-52,-2 0 1,1-1-1,-2 1 1,0-1-1,-1 0 1,-1-1 0,0 1-1,-1-1 1,0 0-1,-1-1 1,-1 0-1,0-1 1,-1 0-1,0 0 1,-1-1-1,-21 15 1,21-17-13,0-1 0,-1 0 0,-1-1 0,1 0 0,-1-1 0,-24 6 0,33-10-5,-1-1 0,0-1-1,0 1 1,0-1 0,1 0-1,-1 0 1,0-1 0,0 1-1,0-1 1,1-1 0,-1 1-1,0-1 1,1 0 0,0 0-1,-1-1 1,1 1 0,0-1-1,0 0 1,-9-8 0,6 3-2,0 0-1,1-1 1,0 0 0,0 0 0,1 0 0,0-1 0,1 0 0,0 0-1,0-1 1,1 1 0,0-1 0,1 0 0,-2-14 0,0-4-1,1-1 1,2 1-1,2-57 1,0 69-3,0 5-2,1 1 0,-1-1 0,2 0-1,0 0 1,0 1 0,1-1 0,0 1 0,6-14 0,-8 25 0,0-1 0,-1 1 0,1-1 0,0 0 0,-1 1-1,1 0 1,0-1 0,-1 1 0,1-1 0,0 1 0,0 0 0,0-1 0,-1 1 0,1 0 0,0 0 0,0 0-1,0 0 1,0 0 0,0 0 0,-1 0 0,1 0 0,0 0 0,0 0 0,0 0 0,0 0 0,-1 1 0,1-1-1,0 0 1,0 0 0,0 1 0,1 0 0,29 16-2,-24-12 4,26 16 87,0 3 1,40 37-1,12 9 107,-19-20-228,95 67 361,-138-103-622,0-1 1,1-1 0,1-1-1,0-1 1,33 9-1,-51-18-760,0-1-1,1 0 0,-1 0 1,0 0-1,0-1 0,0 0 0,0-1 1,0 0-1,0 0 0,-1 0 1,1-1-1,-1 0 0,1 0 1,-1-1-1,8-5 0,4-2-2041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101 287 768,'-1'-46'4769,"-14"-88"1,0 60 1618,14 72-6163,1 0 1,-1 0 0,1 0-1,-1 0 1,0 0-1,0 0 1,0 1-1,0-1 1,0 0 0,0 1-1,0-1 1,-1 1-1,1-1 1,0 1-1,-1 0 1,1-1 0,-4-1-1,4 3-192,0 0 0,1 0 0,-1 0 0,0 0 0,0 0 0,0 0 0,0 0 0,1 0 0,-1 0 0,0 0 0,0 0 0,0 0 0,0 1 0,1-1 0,-1 0 0,0 1 0,0-1 0,1 0 0,-1 1-1,0-1 1,1 1 0,-1-1 0,0 1 0,1 0 0,-1-1 0,1 1 0,-1 0 0,1-1 0,-1 1 0,1 0 0,-1 0 0,1-1 0,0 1 0,-1 0 0,1 0 0,0 0 0,0-1 0,0 1 0,-1 0 0,1 1 0,-6 23 207,0 0-1,2 1 1,0 0 0,2-1 0,1 33 0,4-3 572,12 76 0,-10-101-610,1-1 0,1 0 0,2 0 0,1 0 1,1-1-1,18 31 0,-24-50-145,0 1 0,1-1 0,0-1 0,1 1 1,0-1-1,0-1 0,1 1 0,0-1 0,0 0 0,1-1 0,0 0 0,0 0 1,0-1-1,1 0 0,-1-1 0,1 0 0,0 0 0,0-1 0,1-1 0,18 3 1,-8-4-105,0 0 1,-1-1-1,1-2 1,0 0-1,-1-1 1,1-1-1,-1-1 1,0-1-1,0-1 1,-1 0-1,0-1 1,0-2-1,-1 0 1,24-17-1,-39 24-172,1 0 0,0 0 0,-1 0 0,0-1 0,0 0 0,0 1 1,0-1-1,-1 0 0,0-1 0,0 1 0,0 0 0,2-6 0,-2 3-563,0 0-1,-1 0 1,0-1 0,0 1-1,-1 0 1,0 0 0,-2-12-1,0 6-920,0 0-1,-1 1 0,-1-1 0,0 0 1,-1 1-1,0 0 0,-1 0 1,-11-17-1,2 10-877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1:4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90 147 808,'-61'-132'11961,"60"131"-11730,1 0-1,0 0 1,-1 0 0,1 0-1,-1 0 1,1 0 0,-1 1-1,1-1 1,-1 0 0,0 0-1,1 0 1,-1 1 0,0-1-1,0 0 1,1 1 0,-1-1-1,-1 0 1,1 1-124,1 0 0,0 0 0,-1 0 0,1 0 0,-1 0 0,1 0 0,0 1 0,-1-1 0,1 0 0,-1 0 0,1 0 0,0 1 0,-1-1 0,1 0 0,0 0-1,-1 1 1,1-1 0,0 0 0,0 0 0,-1 1 0,1-1 0,0 0 0,0 1 0,0-1 0,-1 0 0,1 1 0,0 0 0,-2 3 146,1-1 0,0 1 1,0 0-1,0 0 0,0 0 0,1 0 0,-1 4 0,11 364 3327,39 183-3137,-29-408-587,-3-18-1509,-7-43-2694,-8-69 2700,0-5-1138,-1 0-1,0 0 1,-2 19 0,-1-10-943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3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63 548,'-71'-35'13361,"271"44"-8889,5 1-2935,416-27-1342,-620 17-196,29-3 16,-29 3-17,1 0-1,-1 0 0,0 0 0,1 0 0,-1 0 0,0 0 0,0-1 0,1 1 0,-1-1 0,0 1 0,0-1 0,1 1 0,-1-1 0,0 0 0,0 1 0,2-3 0,-4 2-124,-1 0-1,1 0 0,-1 0 1,0 0-1,1 0 0,-1 1 1,0-1-1,1 1 0,-1-1 1,0 1-1,0-1 0,0 1 1,-2 0-1,1-1-321,-16-2-2588,0 0 0,-1 2 0,-32 0 0,23 5-268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4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490 507 268,'-29'2'1411,"-347"9"8882,369-11-9852,-39-4 2464,44 4-2728,1 0-1,-1 0 1,1 0-1,-1-1 1,1 1-1,-1-1 1,1 1-1,0-1 1,-1 1-1,1-1 1,0 0-1,-1 0 1,1 0-1,0 1 1,0-1-1,0 0 1,-1 0-1,1-1 0,0 1 1,1 0-1,-1 0 1,0 0-1,0-1 1,0-1-1,1 2-87,0-1 0,0 1 0,1-1 0,-1 0 0,1 1 0,-1-1 0,1 1-1,0 0 1,0-1 0,-1 1 0,1-1 0,0 1 0,0 0 0,0 0 0,1 0-1,-1-1 1,0 1 0,3-1 0,26-21 318,-28 22-342,30-18 188,0 2 1,2 1 0,-1 1-1,39-10 1,148-34 292,-188 52-483,684-118 538,10 58-326,554 20-147,-505 28-133,-358-9-14,-567 33-4690,-454 70-11146,478-57 13821,26-4 408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2:4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566 570 1736,'-400'67'7364,"234"-31"3123,208-40-9327,910-129 1128,-542 81-1982,287-32 85,339-48-205,-888 107 230,237-71 1,-375 93-397,63-25 86,-68 26-105,0 0 0,0-1-1,-1 0 1,1 0 0,-1 0 0,1 0-1,-1-1 1,0 0 0,-1 1 0,1-2-1,4-6 1,-7 11-21,-1-1 0,0 0 0,0 0 0,0 0 0,0 1 0,0-1 0,0 0 0,0 0-1,0 0 1,0 1 0,-1-1 0,1 0 0,0 0 0,0 0 0,-1 1 0,1-1 0,-1 0 0,1 1 0,0-1-1,-1 0 1,1 1 0,-1-1 0,0 0 0,1 1 0,-1-1 0,1 1 0,-1-1 0,0 1 0,1 0 0,-1-1 0,0 1-1,0-1 1,1 1 0,-1 0 0,0 0 0,0 0 0,-1-1 0,-37-12-2682,32 12 1570,-2-2-127,-90-23-12625,73 23 10314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56 64,'1'-2'896,"-1"-1"1,-1 0-1,1 1 1,0-1-1,-1 0 1,1 1-1,-1-1 0,0 1 1,1-1-1,-1 1 1,0-1-1,-1 1 1,1 0-1,0-1 0,-3-1 1,3 2-415,-1 1-1,1 0 1,-1 0 0,1 0-1,-1 0 1,1 0 0,-1 0-1,0 0 1,0 0 0,1 1 0,-1-1-1,0 1 1,0-1 0,0 1-1,0 0 1,-3 0 0,1 0-88,0 0 0,0 1 0,0-1 0,0 1-1,0 0 1,0 0 0,1 1 0,-6 1 0,4 0-387,1-1 0,-1 1-1,1 0 1,-1 0-1,1 1 1,-5 4 0,-9 13 135,1 1 0,1 0 1,1 2-1,1-1 0,1 2 1,1 0-1,1 0 0,-8 29 1,-4 26 340,-17 113 0,-40 595 1379,83 92-878,7-760-918,39 188 1,-31-232-174,3-1 0,4-1 0,52 109 0,-73-174-204,1 0 1,0 0-1,0-1 1,1 0-1,0 1 1,8 6 0,-13-13 114,1-1-1,-1 0 1,1 1 0,0-1 0,-1 0 0,1 0 0,0 0 0,0 0 0,0-1 0,0 1-1,-1 0 1,1-1 0,0 1 0,0-1 0,0 0 0,0 0 0,1 0 0,-1 0 0,0 0-1,0 0 1,0 0 0,0-1 0,0 1 0,0-1 0,-1 1 0,1-1 0,0 0 0,0 0 0,0 1-1,0-1 1,-1-1 0,1 1 0,0 0 0,-1 0 0,1-1 0,1-2 0,14-13-2275,-1-1 1,-1 0 0,0-2 0,-2 0 0,14-25-1,-6 6-1056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341 342 452,'-20'-168'10840,"1"9"675,19 158-11441,0 1 1,0-1 0,0 0-1,0 0 1,0 1 0,0-1-1,-1 0 1,1 0 0,0 1 0,-1-1-1,1 0 1,0 1 0,-1-1-1,1 1 1,0-1 0,-1 0-1,1 1 1,-1-1 0,0 1-1,0-1 1,0 1-43,1 0 1,-1 1 0,1-1-1,0 0 1,-1 1-1,1-1 1,-1 1-1,1-1 1,0 1-1,0-1 1,-1 1-1,1-1 1,0 1-1,0 0 1,-1-1-1,1 1 1,0-1-1,0 1 1,0-1-1,0 1 1,0 0-1,0-1 1,0 1 0,0-1-1,0 1 1,0 0-1,1 0 1,14 174 1205,-4-72-831,65 399 299,-75-494-705,3 12-1,21 96 20,-21-98-11,2-1 1,0-1-1,1 1 0,14 23 1,-21-38-33,1-1 0,0 1 0,0-1 1,0 1-1,0-1 0,0 1 0,0-1 1,0 0-1,1 0 0,-1 0 1,0 1-1,1-1 0,-1 0 0,1-1 1,-1 1-1,1 0 0,-1 0 0,1-1 1,-1 1-1,1-1 0,0 1 1,0-1-1,2 1 0,-1-2-120,-1 1 0,0-1 0,0 0 0,0 0 0,0 1-1,0-1 1,0-1 0,0 1 0,0 0 0,-1 0 0,1-1 0,0 1 0,-1-1 0,1 1 0,2-5-1,2-3-763,0 0-1,0 0 1,-1-1-1,0 0 1,-1 0-1,4-15 0,-5 15-125,0-1-1,-1 0 1,0 0-1,-1 0 1,-1 0-1,1 0 1,-2 0-1,1 0 0,-5-19 1,3 25 821,1 0 0,-1 0 0,-1 0 0,1 0 0,-1 0 0,0 0 1,0 1-1,0-1 0,0 1 0,-1 0 0,0 0 0,0 0 0,0 0 0,0 1 0,-1 0 0,1 0 1,-1 0-1,0 0 0,0 1 0,0 0 0,-6-2 0,-5-1 257,-1 0-1,1 2 1,0 0 0,-1 1 0,-20 0-1,-87 6 2038,60 0-138,-19 1 2162,-20 2 6108,150-19-8730,87-8-1095,159-46 0,-74 13-669,-181 45-58,87-16-2391,-62 19-1531,-2 9-3357,-38 3 2338,-17 0 2691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4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70 1876,'-18'-7'18193,"31"7"-15396,477-14-2142,-482 14-39,-5 0-1330,1 0 0,-1 0 0,0 0 1,1 0-1,-1-1 0,1 1 0,4-2 0,-7 1 505,-1 1 1,0 0-1,1 0 1,-1 0 0,0-1-1,0 1 1,1 0-1,-1 0 1,0-1 0,0 1-1,1 0 1,-1-1-1,0 1 1,0 0-1,0-1 1,1 1 0,-1 0-1,0-1 1,0 1-1,0 0 1,0-1-1,0 1 1,0 0 0,0-1-1,0 1 1,0-1-1,0 1 1,-9-18-5766,-6 6 1649,5 5 2234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73 146 100,'-31'21'5333,"9"-6"-218,2 0 4477,54-20-7139,387-104-1203,-241 57-2266,-167 48 745,69-16-2865,-72 18 1804,0 0 0,1 1 0,-1 0 0,1 1 0,17 2 0,-26-2 985,0 0-1,0 0 1,0 1-1,0-1 1,0 1 0,0-1-1,-1 1 1,1 0-1,0 0 1,0 0-1,-1 0 1,1 0-1,-1 0 1,1 0-1,-1 1 1,1-1-1,-1 1 1,0-1-1,1 1 1,-1-1-1,0 1 1,0-1-1,1 4 1,1 6-1666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400 115 640,'-11'8'1602,"0"-1"1,-1 0-1,0 0 1,0-1-1,0-1 0,-1 0 1,1 0-1,-17 2 1,21-5-751,0-1 0,0 0 0,0-1 1,0 1-1,0-2 0,0 1 1,0-1-1,-10-3 0,12 3-606,0-1-1,1 0 0,-1-1 1,1 1-1,0-1 1,0 0-1,-6-5 1,8 7-208,1-1 1,0 1 0,0-1 0,0 0 0,0 0 0,0 1 0,0-2 0,0 1 0,1 0-1,-1 0 1,1 0 0,0-1 0,-1 1 0,1-1 0,0 1 0,1-1 0,-1 1 0,0-1 0,1 1-1,-1-1 1,1 0 0,0 1 0,0-1 0,0 0 0,0 1 0,0-1 0,1 0 0,-1 1-1,1-1 1,0 0 0,-1 1 0,1-1 0,0 1 0,1-1 0,-1 1 0,0 0 0,4-4-1,-1 1-40,0 0-1,0 1 1,0 0-1,1 0 1,0 0 0,0 0-1,0 1 1,0 0-1,0 0 1,1 0-1,-1 1 1,1 0-1,0 0 1,0 0-1,10-1 1,-8 2-5,-1 0 1,1 1-1,0 0 0,-1 1 1,1 0-1,0 0 1,-1 0-1,1 1 0,-1 1 1,0-1-1,0 1 1,0 0-1,0 0 0,0 1 1,0 0-1,-1 0 1,0 1-1,0 0 0,0 0 1,-1 0-1,11 12 1,-11-9 6,0 0-1,0 0 1,0 0 0,-1 1 0,0 0 0,-1-1 0,0 1 0,0 1 0,-1-1-1,0 0 1,-1 0 0,0 1 0,0-1 0,-1 1 0,0-1 0,-1 1-1,-3 14 1,-3 6 93,-2-1-1,-1 0 0,-1 0 0,-2-1 0,0-1 0,-2 0 0,-1-1 0,-2-1 1,-20 24-1,-22 20 1652,-117 103-1,143-139 22,46-37-1735,0 0-1,1 1 1,19-3-1,10-3-15,243-60 173,-205 54-2077,130-9 0,-200 24 811,1 1-1,0 0 1,0 1-1,10 2 1,26 4-7368,-14 1 657,-17-2 3909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6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108 161 684,'-49'-27'6390,"40"23"-4760,0-1 1,0 0 0,0 0 0,-11-9-1,20 13-1532,0 1-1,-1 0 1,1-1-1,0 1 0,0-1 1,0 1-1,-1-1 0,1 1 1,0 0-1,0-1 1,0 1-1,0-1 0,0 1 1,0-1-1,0 1 1,0-1-1,0 1 0,0 0 1,0-1-1,0 1 0,0-1 1,0 1-1,1-1 1,-1 1-1,0 0 0,0-1 1,0 1-1,1-1 1,-1 1-1,0 0 0,0-1 1,1 1-1,-1 0 0,0-1 1,1 1-1,-1 0 1,0 0-1,1-1 0,-1 1 1,1 0-1,-1 0 1,0 0-1,1-1 0,-1 1 1,1 0-1,-1 0 0,1 0 1,-1 0-1,1 0 1,27-11 94,-25 10-12,63-17-86,0 2 0,1 3 0,118-6 0,-18 14-6501,-191 5-4585,9 0 8726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59 172 1576,'-14'-32'2891,"3"7"1001,-10-33-1,9 7 3910,12 45-6255,2 7-426,13 24-684,1 9-167,-2 1-1,-2 0 0,-1 1 1,-1 0-1,4 38 0,-5-1-182,0 117 1,-16-30-309,-1-2-3659,8-154 3446,0 0 0,0 0 0,0-1 0,1 1 0,0 0 0,0 0 0,0-1 0,0 1 1,0 0-1,1-1 0,0 1 0,-1-1 0,4 4 0,-4-5 3,1 0-1,0 0 1,0-1 0,0 1-1,0-1 1,0 1 0,0-1-1,0 0 1,1 1-1,-1-1 1,0 0 0,1-1-1,-1 1 1,1 0 0,-1-1-1,1 1 1,-1-1 0,1 0-1,-1 0 1,6 0 0,17-4-2713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211 107 1120,'1'-5'813,"2"-46"4356,-3 48-4533,-1 0 1,1-1 0,0 1-1,-1 0 1,0-1 0,0 1 0,0 0-1,0 0 1,0-1 0,0 1-1,-1 0 1,-2-3 0,3 5-518,1 1 0,0-1 1,0 1-1,-1 0 0,1-1 1,0 1-1,-1 0 1,1 0-1,-1-1 0,1 1 1,0 0-1,-1 0 0,1 0 1,-1-1-1,1 1 0,-1 0 1,1 0-1,0 0 0,-1 0 1,1 0-1,-1 0 0,1 0 1,-1 0-1,1 0 0,-1 0 1,1 0-1,-1 0 0,1 0 1,0 1-1,-1-1 1,1 0-1,-1 0 0,-14 15 1331,-5 20-845,20-35-593,-27 58 410,4 0 0,1 1 0,4 1 1,-14 78-1,25-94-326,1 2-1,3-1 1,2 0 0,2 1 0,2-1 0,13 75 0,-9-91-82,0 0 0,1-1 0,2 0 0,1 0 0,27 46 1,-33-63-11,1-2 0,1 1 0,0-1 0,1 0 1,-1-1-1,2 1 0,-1-2 0,1 1 0,0-1 1,1 0-1,-1-1 0,1 0 0,1-1 0,-1 0 1,1-1-1,0 0 0,22 5 0,-26-8-1,1 0 0,-1-1 0,0 1 0,1-2 0,-1 1 0,1-1 0,-1 0 0,1-1 0,-1 0 0,0 0 0,0 0 0,0-1-1,0 0 1,0 0 0,-1-1 0,1 0 0,-1 0 0,0-1 0,0 1 0,-1-1 0,1-1 0,-1 1 0,0-1 0,-1 0 0,8-11 0,-7 9 1,0-1 0,0 0 0,-1 0 0,-1 0 1,1-1-1,-2 1 0,1-1 0,-1 0 0,0 1 1,-1-1-1,-1 0 0,1 0 0,-1 0 0,-1 0 1,0 0-1,0 0 0,-1 0 0,-6-17 0,3 16-6,0 0 0,0 1-1,-1 0 1,0 0 0,-1 0 0,0 1-1,-1 0 1,0 1 0,0 0 0,-1 0-1,0 0 1,0 1 0,-1 1 0,0-1-1,0 2 1,0-1 0,-1 1-1,-21-6 1,21 8-7,1 0 0,-1 1 1,0 0-1,0 1 0,0 1 0,0-1 0,0 2 0,0-1 0,0 2 0,0-1 1,1 1-1,-1 1 0,0 0 0,1 1 0,0 0 0,0 0 0,0 1 1,0 0-1,1 1 0,-12 9 0,12-8-163,0 1 1,1 0-1,0 0 0,0 1 1,1 0-1,0 1 0,1-1 1,-10 20-1,14-25-155,0 1 0,1-1-1,0 1 1,0-1 0,0 1-1,0 0 1,1-1 0,-1 1-1,1 0 1,1 6 0,0-6-181,0-1 0,0 0 0,0 0 0,1 0 0,-1 0 0,1-1 0,0 1 0,0 0 1,1-1-1,-1 1 0,1-1 0,0 0 0,4 4 0,34 24-6222,-16-17 3367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189 330 2652,'-16'-51'3604,"-30"-95"5680,37 124-7619,-1-1 0,-1 1 0,0 1 0,-18-24 1,83 179-629,105 198-407,10 22-153,-23 12-210,-109-249-226,-5 1 1,-5 2-1,-5 1 0,-6 1 0,1 127 1,-17-150-18,-4-1 0,-5 0 0,-4 0 0,-4-1 0,-4-1 0,-60 165 0,-110 162 52,-30-16-429,196-362 89,-115 221-4438,127-229 195,41-76-8816,-13 8 9967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598 237 1660,'-7'-17'1719,"0"1"0,0 0 0,-2 0 0,0 1-1,0 0 1,-2 0 0,0 1 0,-20-20 0,23 26-1251,-1 0 0,0 1 0,0 0 0,-1 0-1,1 1 1,-1 1 0,-1-1 0,1 2 0,-1-1 0,0 2 0,0-1 0,0 2 0,0-1 0,-16 0 0,20 3-398,1 0 0,0 0 0,0 1 1,0 0-1,0 1 0,0-1 0,0 1 0,0 0 0,0 1 1,0-1-1,1 1 0,-1 0 0,1 1 0,0-1 0,0 1 1,0 0-1,1 0 0,-1 0 0,1 1 0,0 0 0,-4 6 1,-6 11 59,0 0 0,1 1 0,-15 41 0,26-59-100,-23 58 275,4 2 1,2 0-1,-18 119 0,5 207 481,30-54-456,51 409-1,-33-605-286,45 179-1,-43-255-51,2 0 0,3-2 0,2 0 0,64 110 0,-77-154-149,0-1 1,1 0-1,1-1 1,1 0-1,0-1 1,31 25-1,-40-36-132,0-1 0,1 0 0,-1 0 0,1-1 0,0 1 0,-1-1 0,1-1 0,1 1-1,-1-1 1,0-1 0,0 1 0,1-1 0,-1-1 0,1 1 0,-1-1 0,1 0 0,-1-1 0,1 0-1,-1 0 1,0-1 0,1 0 0,-1 0 0,11-5 0,11-9-1997,0-2 1,-1-1-1,-2-1 0,0-1 0,-1-2 1,27-29-1,-10 4-1246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223 228 1036,'-8'-25'2004,"-2"-7"2462,-23-50 0,30 75-3700,-1-1-1,0 1 1,0 1 0,-1-1-1,0 0 1,0 1-1,0 0 1,-1 0-1,0 1 1,0 0 0,0 0-1,-10-6 1,15 11-717,0-1 1,-1 1-1,1-1 0,0 1 1,0 0-1,-1 0 1,1 0-1,0 0 1,0 0-1,-1 0 1,1 0-1,0 0 0,0 0 1,-1 0-1,1 1 1,0-1-1,0 0 1,0 1-1,-1-1 1,1 1-1,0-1 1,0 1-1,0 0 0,0 0 1,0-1-1,0 1 1,0 0-1,0 0 1,0 0-1,1 0 1,-1 0-1,0 0 0,1 0 1,-1 0-1,0 0 1,1 0-1,-1 1 1,1 0-1,-5 9 32,1-1 1,0 1-1,-3 15 0,4-15 103,-7 35 190,1 0 1,2 0 0,-1 89-1,20 142 279,-10-236-602,27 219 113,-20-211-144,2 1-1,2-2 1,22 53-1,-31-92-31,0 0 0,1-1 0,-1 0 0,2 1-1,-1-2 1,1 1 0,0-1 0,1 0-1,9 9 1,-14-14-90,0-1 0,0 1 0,0-1 0,1 0 0,-1 0 0,0 0 0,1 0 0,-1 0 0,1 0 0,-1 0 0,1-1 0,-1 1 0,1-1 0,0 0 0,-1 0 0,1 0 0,-1 0 0,1 0 0,0-1 0,-1 1 0,1-1 0,-1 1 0,1-1 0,-1 0 0,0 0 0,1 0 0,-1 0 0,0-1 0,0 1 0,1-1 0,-1 1 0,0-1 0,0 0 0,-1 0 0,1 1-1,0-2 1,-1 1 0,3-3 0,4-6-1120,0-1-1,-1 0 1,0-1-1,-1 0 1,0 0-1,-1 0 1,0 0-1,-1-1 0,-1 0 1,0 0-1,-1 0 1,0 0-1,-2 0 1,0-25-1,-2-1-1888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317 137 2072,'-124'3'10834,"88"-3"-4896,105-8-2658,42-18-3350,-53 11 283,197-38-1301,-117 25-4201,-133 27 4882,50-7-4504,-52 8 4239,0 0 0,0 0 0,0 0 0,0 0 0,0 1 0,0-1 0,0 1 0,6 2 0,0 5-2428</inkml:trace>
  <inkml:trace contextRef="#ctx0" brushRef="#br0" timeOffset="1">108 876 1212,'-38'25'4753,"-29"17"7614,64-38-9403,11-1-1929,10-1-386,68-13 439,159-43 0,-158 31-1297,141-18 0,-212 39-375,-1 1-1,1 1 1,0 1-1,-1 0 1,1 1-1,29 7 1,-39-7-47,0 0 1,-1 1 0,1-1 0,-1 1 0,0 0 0,0 0 0,0 1 0,0-1 0,4 6-1,-6-6-55,0 1 0,0-1 0,0 1 0,-1 0 0,0 0 0,0 0 0,0 0 0,0 0 0,-1 0 0,1 0 0,-1 1 0,0-1 0,1 7 0,-2 12-2423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7:5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75 540,'-9'3'1732,"-1"-1"-1,0 0 1,0-1 0,0 0 0,0-1-1,-11 0 1,16-1-960,-1 1 0,1-1-1,-1 0 1,1 0 0,0 0 0,-1-1 0,1 0-1,0 0 1,0 0 0,0-1 0,1 0 0,-9-5-1,12 7-644,-1-1 0,1 1-1,-1 0 1,1-1-1,-1 1 1,1-1-1,0 0 1,0 1-1,0-1 1,0 0 0,0 0-1,-1-2 1,2 3-116,0 0 1,1 0 0,-1 0-1,0 0 1,1-1-1,-1 2 1,1-1 0,-1 0-1,1 0 1,-1 0 0,1 0-1,0 0 1,-1 0-1,1 0 1,0 1 0,0-1-1,0 0 1,0 1 0,0-1-1,-1 1 1,1-1 0,0 1-1,0-1 1,0 1-1,1-1 1,-1 1 0,1 0-1,5-3-14,1 1-1,-1 0 1,0 0-1,1 1 1,0 0-1,-1 0 1,1 1 0,0 0-1,-1 0 1,1 1-1,0 0 1,-1 0-1,1 1 1,-1 0-1,1 0 1,-1 1-1,0 0 1,0 0 0,0 1-1,-1 0 1,1 0-1,-1 0 1,0 1-1,0 0 1,0 0-1,-1 1 1,0-1-1,0 1 1,0 1-1,-1-1 1,0 0 0,0 1-1,0 0 1,-1 0-1,0 0 1,2 10-1,-3-4 4,0 0-1,-1 0 0,-1 0 0,0 0 1,-1 0-1,-1 0 0,0 0 1,0 0-1,-1 0 0,-1-1 0,0 1 1,-1-1-1,-8 15 0,-5 7 51,-1-1 0,-2 0 0,-31 35 0,19-26 683,-3-3 1,-1 0 0,-2-3 0,-2-1-1,-51 34 1,143-97 535,76-31 1,95-25-1484,-155 62 49,188-57-824,-205 67-323,0 1-1,1 3 1,58-2 0,-75 10-2104,43 4 1,-56-1 650,0 1-1,-1 0 0,26 10 1,-14-1-1010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1540,'0'-7'2394,"0"0"-1,1 1 1,0-1-1,0 0 1,0 1-1,3-8 1,-3 9-1924,1 0 0,-1 1 0,1-1 0,1 0 0,-1 1 0,1-1 0,-1 1 0,1 0 0,1 0 0,-1 0 0,8-7 1,-10 11-458,0 0-1,0 0 1,0 1 0,0-1 0,1 0 0,-1 0 0,0 1 0,0-1 0,0 1 0,0-1 0,0 1 0,0-1 0,0 1 0,0-1 0,0 1 0,0 0 0,0 0 0,-1-1 0,1 1 0,1 2 0,19 22-32,-16-18 38,18 25 43,-3 1 1,0 0 0,24 60 0,-1-3 30,-33-72-84,-1 1-1,-1 0 0,11 38 1,-17-43 143,-7-20 8,-7-22-46,6 3-136,2 1 0,1 0 0,1-1 0,1 1-1,2-1 1,0 0 0,1 1 0,2-1 0,0 1-1,11-32 1,-9 36-172,1 0 1,1 1-1,1 0 0,19-30 0,-23 42-175,-1 1-1,2 0 0,-1 0 1,0 0-1,1 1 0,12-9 1,-15 12-137,1 0 0,0 0 1,0 0-1,0 0 0,0 1 0,0-1 1,0 1-1,1 0 0,-1 1 0,0-1 1,1 1-1,-1-1 0,6 2 0,-1 0-604,1 1-1,0 1 1,0 0 0,-1 0-1,0 1 1,0 0-1,0 1 1,0 0 0,0 0-1,11 11 1,-7-5-759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4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36 102 620,'-6'-12'2605,"1"-1"0,0 0 0,-3-15 0,-3-8 6888,18 74-4261,1 45-4263,0 10-896,1-21-159,4 0 0,31 100-1,-40-160-341,-1 1 0,2 23 0,4 16-6534,-9-51 6814,0-1 0,0 0 0,0 1 1,0-1-1,0 0 0,0 0 0,0 1 1,0-1-1,0 0 0,0 0 1,0 1-1,1-1 0,-1 0 0,0 0 1,0 1-1,0-1 0,1 0 0,-1 0 1,0 1-1,0-1 0,0 0 0,1 0 1,-1 0-1,0 0 0,0 0 0,1 1 1,-1-1-1,0 0 0,0 0 0,1 0 1,-1 0-1,0 0 0,1 0 0,-1 0 1,0 0-1,1 0 0,-1 0 0,0 0 1,0 0-1,1 0 0,-1 0 0,0 0 1,1 0-1,-1-1 0,12-8-7012,-10 8 6197,3-4-1707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100 105 2640,'-28'9'4593,"20"-8"-3183,-1 1 1,1 1 0,0-1-1,0 1 1,1 1 0,-1 0 0,-8 5-1,21-8 1423,21-2-2124,31-7-689,-1-2-1,-1-4 1,65-23 0,-73 16-3861,-5-7-4396,-22 15 3518,-5 3 1377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4 271 1912,'-2'-16'2470,"1"-1"0,0 0 0,1 0 0,4-31 0,-2 41-2069,-1 1 0,1-1 0,0 1 0,1 0 0,0 0 0,0 0 0,0 0 0,0 0 0,1 1 0,0-1 0,0 1 0,1 0 0,-1 0 0,1 0 1,7-5-1,1 2-289,0 1 1,0 0-1,0 0 1,1 2 0,0 0-1,0 0 1,0 1 0,1 1-1,-1 0 1,1 1 0,0 1-1,0 0 1,0 1-1,-1 0 1,21 4 0,-25-2-116,-1 0 1,1 0 0,0 1-1,-1 0 1,0 1 0,0 0-1,0 0 1,0 1 0,0 0-1,12 10 1,-16-10 10,0 0-1,0 1 1,0-1 0,0 1-1,-1 0 1,0 0-1,-1 1 1,1-1 0,-1 1-1,0-1 1,-1 1-1,1 0 1,-1 0 0,-1 0-1,2 13 1,-3-10 8,0 0 0,0 0-1,-1 0 1,0 0 0,-1 0 0,0 0 0,-1 0 0,0 0 0,-1-1 0,0 0 0,0 1 0,-1-1-1,0-1 1,0 1 0,-1-1 0,0 0 0,-1 0 0,-8 7 0,-4 4 12,-1-1-1,0-2 1,-1 0 0,-1-1 0,-42 21-1,60-34-20,-6 4-3,0-1 1,-1 0-1,1 0 1,-1-1-1,0-1 0,-1 0 1,-15 2-1,27-5-2,-1 0 0,1 0 0,0 0 0,0 0 0,-1 0 0,1 1 0,0-1-1,-1 0 1,1 0 0,0 0 0,-1 0 0,1-1 0,0 1 0,0 0 0,-1 0-1,1 0 1,0 0 0,-1 0 0,1 0 0,0 0 0,0-1 0,-1 1-1,1 0 1,0 0 0,0 0 0,-1 0 0,1-1 0,0 1 0,0 0 0,0 0-1,0-1 1,-1 1 0,1 0 0,0 0 0,0-1 0,0 1 0,0 0 0,0-1-1,0 1 1,0 0 0,-1-1 0,10-12 21,18-10-37,-8 15 9,1 0 1,-1 1-1,1 1 0,1 1 1,-1 1-1,1 0 0,-1 2 1,42 0-1,-46 3 4,-1 0-1,0 0 1,0 2 0,0 0-1,0 1 1,-1 0 0,1 1-1,-1 1 1,0 0 0,0 1-1,-1 0 1,0 1-1,13 10 1,-21-14 0,-1 0 1,1 1-1,-1-1 0,0 1 0,0 0 0,0 0 1,-1 0-1,1 0 0,-1 0 0,-1 1 1,1 0-1,-1 0 0,0-1 0,0 1 0,-1 0 1,1 0-1,-1 8 0,-1-7 32,0 0-1,-1 0 1,1 0-1,-2-1 1,1 1 0,-1 0-1,0 0 1,-1-1-1,1 1 1,-1-1 0,0 0-1,-1 0 1,0 0-1,0 0 1,-5 6 0,-12 10 102,-1 0 0,0-1 0,-2-2 0,0 0 0,-1-1 0,-1-2 0,-1-1 0,0 0 1,-1-2-1,0-2 0,-54 15 0,75-24-136,1-1 0,-1 0 0,0 0 0,0-1 1,0 1-1,-1-2 0,1 1 0,0-1 0,1 0 0,-9-2 0,12 2-165,0 0 0,0 0 0,0-1-1,0 1 1,1 0 0,-1-1 0,1 0 0,-1 1-1,1-1 1,-1 0 0,1 0 0,0-1 0,0 1-1,0 0 1,0-1 0,0 1 0,1-1-1,-1 0 1,1 1 0,0-1 0,0 0 0,0 0-1,0 0 1,0 0 0,0-5 0,0-4-1523,1-1 0,0 1 1,1-1-1,0 1 0,1-1 0,1 1 1,0 0-1,8-22 0,0 6-1902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93 262 60,'-17'-64'12119,"-51"-120"0,60 171-9897,19 32-1664,69 85 51,154 207 234,-161-205-730,61 119 1,-92-143-89,-4 2 0,-3 1 0,-4 2 0,-4 2 0,29 165 0,-48-198-26,-3 1 1,-2 0-1,-3 0 0,-2 0 1,-3 0-1,-2 0 0,-2-1 0,-3 0 1,-3-1-1,-34 87 0,14-69 44,-2-2-1,-4-2 0,-2-2 0,-62 73 1,-2-15-1668,-125 112 1,225-231 1058,1 0 0,-1-1 0,0 0 0,-8 4 1,14-9 291,-1 1 0,1 0 0,0-1 1,-1 1-1,1-1 0,0 1 0,-1-1 0,1 0 1,-1 0-1,1 0 0,0 1 0,-1-1 1,-2-1-1,4 1 57,-1 0 0,1-1 1,-1 1-1,0 0 0,1-1 0,-1 1 1,1-1-1,-1 1 0,1-1 0,-1 1 1,1-1-1,0 1 0,-1-1 0,1 0 1,-1 1-1,1-1 0,0 1 0,0-1 0,-1 0 1,1 1-1,0-1 0,0 0 0,0 1 1,0-1-1,0 0 0,0 0 0,0 1 1,0-1-1,0-1 0,1-8-4343,1 0 3001,1 1 301,4-22-2382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22 1076,'0'-5'3089,"3"-8"7222,16 10-7723,106 12-1771,-24 0-5624,-93-9 4277,3 0-1079,0 1-1,-1 0 1,1 0 0,0 1 0,15 5 0,-11 0-1092</inkml:trace>
  <inkml:trace contextRef="#ctx0" brushRef="#br0" timeOffset="1">198 344 2480,'-14'7'1633,"-170"84"19966,425-167-22794,-107 37-4968,-3-8-7114,-104 37 9500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482 169 668,'-3'-16'2101,"0"0"1,-1 0-1,-1 1 1,0-1-1,-13-24 0,16 37-1831,1 0-1,-1-1 1,0 1-1,0 0 0,0 1 1,0-1-1,-1 0 1,1 1-1,-1-1 0,0 1 1,1 0-1,-1 0 0,0 0 1,0 0-1,0 0 1,-1 1-1,1-1 0,0 1 1,-1 0-1,1 0 0,-1 0 1,1 0-1,-1 1 1,1 0-1,-1-1 0,1 1 1,-1 0-1,0 1 0,1-1 1,-1 1-1,1-1 1,-5 3-1,-5 2-126,0 1 0,1 0 0,-1 1 0,2 0 0,-1 1 0,1 0 0,0 1 0,1 0 0,0 1 0,0 0 0,-15 21 0,4-1 32,1 2 0,1 0 1,-18 43-1,19-32-90,2 0 1,1 1-1,3 1 0,1 0 1,3 1-1,2 0 0,1 0 1,3 0-1,1 0 0,3 1 1,1-1-1,15 66 0,40 129-794,123 323 0,-173-541-89,1 0 0,1 0 1,1-1-1,1-1 1,16 23-1,-25-39 260,1-1 0,-1 1 0,1-1 0,0 0 0,0 0 0,1 0 0,-1 0 0,1-1 0,0 0 0,0 0 1,0 0-1,0-1 0,0 1 0,1-1 0,-1 0 0,1-1 0,-1 0 0,1 1 0,0-2 0,0 1 0,-1-1 0,1 0 0,0 0 0,0 0 0,0-1 0,-1 0 0,10-2 0,13-8-2395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165 599 860,'-75'-167'10649,"4"12"-2543,67 144-7751,1 1-1,-1-1 1,2 1-1,0-1 1,0 0-1,1 0 1,0-14 0,2 21-310,-1 0 1,0-1 0,1 1 0,0 0 0,0 0 0,0 0 0,1 0 0,0 0 0,-1 0 0,1 0 0,0 0 0,1 1 0,-1-1 0,1 1 0,0 0 0,-1-1 0,1 1 0,1 0 0,-1 1 0,0-1 0,7-3 0,2 0-11,0 1 1,0 0-1,0 1 0,0 0 1,1 1-1,0 1 0,-1 0 1,1 1-1,0 0 1,0 1-1,0 0 0,0 1 1,0 0-1,-1 1 0,25 8 1,-11-3 50,0 2-1,-1 1 1,0 1 0,-1 1 0,0 2 0,35 25 0,-44-27-29,-1 1 1,0 0-1,-1 1 1,-1 0-1,0 1 1,-1 0-1,0 1 1,-1 0-1,-1 1 1,-1 0 0,0 0-1,-2 1 1,0 0-1,7 35 1,-9-31 12,-1 0 1,-1 0-1,-1 1 0,-1-1 1,-1 0-1,-1 0 0,-1 0 1,-1 0-1,-1 0 1,-1 0-1,-1-1 0,-12 27 1,3-15 26,-2 0 1,-1-2-1,-2 0 1,-1-1 0,-46 49-1,63-74-74,-8 9 78,8-14-45,4-11-11,8-24-45,1 1 1,2-1 0,20-47-1,0 2-34,27-89-50,97-321 20,-152 483 88,7-30 101,-9 35-94,1 0 1,-1 0-1,0 0 0,0 0 1,0 0-1,0 0 0,0 0 1,0-1-1,0 1 0,-1 0 1,1 0-1,-1 0 0,1 1 1,-2-3-1,2 4-20,-1-1-1,1 1 1,-1 0-1,1 0 1,0 0-1,-1 0 1,1 0-1,-1 0 1,1 0-1,0 0 0,-1 1 1,1-1-1,-1 0 1,1 0-1,0 0 1,-1 0-1,1 0 1,-1 1-1,1-1 1,0 0-1,-1 0 1,1 1-1,0-1 1,-1 0-1,1 0 1,0 1-1,0-1 1,-1 0-1,1 1 1,0-1-1,0 1 1,0-1-1,-1 0 1,1 1-1,0-1 1,0 1-1,-11 17 89,10-17-88,-9 19 67,1 1 0,0 0 1,2 1-1,0 0 1,2 0-1,0 1 1,2-1-1,0 1 1,1 0-1,2 0 0,0 0 1,5 26-1,-2-22-76,2 0-1,1-1 0,1 1 0,1-2 0,2 1 0,0-1 1,2-1-1,0 0 0,2 0 0,16 21 0,-17-28-95,4 7-803,1-1 1,2-1 0,24 23 0,-37-40 89,-1 0 0,1 0 0,0 0 0,1 0 0,-1-1 0,1-1 0,-1 1 0,1-1 0,0-1 1,1 1-1,-1-1 0,0-1 0,0 1 0,1-2 0,13 1 0,34-6-5912,-30 1 3357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37 606 1140,'-16'-24'7865,"13"21"-6675,1 0 1,-1 0-1,1 0 1,0 0-1,0 0 1,0-1-1,1 1 1,-3-7-1,4 9-1088,0-1-1,0 1 0,0 0 0,1-1 0,-1 1 0,0-1 0,1 1 0,-1 0 1,1 0-1,-1-1 0,1 1 0,0 0 0,-1 0 0,1-1 0,0 1 1,0 0-1,0 0 0,0 0 0,0 0 0,0 0 0,0 1 0,0-1 1,0 0-1,1 0 0,-1 1 0,0-1 0,0 1 0,1-1 0,1 0 0,31-13-140,0 2 0,1 1 1,57-9-1,-7 0-849,-48 11 207,3 0-1622,0-2 0,-1-1-1,-1-2 1,62-32 0,-99 45 2266,1 0 1,0 0 0,-1 0-1,1 0 1,0 0-1,-1 0 1,1 0-1,-1-1 1,0 1-1,1 0 1,-1-1-1,0 1 1,0-1 0,0 0-1,0 1 1,0-1-1,0 0 1,0 0-1,-1 1 1,1-1-1,-1 0 1,1 0-1,-1 0 1,0 0 0,0 0-1,0 0 1,0 1-1,0-1 1,0 0-1,0 0 1,-1 0-1,1 0 1,0 0-1,-1 0 1,0 1 0,0-1-1,1 0 1,-1 0-1,0 1 1,0-1-1,0 1 1,-1-1-1,1 1 1,0-1-1,-2-1 1,-8-7 751,0 0 0,0 0 0,-1 1 0,-20-12-1,25 16-320,-137-101 8094,49 33-4352,92 71-3941,0 0 1,0 0 0,0 0 0,0 0-1,0 1 1,0-1 0,-1 1 0,-5-2-1,8 3-176,1 0-1,0 0 1,-1 0-1,1 0 0,0 0 1,0 0-1,-1 0 1,1 0-1,0 0 0,0 0 1,-1 0-1,1 0 0,0 1 1,0-1-1,-1 0 1,1 0-1,0 0 0,0 0 1,0 1-1,-1-1 1,1 0-1,0 0 0,0 0 1,0 1-1,-1-1 1,1 0-1,0 0 0,0 1 1,0-1-1,0 0 1,0 0-1,0 1 0,0-1 1,0 0-1,0 0 1,0 1-1,0-1 0,5 24 59,34 90 133,45 226 0,-60-136-1395,-16-109-2318,-7-91 2879,-1 0 0,1 1 0,0-1 0,0 0 0,0 0 0,0 0 0,1-1 0,-1 1 0,4 4 0,-4-6 111,0-1 1,0 1-1,1-1 1,-1 1 0,1-1-1,-1 0 1,1 0-1,0 0 1,-1 0-1,1 0 1,0 0 0,0 0-1,0 0 1,0-1-1,-1 1 1,1-1-1,0 1 1,0-1-1,0 0 1,0 0 0,3 0-1,15 0-2982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343 331 1236,'9'-27'4143,"-1"0"-1,-1 0 1,4-45 0,-10 64-3746,0 1 0,-1 0 0,0-1 1,0 1-1,-1 0 0,0-1 1,0 1-1,0 0 0,-1 0 1,-1 0-1,1 0 0,-1 0 1,0 1-1,0-1 0,-1 1 1,0 0-1,0 0 0,-1 0 1,-6-7-1,7 9-309,-1 1 1,0 0-1,1-1 0,-1 1 1,-1 1-1,1-1 0,0 1 1,-1 0-1,1 0 1,-1 1-1,1 0 0,-1 0 1,0 0-1,0 0 0,1 1 1,-1 0-1,0 0 0,0 1 1,1-1-1,-1 1 0,0 1 1,1-1-1,-1 1 0,1 0 1,-1 0-1,1 0 0,-8 6 1,1-1-41,1 0 1,0 1-1,0 0 0,1 1 1,0 0-1,0 0 1,1 1-1,1 1 0,-1-1 1,-12 23-1,12-13-31,1-1 1,1 1-1,0 1 0,1-1 0,2 1 1,0 0-1,1 0 0,1 1 0,1-1 0,1 0 1,1 1-1,1-1 0,1 0 0,0 0 0,2 0 1,0 0-1,2-1 0,0 0 0,19 38 0,-23-53-47,0 0-1,0 0 1,1 0 0,-1-1-1,1 0 1,0 1-1,0-1 1,1 0 0,-1-1-1,1 1 1,-1-1-1,1 0 1,0 0-1,1-1 1,-1 1 0,0-1-1,1 0 1,-1-1-1,1 1 1,0-1-1,-1 0 1,1 0 0,0-1-1,0 0 1,-1 0-1,1 0 1,0-1-1,0 0 1,-1 0 0,1 0-1,-1-1 1,1 0-1,-1 0 1,1 0-1,-1 0 1,0-1 0,0 0-1,0 0 1,-1-1-1,1 1 1,-1-1-1,1 0 1,-1 0 0,-1-1-1,1 1 1,0-1-1,-1 0 1,4-8 0,0 0 22,-1-1 1,-1 0 0,-1 0 0,0-1-1,0 1 1,-2-1 0,0 0 0,0-29-1,-3 12 310,-1 1 0,-2-1 0,-9-35 0,10 58-117,1 19 79,2 17 75,9 19-751,2-1 0,2 0 0,2 0 0,2-2 0,2 0 0,1-1 0,3-1 0,49 68 0,-66-101-316,0-1 1,0-1-1,1 1 0,0-1 1,0 0-1,0 0 0,11 5 0,-7-5-1295,1-1 0,-1 0-1,1-1 1,0-1-1,0 1 1,0-2-1,23 3 1,-31-5-1499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80 451 960,'-61'-364'21847,"53"327"-20659,4 24-609,3 10-451,0 1 1,0-1-1,0 0 1,0 0 0,0-1-1,1 1 1,0 0 0,-1 0-1,1 0 1,1-3-1,-1 6-120,0 0 0,1 0 0,-1 0 0,0 0 0,1 0 0,-1 0 0,1 0 0,-1 0 0,0 0 0,1 0 0,-1 0 0,0 0 0,1 1 0,-1-1 0,0 0 0,0 0 0,1 0 0,-1 1 0,0-1 0,1 0 0,-1 0 0,0 1 1,0-1-1,1 0 0,-1 0 0,0 1 0,0-1 0,0 0 0,0 1 0,1-1 0,-1 0 0,0 1 0,0-1 0,0 1 0,9 14 53,62 127 768,82 237 0,-117-269-659,-4 2 0,31 216-1,-57-277-203,-3 0-1,-2 0 1,-2 1-1,-3-1 1,-1 0-1,-3-1 1,-2 1-1,-34 96 1,20-89-505,-3-2 0,-35 54 0,-26 31-5904,87-140 6325,-4 7-2969,14-25-9823,1 2 9486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246 243 196,'3'-11'1522,"7"-19"4367,7-49-1,-16 71-5016,0 0-1,0 0 0,-1-1 1,0 1-1,-1 0 1,1 0-1,-2-1 1,1 1-1,-1 0 0,0 0 1,-4-9-1,5 16-810,1 1 0,0-1-1,0 0 1,-1 0 0,1 0 0,0 1 0,-1-1-1,1 0 1,-1 1 0,1-1 0,-1 0-1,1 1 1,-1-1 0,1 0 0,-1 1-1,0-1 1,1 1 0,-1-1 0,0 1 0,0 0-1,1-1 1,-1 1 0,0 0 0,0-1-1,1 1 1,-1 0 0,0 0 0,0 0-1,0 0 1,0 0 0,1-1 0,-1 2-1,0-1 1,0 0 0,0 0 0,0 0 0,1 0-1,-1 0 1,0 1 0,0-1 0,0 0-1,1 1 1,-1-1 0,0 1 0,1-1-1,-1 0 1,0 1 0,1 0 0,-1-1-1,0 2 1,-5 4 113,0 0-1,1 0 1,0 1-1,-5 9 1,4-7 12,-20 32 114,2 2 0,2 0 0,2 2 0,1 0 0,3 1 0,2 1 0,1 0 0,-10 83 0,14-36-219,4 0 0,4 0 0,17 149 0,-11-200-410,3 0-1,21 72 1,-21-91-324,1-1 0,1 0 0,1 0 0,1-1 0,1-1 0,19 25 0,-28-41 204,1-1 0,0 1 0,-1-1 1,1 0-1,1 0 0,-1 0 1,1-1-1,-1 0 0,1 0 0,0-1 1,0 1-1,1-1 0,-1 0 0,0-1 1,0 0-1,8 1 0,-4-1-576,0-1-1,0 0 1,-1 0 0,1-1-1,-1-1 1,1 1 0,-1-2-1,1 1 1,-1-1-1,11-5 1,11-8-2577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49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33 227 1012,'3'-13'1602,"3"-13"3782,5-51-1,-11 70-4658,1 0 1,-1 0-1,-1 0 1,1 0 0,-1 0-1,-1 1 1,1-1-1,-1 0 1,0 1 0,-1-1-1,0 1 1,-5-11-1,8 17-615,-1-1 0,1 0 0,-1 0 0,1 0 0,-1 1-1,1-1 1,-1 0 0,1 1 0,-1-1 0,0 0 0,1 1-1,-1-1 1,0 1 0,0-1 0,1 1 0,-1-1 0,0 1 0,0 0-1,0-1 1,-1 1 0,1 0-78,1 0 1,-1 1-1,1-1 0,-1 0 1,1 1-1,-1-1 0,1 0 1,-1 1-1,1-1 0,0 1 1,-1-1-1,1 0 0,0 1 0,-1-1 1,1 1-1,0-1 0,-1 1 1,1 0-1,0-1 0,0 1 1,0-1-1,0 1 0,-1 0 1,-4 45-87,5-39 206,-1 409 439,5-188-553,-6-190-35,1-27 7,0 0 0,1 0 0,0 0 0,0 0 0,2 0 0,3 18 0,-1-29 140,4-10-79,9-20-48,-10 16-7,9-13-33,1 0-1,1 1 1,31-35-1,-42 54 11,1 0-1,-1 1 0,1 0 0,0 0 0,0 0 0,1 1 1,0 0-1,0 1 0,0 0 0,0 0 0,1 1 0,-1 1 1,1-1-1,0 1 0,12 0 0,-5 1-3,-1 2-1,1 0 1,-1 0-1,1 2 1,-1 0 0,0 1-1,27 10 1,-37-12 6,1 1 1,0 0-1,-1 0 1,0 0-1,1 1 1,-1 0-1,-1 0 1,1 1-1,-1-1 1,1 1-1,-1 0 1,-1 1-1,1-1 1,-1 1-1,0 0 1,0 0-1,-1 0 1,1 1-1,-1-1 1,2 10-1,-5-13 7,1 0 1,-1 0-1,-1 1 0,1-1 1,0 0-1,-1 0 0,0 1 0,1-1 1,-1 0-1,0 0 0,-1 0 1,1 0-1,0 0 0,-1 0 1,0-1-1,0 1 0,0 0 0,0-1 1,0 0-1,0 1 0,-1-1 1,1 0-1,-1 0 0,1 0 1,-1 0-1,-5 2 0,-9 5 12,1 0 1,-1-1-1,-23 7 0,36-14-14,-27 10 61,-2-1 0,1-1 0,-41 4 0,58-11-368,-1-1 0,1 0 0,-1-2 1,1 1-1,-1-2 0,1 0 0,0-1 0,0-1 0,-18-6 1,32 10 175,1 0 0,-1 0 0,1 0 0,-1-1 0,0 1 0,1 0 0,-1-1 0,1 1 0,-1 0 0,1-1 1,-1 1-1,1-1 0,-1 1 0,1-1 0,-1 1 0,1-1 0,0 1 0,-1-1 0,1 1 0,0-1 1,-1 1-1,1-1 0,0 0 0,0 1 0,0-1 0,0 0 0,-1-1 0,10-16-4133,23-14-3224,-30 31 7125,29-19-5024,-11 11 2933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68 358 1080,'-32'-105'10315,"-2"-8"1083,34 113-11378,-1-1 0,1 1 0,0 0-1,0 0 1,0 0 0,0 0 0,0-1 0,0 1 0,0 0 0,0 0 0,0 0 0,0 0 0,0-1 0,0 1 0,0 0 0,0 0-1,0 0 1,0 0 0,0-1 0,0 1 0,0 0 0,0 0 0,0 0 0,0 0 0,0-1 0,1 1 0,-1 0 0,0 0 0,0 0-1,0 0 1,0 0 0,0-1 0,0 1 0,1 0 0,-1 0 0,0 0 0,0 0 0,0 0 0,0 0 0,0 0 0,1 0 0,-1-1-1,9 5 248,12 10-279,-19-13 64,21 20-22,-1 1-1,-1 0 1,-1 2-1,31 47 0,-39-53-17,20 28 57,34 69 0,-53-89-22,-1 1 1,-1 0-1,-2 0 1,9 43-1,-16-59-13,-1 1 1,0-1-1,0 0 0,-1 1 0,-1-1 0,0 0 0,0 1 1,-1-1-1,-1 0 0,0 0 0,0 0 0,-1-1 1,0 1-1,-1-1 0,0 0 0,-1 0 0,0 0 0,-1-1 1,0 0-1,0 0 0,-1-1 0,0 0 0,0 0 0,-1-1 1,0 0-1,-14 8 0,22-13-23,-1-1 0,1 0 0,-1-1-1,1 1 1,-1 0 0,0 0 0,1-1 0,-1 1 0,1-1 0,-1 1 0,0-1-1,0 0 1,1 0 0,-1 0 0,0 0 0,0 0 0,1 0 0,-1 0 0,-3-1-1,4 0-4,-1 0-1,1 0 0,0 1 0,0-1 0,0 0 0,0 0 0,0-1 0,0 1 0,0 0 0,0 0 0,1 0 0,-1-1 0,0 1 0,1 0 0,-1-1 0,0 1 0,1 0 0,-1-3 0,0-3-4,0-1-1,0 1 1,1-1 0,0 1-1,0 0 1,1-1 0,2-12 0,6-12-43,1 0 0,2 1-1,15-30 1,53-88-173,-52 100 151,64-111-93,65-123 443,-154 278-140,-1-1 1,0 1-1,0-1 0,0 0 1,-1 1-1,1-1 0,-1 0 0,0-7 1,-3 13-96,1 1-1,-1-1 1,1 1 0,0 0-1,-1-1 1,1 1 0,0 0 0,-1 0-1,1 0 1,0 0 0,0 0-1,-2 2 1,-8 12 130,0 0 0,0 1 0,2 1 0,-12 25 0,-24 74 568,35-83-718,2 0 1,1 1 0,1 0 0,2 0-1,1 0 1,2 0 0,1 0-1,2 1 1,1-1 0,2 0-1,1 0 1,2-1 0,1 0 0,1 0-1,28 56 1,-32-78-428,0 1 1,2-1-1,-1-1 0,1 1 1,1-1-1,12 11 0,-17-17-206,1 0-1,0-1 1,-1 0-1,1 0 0,1 0 1,10 4-1,-12-6-88,0 0-1,0 0 1,1 0 0,-1-1 0,0 1-1,1-1 1,-1 0 0,1 0 0,-1-1-1,6-1 1,3-1-3037,0-1 0,23-11 0,-14 6 142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59 165 2948,'-56'-51'20770,"56"51"-20734,-1 0-1,1 0 1,0 0-1,0 0 1,0-1-1,0 1 1,0 0-1,0 0 1,-1 0-1,1 0 1,0 0-1,0 0 1,0-1-1,0 1 1,0 0-1,0 0 1,0 0-1,0 0 1,0-1-1,0 1 1,0 0-1,0 0 1,0 0-1,0-1 1,0 1-1,0 0 1,0 0-1,0 0 1,0 0-1,0-1 1,0 1-1,0 0 1,0 0-1,0 0 1,0 0-1,0 0 1,0-1 0,1 1-1,-1 0 1,0 0-1,0 0 1,0 0-1,11-6 506,16 0-609,-23 5 144,114-17-1730,-77 13-1389,-1-2-1,0-1 0,39-14 1,-16-1-3212,-34 11 3080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436 367 556,'18'-9'3792,"-3"1"-654,0 0 0,-1-1 1,17-14-1,-27 20-2740,0-1 0,0 0-1,0 0 1,-1 0 0,1-1 0,-1 1 0,0-1 0,-1 0 0,1 0-1,-1 0 1,0 0 0,0 0 0,-1 0 0,2-8 0,-2 5-264,0 1 1,0-1 0,-1 0-1,0 0 1,-1 0 0,1 0-1,-2 0 1,1 0 0,-1 1-1,0-1 1,0 0-1,-1 1 1,0 0 0,-1 0-1,0 0 1,0 0 0,0 0-1,-1 1 1,0-1 0,0 1-1,0 1 1,-1-1-1,0 1 1,0 0 0,0 0-1,-1 1 1,0-1 0,-7-2-1,2 1-66,0 0 0,-1 1 0,1 1 0,-1 0-1,0 1 1,0 0 0,0 1 0,0 0 0,-1 1-1,1 1 1,0 0 0,-1 1 0,1 0-1,0 1 1,0 0 0,-14 5 0,12-1-62,1 0 0,0 1-1,1 1 1,0 0 0,0 0 0,1 1 0,0 1-1,0 0 1,1 1 0,1 0 0,0 0 0,0 1 0,1 1-1,1-1 1,0 2 0,0-1 0,2 1 0,0 0 0,0 0-1,-4 19 1,5-16 0,1 0 0,1 0-1,1 0 1,0 0 0,1 1 0,1-1-1,0 1 1,2-1 0,0 0-1,1 1 1,0-1 0,1 0 0,2-1-1,-1 1 1,2-1 0,0 0 0,15 24-1,-17-33 0,0 0-1,1 0 1,0 0-1,0-1 1,1 1-1,-1-2 1,1 1-1,1-1 1,-1 0-1,1 0 1,0-1 0,0 0-1,0-1 1,0 1-1,1-2 1,-1 1-1,1-1 1,0 0-1,0-1 1,-1 0-1,1-1 1,0 1-1,0-2 1,0 1-1,0-1 1,0-1-1,0 0 1,-1 0-1,1 0 1,-1-1-1,1-1 1,-1 1 0,0-1-1,-1-1 1,1 1-1,8-8 1,2-2-19,0-2 0,-2 0 0,0 0 0,-1-2 0,0 0 0,-2 0 0,0-1 0,-1-1 0,17-39 0,-18 32 397,-1-1 0,-2 0 0,0 0 0,-2-1-1,-1 0 1,-2 0 0,1-40 0,-1 100-381,1-1 1,1 1-1,2-1 0,1-1 0,17 41 1,2-9-1801,2-2 0,43 63 0,-66-113 1270,-3-4-56,1 0-1,-1 0 0,1 0 1,0-1-1,1 1 0,-1-1 0,1 0 1,-1 0-1,1-1 0,0 0 1,1 1-1,7 2 0,-2-2-1388,1 0 0,-1-1 0,1 0 0,0-1 0,18 1 0,0-2-1574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71 260 2352,'-20'-55'4167,"8"23"-348,1-1-1,1-1 0,-7-49 1,17 83-3761,0-1 1,0 0-1,0 0 1,0 1-1,0-1 1,0 0-1,0 0 1,0 0-1,0 0 1,0 1 0,0-1-1,0 0 1,0 0-1,1 1 1,-1-1-1,0 0 1,1 0-1,-1 1 1,0-1-1,1 0 1,-1 1-1,1-1 1,-1 0 0,1 1-1,0-1 1,-1 1-1,1-1 1,1 0-1,-1 1-16,1-1 0,-1 1 0,1 0 0,0 0-1,-1 0 1,1 0 0,0 0 0,-1 0 0,1 0 0,-1 0 0,1 1-1,-1-1 1,3 1 0,6 3-2,0 1-1,-1-1 1,12 9-1,-1 1 6,0 2 0,-2 0 0,0 1 0,0 1-1,-2 0 1,21 29 0,-2 6 140,38 75 0,-44-69-34,-2 1 1,-3 2 0,-3 1-1,-3 0 1,-2 1 0,-3 1-1,-3 1 1,-3-1 0,-2 112-1,-7-109-42,-3-1-1,-4 0 0,-2 0 1,-31 103-1,28-126-449,-3-2 1,-41 76-1,41-88-596,-2-2 0,-1 0 1,-1-1-1,-35 34 0,46-53 324,-4-2-4421,13-6 4779,1 0-1,-1-1 1,0 1 0,1 0-1,-1 0 1,0-1-1,1 1 1,-1 0-1,1-1 1,-1 1-1,1 0 1,-1-1 0,1 1-1,-1-1 1,1 1-1,0-1 1,-1 1-1,1-1 1,-1 0-1,1 1 1,0-1 0,0 1-1,-1-1 1,1 0-1,0 1 1,0-1-1,0 0 1,0 1 0,0-1-1,-1 0 1,1 1-1,1-1 1,-1 1-1,0-1 1,0 0-1,0 1 1,0-2 0,2-14-3354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2576,'2'-11'2258,"-1"5"-777,-1 0 1,1 0-1,1 1 1,-1-1-1,1 1 1,3-7-1,-4 10-1302,0 1 0,0-1 0,0 1 1,0 0-1,0 0 0,0-1 0,0 1 0,1 0 0,-1 0 1,0 0-1,1 1 0,-1-1 0,1 0 0,-1 0 0,1 1 0,-1-1 1,1 1-1,0-1 0,-1 1 0,1 0 0,-1 0 0,1-1 1,0 1-1,-1 0 0,1 1 0,3-1 0,62 11-2932,0 9-5669,-65-19 7925,1 0-1,-1 0 1,0 0-1,1 1 1,-1-1 0,0 1-1,0-1 1,0 1-1,0 0 1,0 0-1,1 2 1,1 5-1200</inkml:trace>
  <inkml:trace contextRef="#ctx0" brushRef="#br0" timeOffset="1">163 177 1176,'-61'62'8914,"54"-56"-6612,0-1 0,0 0 0,0 0 0,-12 5 834,35-15-1446,15-4-1948,1 2 1,40-4-1,-42 7-1714,-1-1-1,1-1 1,33-13 0,34-28-8781,-64 32 7132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2348,'26'-74'10914,"6"0"-5104,-15 41-4788,1 1-1,1 1 1,2 0 0,35-40 0,-50 65-897,0-1 1,0 1-1,1 0 0,0 0 1,0 1-1,0 0 0,1 0 1,0 1-1,0 0 0,14-5 1,-18 8-107,1 0 1,-1 0 0,1 0-1,0 1 1,0 0-1,-1 0 1,1 0 0,0 1-1,0-1 1,-1 1-1,1 0 1,0 1 0,-1-1-1,1 1 1,-1 0-1,0 0 1,0 0 0,0 1-1,0-1 1,0 1-1,6 5 1,4 6 33,-1 0 1,0 0-1,0 2 0,-2-1 0,0 2 0,-1-1 1,-1 1-1,0 1 0,-1 0 0,8 27 1,-6-9 15,-1 0 1,-1 1 0,-3 0-1,3 58 1,-9-54-57,-1 0 0,-2 0 1,-2-1-1,-2 0 0,-1 0 0,-2 0 0,-2-2 0,-1 1 1,-3-2-1,0 0 0,-41 61 0,52-90 91,4-9-24,4-18 23,12-30-37,100-211-59,-32 80-19,-52 110 8,49-130-19,-68 168 27,-2-1 1,-1-1-1,-2 0 0,3-39 0,-9 65 24,1 0 1,-1 0-1,-1 0 0,0 0 0,0 0 1,-5-15-1,6 22-20,0 0 0,-1 0 1,1 0-1,-1 0 0,1 0 1,-1 0-1,0 0 0,1 0 1,-1 0-1,0 0 0,0 0 0,0 1 1,1-1-1,-1 0 0,0 0 1,0 1-1,0-1 0,0 1 1,0-1-1,0 1 0,-3-1 0,2 1-2,0 0-1,0 0 1,0 0-1,0 1 1,0-1-1,0 1 1,0 0-1,0-1 1,0 1-1,0 0 1,0 0-1,0 0 1,1 0-1,-1 1 1,0-1-1,-2 3 1,-8 7 31,0 1 1,1 1 0,1-1 0,0 2 0,1-1 0,0 1 0,1 1-1,0 0 1,2 0 0,0 0 0,-6 22 0,1 3 81,2 1 0,2 0 0,-2 57 0,7-71-80,2 0 1,1 1-1,1-1 0,1 0 0,2 0 0,0 0 0,2 0 0,1-1 0,16 35 0,-16-44-200,1 0-1,1 0 0,1-1 0,0-1 0,1 0 0,1 0 1,0-1-1,1-1 0,1 0 0,0-1 0,0-1 1,1 0-1,0-1 0,22 9 0,-24-12-618,0-2 1,1 0-1,-1 0 0,1-2 1,0 1-1,17 0 0,-14-3-898,-1-1 0,1-1 0,0 0 0,-1-1 1,0-1-1,1-1 0,-1 0 0,24-10 0,-6-2-1996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7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147 279 4,'-9'-49'3649,"2"24"-1187,2 0 0,1 0 0,1 0 0,1 0 1,1-1-1,4-38 0,-2 63-2441,-1 0 0,0 1 0,0-1 0,1 0 0,-1 0 0,1 1 1,-1-1-1,0 0 0,1 1 0,0-1 0,-1 1 0,1-1 0,-1 0 0,1 1 0,-1-1 0,1 1 0,0 0 0,0-1 1,-1 1-1,1-1 0,0 1 0,-1 0 0,1 0 0,0-1 0,0 1 0,0 0 0,-1 0 0,1 0 0,0 0 1,0 0-1,0 0 0,-1 0 0,1 0 0,0 0 0,0 0 0,0 1 0,-1-1 0,1 0 0,0 0 0,0 1 0,-1-1 1,1 1-1,0-1 0,-1 1 0,2 0 0,32 20-35,-23-13 98,-1 2 1,0-1-1,0 2 0,-1-1 1,-1 1-1,0 0 0,0 1 1,-1 0-1,0 0 0,-1 1 1,-1 0-1,0 0 0,0 0 1,-2 0-1,1 1 0,-2 0 1,0-1-1,0 1 0,-2 0 1,1 0-1,-2 0 1,0 0-1,-1 0 0,0-1 1,-1 1-1,0 0 0,-1-1 1,-1 0-1,-10 22 0,2-13 249,0-1 1,-2 0-1,0-1 0,-35 33 0,-80 61 2357,130-114-2686,-13 12 473,-9 6 586,96-30-197,90-21-1097,110-19-2272,-89 33-2814,-110 14 1029,-30 1-2070,59 2 0,-67 6 2529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57 755 2776,'-4'-1'983,"0"-1"0,0 1 0,0-1 0,1 0 0,-1 0 0,0 0 0,1-1 0,0 1-1,0-1 1,0 0 0,0 0 0,0 0 0,0 0 0,-2-4 0,5 6-756,-1 0 1,0-1-1,1 1 0,0 0 1,-1-1-1,1 1 0,0 0 1,-1-1-1,1 1 0,0-1 1,0 1-1,0 0 1,0-1-1,1 1 0,-1-1 1,0 1-1,1-2 0,0 0-161,0 1-1,1 0 0,-1 0 1,1 0-1,-1 0 1,1 0-1,0 0 0,-1 0 1,1 0-1,0 0 0,0 1 1,3-3-1,8-3 23,0 0 1,0 1-1,0 0 0,28-8 1,61-10-109,-73 18 41,54-9-351,1 3-1,120-2 1,-45 18-7237,-133-1 2280,-33-2-137,-17-1 1888,0-4 3913,11 0-91,0-1-1,0 0 1,1 0-1,0-2 0,0 1 1,0-1-1,1-1 1,0 0-1,1-1 0,-10-10 1,6 4 757,1-1 1,0-1-1,1 1 0,1-2 1,1 0-1,-8-19 0,-1-11 1661,3-1 0,1 0-1,3-1 1,-9-75 0,19 112-2053,4 18-176,4 17-298,33 101 500,46 248 0,-72-300-755,1-2-705,-3 1-1,2 94 1,-13-162 455,0 0 0,0 0 0,0 0 0,0 0 0,0 0-1,0 0 1,1 0 0,-1 0 0,1 0 0,0 0 0,-1 0 0,1 0 0,0-1-1,0 1 1,0 0 0,0 0 0,0-1 0,3 3 0,-3-3-133,1 0 0,-1-1 0,1 1-1,0-1 1,-1 1 0,1-1 0,0 0 0,-1 0 0,1 0 0,0 0 0,-1 0 0,1 0 0,0 0 0,-1 0 0,1-1 0,0 1 0,-1 0-1,1-1 1,-1 0 0,1 1 0,-1-1 0,1 0 0,1-1 0,17-7-3060,3-2 158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08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489 220 264,'-2'-24'3209,"-1"1"0,-10-40 0,11 55-2415,-1 1 0,0-1 1,0 0-1,0 1 0,-1 0 0,0-1 0,0 2 0,0-1 1,-1 0-1,0 1 0,-10-9 0,13 13-621,0 0 0,0 1-1,0-1 1,-1 1 0,1 0 0,-1 0-1,1 0 1,-1 0 0,1 0-1,-1 0 1,1 1 0,-1-1 0,0 1-1,1 0 1,-1 0 0,0 0 0,-4 0-1,3 1-50,-1 0-1,1 1 0,0-1 0,-1 1 1,1 0-1,0 0 0,0 0 0,0 0 1,-6 6-1,-3 4 92,0 0-1,1 2 1,1-1 0,-13 19 0,-5 11 361,3 2 1,1 0-1,2 1 0,2 2 1,-20 69-1,19-37 36,4 1-1,-14 136 0,26-136-780,3 0-1,4 0 1,4 0-1,3 0 1,3-1-1,40 142 1,-44-199-405,2 0 0,0-1 1,2 0-1,19 31 0,-24-43-5,1-1 0,0 1 0,0-2 0,1 1 0,0-1 0,1 0 0,0-1 0,0 0 0,0 0 0,1-1 0,17 8 0,-4-6-1765,1 0 0,0-1 0,1-2 0,-1 0 0,49 2 0,-20-7-1320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5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414 351 252,'8'-3'657,"-1"1"1,0-2-1,-1 1 0,1-1 1,0 0-1,-1-1 1,0 1-1,0-1 0,-1-1 1,1 1-1,-1-1 0,0 0 1,0 0-1,-1 0 0,0 0 1,0-1-1,0 0 1,-1 0-1,0 0 0,2-11 1,-2 10-229,-1-1 1,0 1 0,0-1 0,-1 0 0,-1 1-1,1-1 1,-1 0 0,-1 0 0,1 1-1,-2-1 1,1 0 0,-1 1 0,0-1 0,-1 1-1,0-1 1,-1 1 0,-7-13 0,7 16-384,0 0 0,0 0 0,-1 0 0,0 1 1,0-1-1,0 1 0,-1 0 0,0 1 0,1-1 1,-1 1-1,0 0 0,0 1 0,-1 0 0,1 0 0,-1 0 1,1 0-1,-1 1 0,1 0 0,-1 1 0,0-1 1,-7 2-1,0-1-18,1 1 1,-1 1-1,1 0 1,0 1-1,-1 0 1,1 1-1,1 0 1,-1 1 0,-18 10-1,15-4-12,0 1-1,1 0 1,0 1-1,1 0 0,0 1 1,1 1-1,1 0 1,0 1-1,1 0 1,1 1-1,0 0 1,2 1-1,0 0 1,-8 26-1,7-16-2,2 0 0,1 0 0,1 1 0,1 0 0,2 0 0,1 0 0,1 0 0,1 0 0,7 33-1,-8-58-8,1 0 0,0 0 0,0 0-1,0 0 1,1 0 0,-1 0-1,1 0 1,0 0 0,0 0-1,0-1 1,1 1 0,-1-1 0,1 0-1,0 0 1,0 0 0,0 0-1,0 0 1,0 0 0,1-1-1,6 4 1,-4-4-1,-1 0 0,1 0-1,0-1 1,-1 0 0,1 0 0,0 0-1,0-1 1,0 0 0,0 0-1,0-1 1,-1 1 0,1-1 0,0 0-1,7-3 1,15-5 25,0-2 0,0 0-1,-2-2 1,0-1 0,0-1-1,-1-1 1,-1-2 0,-1 0-1,0-1 1,-1-1 0,-2-1-1,0-1 1,-1-1 0,-1-1-1,-1-1 1,-2 0 0,0 0-1,-2-2 1,0 0 0,15-51 0,-26 68 26,6-19 283,4-36 1,-11 57-189,0 0 1,-1 0-1,0 0 1,0 0-1,-1 0 0,0 0 1,-1 0-1,1 0 1,-5-12-1,-7-1 459,5 20-411,0 13-220,-4 27-76,1 1 1,2 0-1,2 1 0,1-1 0,2 2 0,3-1 0,0 0 1,3 0-1,2 0 0,1 0 0,2 0 0,2-1 1,18 52-1,-26-89-216,0 0 0,0 0 0,0 0 0,1 0 0,-1 0 0,1 0 0,-1-1 0,1 1 0,0 0 0,0-1 0,0 0 0,1 1 0,-1-1 0,1 0 1,-1 0-1,1 0 0,-1-1 0,1 1 0,0-1 0,0 1 0,0-1 0,0 0 0,5 1 0,-1-1-799,0-1-1,0 0 1,0-1 0,0 0-1,0 0 1,-1 0 0,1-1-1,0 0 1,-1 0 0,7-4-1,18-7-2614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341 137 1300,'16'-14'2454,"-8"9"-1077,-2-1 1,1 0-1,-1 0 0,0-1 0,0 1 0,-1-1 0,0-1 1,5-8-1,-9 15-1171,-1 0 0,0 0 1,1 0-1,-1 0 0,0 0 0,1 0 1,-1 0-1,0 0 0,0 0 0,0 0 1,0 0-1,0 0 0,0 0 0,0 0 1,-1 0-1,1-1 0,0 1 0,0 0 1,-1 0-1,1 0 0,-1 0 0,1 0 1,-2-1-1,1 0-26,-1 0 0,0 1 0,0-1 0,0 0 0,0 1 0,0 0 0,0-1 0,0 1 0,0 0-1,-3-1 1,-4-1 44,0 1-1,0-1 0,0 1 0,-15 0 0,9 2-69,0 0-1,1 1 1,-1 1 0,0 1-1,1 0 1,0 1-1,-1 0 1,1 1-1,1 1 1,-1 0 0,1 1-1,0 0 1,1 1-1,0 1 1,-13 10-1,17-12-118,0 0-1,0 0 0,0 1 0,1 0 1,0 1-1,1 0 0,0 0 1,0 0-1,1 1 0,0-1 0,1 1 1,0 1-1,1-1 0,0 0 0,0 1 1,1 0-1,0-1 0,1 1 0,0 0 1,1 0-1,1 13 0,0-19-29,0 1-1,1 0 0,-1-1 1,1 1-1,0-1 1,0 0-1,1 0 1,-1 0-1,1 0 1,0 0-1,1 0 0,-1-1 1,9 8-1,-6-6 2,1-1-1,0 0 0,0-1 1,0 1-1,0-1 1,1-1-1,0 1 0,12 2 1,1-1-216,0-1 0,-1 0 0,1-2 0,0-1 0,1 0 0,33-5 0,-32 2-1052,1-2-1,-1 0 1,0-1 0,-1-2 0,44-17 0,-49 15-1472,0-1 0,-1 0 0,0-1 0,23-21 0,-21 16-629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310 154 3208,'-6'-27'2991,"2"8"-120,0 0-1,-2 0 1,0 1 0,-12-26 0,9 36-1676,5 17-618,2 18-289,2 720 3309,-28-476-3361,27-266-230,0 0 8,1 1 0,-1-1 0,-1 1 0,1-1 0,-1 0 0,-3 9 0,28-67 183,-2 17-205,2 1-1,1 0 1,2 2 0,34-34-1,-49 56-1,0 2 0,1-1 0,0 2 0,1-1 1,0 2-1,20-10 0,-23 14 2,0-1 1,0 1 0,0 1-1,0 0 1,0 0 0,1 1-1,-1 1 1,0 0 0,1 0-1,14 2 1,-13 1 1,-1 0 0,0 0 0,0 1 0,0 0 0,0 1 0,0 0 0,-1 1 0,0 0 0,0 1 0,-1 0 0,0 0 0,0 1 0,8 9 0,-12-12 13,0 0 0,-1 1 0,0-1 0,0 1 0,0 0 0,-1 0 0,1 0 0,-1 1 0,-1-1 0,0 1 0,1-1 0,-2 1 0,1 0 0,-1 0 0,0 0 0,-1-1 0,1 1 0,-1 0 0,-1 0 0,1 0 0,-1 0 0,0 0-1,-3 7 1,1-8 63,1-1-1,-1 1 1,-1-1-1,1 0 1,-1 0-1,0 0 1,0 0-1,-1-1 0,1 0 1,-1 0-1,0 0 1,0 0-1,0-1 1,-1 0-1,1 0 1,-1 0-1,-10 3 0,-9 3 315,-1-2-1,-46 8 1,-10-4-547,-1-3 1,0-5 0,0-2 0,-85-12-1,159 10-466,-1 0-1,1-1 0,0 0 1,1 0-1,-1-1 1,-12-5-1,19 7 172,0 0 1,0 0-1,1 0 1,-1 0-1,0-1 0,0 1 1,1-1-1,-1 0 1,1 1-1,-1-1 0,1 0 1,0 0-1,-2-3 1,2 3-114,1 1 0,-1-1 0,1 0 0,0 0 0,-1 0 0,1 0 0,0 0 0,0 0 0,0-1 0,1 1 0,-1 0 0,0 0 0,1 1 0,-1-1 0,1 0 0,0 0 0,1-3 0,5-9-3601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132 217 2248,'-75'-54'16026,"69"49"-15369,0 1 0,1-2 0,0 1 0,0-1 0,0 1 0,1-1 0,-1-1 0,1 1 0,1 0 0,-4-9 0,7 13-617,-1 0 1,1 1-1,1-1 1,-1 1-1,0-1 0,0 0 1,1 1-1,-1-1 1,0 1-1,1-1 1,0 0-1,-1 1 0,1 0 1,0-1-1,0 1 1,0-1-1,0 1 0,0 0 1,0 0-1,0-1 1,0 1-1,1 0 1,-1 0-1,0 0 0,1 0 1,-1 1-1,1-1 1,2-1-1,45-19-140,-20 13-455,1 0-1,53-5 1,-8 11-2493,-61 3 879,0 1-1,27 6 0,-40-8 1959,1 0 1,-1 1-1,1-1 0,0 1 0,-1-1 1,1 1-1,-1-1 0,1 1 1,-1 0-1,0 0 0,1 0 0,-1 0 1,0 0-1,1 0 0,-1 0 0,0 0 1,0 1-1,0-1 0,0 0 0,0 1 1,0-1-1,-1 1 0,1-1 1,0 1-1,-1-1 0,1 1 0,-1-1 1,1 1-1,-1-1 0,0 1 0,0 0 1,0-1-1,0 1 0,0 0 1,0-1-1,0 1 0,0-1 0,-1 1 1,1 0-1,-1-1 0,1 1 0,-1-1 1,0 1-1,1-1 0,-1 1 0,-1 0 1,-2 6-42,-1-1 1,0 1-1,0-1 0,0-1 1,-1 1-1,0-1 1,-10 8-1,-10 6 857,-1-2 0,-46 23-1,-63 20 7565,63-29-207,141-44-6353,105-35-5030,93-19-12335,-224 59 12174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376 175 1700,'7'-21'2016,"2"-8"802,8-43 0,-14 27 2529,-3 45-5260,0-1 1,0 1-1,0 0 1,0 0-1,0-1 1,0 1-1,0 0 1,0-1 0,0 1-1,0 0 1,0 0-1,0-1 1,0 1-1,0 0 1,0 0-1,0-1 1,0 1-1,-1 0 1,1 0-1,0 0 1,0-1-1,0 1 1,0 0 0,-1 0-1,1 0 1,0-1-1,0 1 1,-1 0-1,1 0 1,0 0-1,0 0 1,0 0-1,-1 0 1,1-1-1,0 1 1,-1 0 0,1 0-1,0 0 1,0 0-1,-1 0 1,1 0-1,0 0 1,0 0-1,-1 0 1,-16 8 1481,-13 16-643,5 3-646,1 2 0,2 0 0,0 2 1,2 0-1,2 1 0,1 1 0,1 1 0,2 1 0,-17 59 0,2 29 274,-22 188-1,39-217-344,-17 134 490,1 443-1,35-567-671,5 0 1,4 0-1,31 105 1,110 295-293,-153-492 159,1 4-303,0-1 1,1 0-1,1 0 0,0 0 1,11 14-1,-18-28 249,1-1 0,-1 1 0,1 0 0,-1-1 0,1 1 0,0 0 0,-1-1-1,1 1 1,0-1 0,0 1 0,-1-1 0,1 1 0,0-1 0,0 0 0,0 0 0,0 1 0,0-1-1,-1 0 1,1 0 0,0 0 0,0 0 0,0 0 0,0 0 0,0 0 0,0 0 0,0 0 0,0 0-1,-1 0 1,1-1 0,0 1 0,0 0 0,0-1 0,0 1 0,-1 0 0,1-1 0,0 1 0,0-1 0,-1 0-1,1 1 1,0-1 0,-1 1 0,1-1 0,0 0 0,-1 0 0,1 1 0,-1-1 0,0 0 0,1-1-1,5-6-1348,-1-1 0,0 1-1,5-15 1,-8 17 651,12-25-2550,1-5 30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4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49 202 1744,'-16'-157'13762,"11"118"-8872,2 34-2569,2 26-1821,-10 440 2498,5-368-2722,-1 82 179,8-152-419,1 0 0,0 0 0,2 0 0,1-1 0,10 33 0,-13-49-32,1 1 1,0-1-1,0 1 1,1-1 0,-1 0-1,1 0 1,0-1-1,1 1 1,0-1-1,10 9 1,-12-11-39,1-1 1,-1 0 0,1 0 0,0 0-1,-1-1 1,1 1 0,0-1-1,0 0 1,0 0 0,0 0-1,1-1 1,-1 1 0,0-1 0,0 0-1,0 0 1,0-1 0,0 1-1,0-1 1,8-2 0,0-1-475,-1 0 1,0-1-1,0 0 1,-1 0-1,0-2 1,1 1-1,-2-1 1,1 0-1,-1-1 1,-1 0-1,1-1 1,-1 0-1,-1 0 1,8-11-1,-9 11-392,-1 0-1,0-1 1,0 1-1,-1-1 0,0 0 1,-1 0-1,0 0 0,0 0 1,-1-1-1,-1 1 1,0-1-1,0 1 0,-1-1 1,0 1-1,-1-1 1,-2-12-1,-4-7-1302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6 708,'-25'-3'2741,"0"1"0,-40 1 0,28 2 2537,37-1-5207,0 0-1,-1 0 1,1 0 0,0 0-1,-1 0 1,1 0-1,0 0 1,0 0-1,-1 1 1,1-1 0,0 0-1,-1 0 1,1 0-1,0 0 1,0 0-1,0 1 1,-1-1 0,1 0-1,0 0 1,0 1-1,0-1 1,-1 0 0,1 0-1,0 1 1,0-1-1,0 0 1,0 0-1,0 1 1,0-1 0,-1 0-1,1 0 1,0 1-1,0-1 1,0 0-1,0 1 1,0-1 0,0 0-1,0 1 1,0-1-1,0 0 1,1 0-1,-1 1 1,0-1 0,0 0-1,0 0 1,0 1-1,0-1 1,0 0-1,0 1 1,1-1 0,-1 0-1,0 0 1,0 0-1,0 1 1,1-1-1,-1 0 1,0 0 0,0 0-1,1 1 1,-1-1-1,13 15 1062,0-7-907,0 0 0,0 0 0,0-2 0,1 0 0,0 0 0,1-1-1,-1-1 1,17 3 0,121 13-179,-147-20-21,44 3-179,89-7 0,-14-8-3091,-36 3-2767,-78 7 4907,-6 2 475,-1-1-1,1 1 0,0-1 0,-1 1 1,1 0-1,0 1 0,-1-1 0,1 1 1,0-1-1,3 2 0,1 5-2094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23 852,'-57'50'8339,"51"-45"-7301,1 0 0,0 1 0,1 0 0,-1 0 1,1 0-1,1 0 0,-1 1 0,-3 8 0,7-14-913,0 0-1,-1 0 1,1 0-1,0 0 0,0 0 1,0 0-1,-1 0 1,1 0-1,0 0 0,1 1 1,-1-1-1,0 0 1,0 0-1,0 0 0,1 0 1,-1 0-1,0 0 1,1 0-1,-1 0 0,1 0 1,-1 0-1,1 0 1,0 0-1,0 0 1,1 1-21,0 0 1,0-1 0,0 0 0,0 1 0,0-1 0,0 0 0,1 0 0,-1 0 0,0 0 0,4 0 0,4 1 32,1 0 1,-1-1 0,0-1 0,13 0-1,33-4 166,-1-3 0,89-23-1,108-45-719,-67 18-5076,-150 51 608,-34 6 4580,0 0 0,0 0 0,0 0 0,0 0 0,0 0 0,0 0 0,0 0 0,0 0 1,0 0-1,0 1 0,-1-1 0,1 0 0,0 1 0,0-1 0,0 1 0,0-1 0,-1 1 0,1-1 0,0 1 0,-1-1 0,1 1 0,0 0 0,-1-1 0,1 1 0,0 0 0,-1 0 0,1-1 1,-1 1-1,0 0 0,1 0 0,-1 0 0,0 0 0,1-1 0,-1 2 0,0 10-2362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79 1864,'-6'3'879,"-8"4"1488,0 0 0,1-2 0,-2 0-1,1 0 1,-1-1 0,1-1 0,-31 2-1,45-5-2350,0 1-1,0-1 0,0 0 1,0 0-1,-1 0 0,1 0 1,0 0-1,0 0 0,0 0 0,0 0 1,-1 0-1,1 0 0,0 0 1,0-1-1,0 1 0,0 0 1,-1 0-1,1 0 0,0 0 1,0 0-1,0 0 0,0 0 1,0 0-1,-1 0 0,1 0 0,0-1 1,0 1-1,0 0 0,0 0 1,0 0-1,0 0 0,0 0 1,0-1-1,-1 1 0,1 0 1,0 0-1,0 0 0,0 0 1,0-1-1,0 1 0,0 0 1,0 0-1,0 0 0,0 0 0,0-1 1,0 1-1,0 0 0,0 0 1,0 0-1,0 0 0,1-1 1,6-11 292,14-7-183,3 4-101,1 2 0,1 1 0,29-11 1,-39 18-23,-1 0-1,1 1 1,0 1 0,0 0 0,0 1 0,29 1 0,-42 1-4,1 0 1,-1 0 0,0 1-1,0-1 1,1 1 0,-1 0-1,0 0 1,0 0-1,0 0 1,0 1 0,0-1-1,0 1 1,-1 0 0,1 0-1,0 0 1,-1 0-1,1 0 1,-1 0 0,0 1-1,0-1 1,0 1 0,0 0-1,0-1 1,2 6-1,-3-3 12,1 1 0,0-1 0,-1 1-1,0 0 1,-1-1 0,1 1 0,-1 0-1,0 0 1,0 0 0,-1-1 0,0 1-1,0 0 1,-2 6 0,-5 14 161,-1-1 1,-1 0-1,-1-1 1,-1 0-1,-1 0 1,-30 39-1,-114 114 1831,66-80-301,54-55 125,79-42-898,190-21-883,-158 12-539,122-23-2120,-177 28 1413,-1-1 0,1-1 0,-1-1 0,0-1 0,-1-1 0,0 0 0,30-22 0,-36 22-585,-2-1 0,1 0 0,-1-1 0,-1 0 0,0 0 0,10-19 0,-3 2-1637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374 348 1268,'-157'-143'13145,"36"36"-5855,89 78-6121,18 18-57,1-2-1,-24-28 0,38 38-634,9 5-309,11 5-71,23 18-10,0 2 1,-2 1 0,-1 2 0,-1 2-1,-2 2 1,-1 1 0,-2 2-1,-2 1 1,-1 2 0,-2 1-1,-2 2 1,-2 0 0,-1 2-1,-3 1 1,20 55 0,-19-29-20,-2 0 0,-4 1 1,-3 1-1,-3 0 0,-3 1 1,-4 0-1,-8 125 0,-9-73-52,-5 0 1,-6-1-1,-66 204 0,-26-6-163,86-254-716,-3-1-1,-61 95 1,77-135 40,-17 23-1549,31-49 1789,1 0-1,-1-1 0,0 1 1,0-1-1,0 1 0,0-1 1,-7 4-1,9-6 395,1 0 0,0 0 1,-1 1-1,1-1 0,-1 0 0,1 0 0,-1 0 0,1 0 1,-1 0-1,1 0 0,-1 0 0,1 0 0,-1 0 1,1 0-1,-1 0 0,1 0 0,-1 0 0,1 0 0,-1 0 1,1 0-1,-1 0 0,1-1 0,-1 1 0,1 0 1,-1 0-1,1-1 0,0 1 0,-1 0 0,1 0 0,-1-1 1,1 1-1,0-1 0,-1 1 0,1 0 0,0-1 1,0 1-1,-1-1 0,1 0 0,-3-22-5869,7 1 2479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0 253 748,'10'-40'3071,"-2"9"152,16-44 0,-20 67-2606,-1 0 0,1 0-1,0 1 1,0 0 0,1-1 0,0 2-1,1-1 1,-1 0 0,1 1 0,10-8 0,-13 12-441,1-1 0,0 1 0,-1 0 1,1 0-1,0 0 0,0 1 0,0-1 0,0 1 1,1 0-1,-1 0 0,0 0 0,0 1 1,1-1-1,-1 1 0,0 0 0,8 1 1,-6 1-94,0-1 1,1 1-1,-1 0 1,0 1-1,0 0 1,0-1-1,-1 2 1,1-1-1,-1 1 1,6 5-1,-2-2-49,0 2 0,-1-1 0,0 1 0,0 0 0,-1 1-1,-1 0 1,1 0 0,-2 0 0,1 1 0,-2 0 0,7 18 0,-8-13 48,-1 1 0,0-1 0,-1 0 1,-1 1-1,-1-1 0,0 0 1,-1 1-1,-1-1 0,0 0 0,-1 0 1,-11 26-1,0-7 303,-1 0 0,-2-2 1,-43 61-1,27-53 265,24-29-119,0 0-1,-15 23 1,24-34-514,1-1 0,0 0 0,0 0 0,0 0 0,0 0 0,0 0 0,0 0 0,0 1 0,0-1 0,0 0 0,0 0 0,0 0 0,0 0 0,0 0 0,-1 1 0,1-1 0,0 0 0,0 0 0,0 0 0,0 0 0,1 0 0,-1 1 0,0-1 0,0 0 0,0 0 0,0 0 0,0 0 0,0 0 0,0 0 0,0 1 0,0-1 0,0 0 0,0 0 0,0 0-1,0 0 1,1 0 0,-1 0 0,0 0 0,0 1 0,0-1 0,0 0 0,0 0 0,0 0 0,0 0 0,1 0 0,-1 0 0,0 0 0,0 0 0,0 0 0,0 0 0,0 0 0,1 0 0,-1 0 0,14-1 310,29-10-454,-26 6 194,23-3-585,77-5 1,-105 13-293,0 0 1,-1 1 0,1 0 0,-1 1-1,1 1 1,21 6 0,-29-8 58,0 1 1,0-1-1,0 1 0,0 0 1,0 0-1,0 0 1,-1 1-1,1-1 0,-1 1 1,1 0-1,-1 0 1,0 0-1,0 0 0,-1 1 1,1-1-1,-1 1 1,1 0-1,-1-1 1,0 1-1,-1 0 0,3 6 1,-1 10-2650</inkml:trace>
  <inkml:trace contextRef="#ctx0" brushRef="#br0" timeOffset="1">441 1210 2300,'4'12'10768,"-4"-11"-10431,20 5 4872,32-6-3186,-37 0-1181,92-1-706,115-16 1,-85-9-5403,-129 24 4926,13-3-5933,-39-2-3216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141 255 1036,'-25'-70'4121,"20"49"-1744,-2 1 0,-1 0-1,-1 0 1,0 0 0,-1 1-1,-25-34 1,20 42-765,15 11-1568,0 0 1,-1 0-1,1 0 1,0 0-1,-1 0 1,1 0-1,0 0 1,-1 0-1,1 0 1,0 0-1,-1 0 1,1 0-1,0 0 1,-1 0-1,1 1 1,0-1-1,-1 0 1,1 0-1,0 0 1,-1 1-1,1-1 1,0 0-1,0 0 1,-1 1-1,1-1 1,0 0-1,0 0 1,-1 1-1,0 2 56,0 1 0,0-1 0,0 0 0,0 1 0,0-1-1,1 1 1,-1 4 0,-1 58 558,8 92 1,0-48-361,15 207-41,9-64-590,-13-145-2485,-11-90 1843,-6-17 716,1-1 1,-1 1-1,0 0 1,1-1-1,-1 1 1,1-1-1,-1 1 0,1-1 1,-1 1-1,1-1 1,-1 1-1,1-1 1,-1 0-1,1 1 0,0-1 1,-1 0-1,1 1 1,0-1-1,-1 0 1,1 0-1,0 1 0,1-1 1,0-1-417,0 1 1,0-1-1,0 1 1,0-1-1,0 0 0,0 0 1,0 0-1,-1 0 1,1 0-1,0 0 0,0 0 1,-1-1-1,1 1 1,-1 0-1,3-3 1,6-8-2927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455 116 676,'-4'-42'7864,"5"39"-7162,-1 0-1,1-1 1,-1 1 0,0 0-1,0 0 1,-1-1-1,1 1 1,-1 0-1,1-1 1,-1 1 0,0 0-1,0 0 1,-1 0-1,1 0 1,-1 0-1,1 0 1,-1 0 0,0 1-1,0-1 1,0 1-1,-3-3 1,3 4-572,0 0 0,0 0 0,0 1 0,0-1 1,-1 1-1,1 0 0,0 0 0,0-1 0,0 1 0,-1 1 0,1-1 1,0 0-1,0 0 0,0 1 0,0 0 0,0-1 0,-1 1 0,1 0 0,0 0 1,-2 1-1,-40 26 603,18-6-508,0 2 0,2 1 0,1 0 0,0 2-1,3 1 1,0 0 0,1 2 0,-15 34 0,11-16-59,3 2 0,1 0 1,3 1-1,-15 84 0,25-98-199,2 1 0,2 0 0,1-1 0,2 1 0,1 0 0,2-1 0,2 1 0,2-1 0,1-1 0,1 1 0,2-2 0,19 39 0,-24-60-313,1 0 0,1-1 1,0 0-1,0 0 1,1-1-1,1 0 0,20 17 1,-25-24-88,0 0 0,1-1 0,0 0 1,-1 0-1,1-1 0,0 0 0,1 0 1,-1-1-1,1 1 0,-1-2 0,1 1 0,0-1 1,-1 0-1,1-1 0,0 1 0,0-2 1,12-1-1,7-5-1959,-1-1 1,0-1 0,0-1-1,-1-1 1,46-29 0,-30 15-613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322 165 2684,'-3'-12'2203,"-3"-14"3584,-12-32 0,16 52-5122,0 1 1,-1 0-1,1 0 1,-1-1-1,0 2 1,0-1-1,-1 0 0,1 1 1,-1-1-1,0 1 1,0 0-1,-7-4 1,10 7-593,-1 1 1,1 0-1,-1-1 0,1 1 1,-1 0-1,1 0 1,-1 0-1,1 0 1,-1 0-1,1 0 1,-1 1-1,1-1 1,-1 0-1,1 1 1,0-1-1,-1 1 0,1-1 1,-1 1-1,1 0 1,0 0-1,0 0 1,-1-1-1,1 1 1,0 0-1,0 0 1,0 1-1,0-1 0,0 0 1,0 0-1,0 0 1,0 2-1,-31 47 377,29-44-281,-17 34 175,1 2 0,2 0-1,3 1 1,1 1 0,-9 50-1,-20 228 332,42-321-674,-15 158 179,7 174 0,11-269-348,2 0 0,3-1 0,3 0 0,3 0 0,36 101 0,-39-135-478,2-1 0,1-1 0,1 0 0,1 0 0,28 33 1,-32-47-536,0 0 1,0-1-1,2 0 1,20 14-1,-23-19-550,0 0-1,1-1 1,-1-1-1,1 0 1,0-1-1,23 6 1,-6-5-1984,-1 0 117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385 274 596,'-11'-52'3525,"-17"-67"1660,0 44 3093,28 73-8058,-1 0 0,0 1-1,0-1 1,0 0 0,0 1-1,0-1 1,0 1-1,0-1 1,0 1 0,0 0-1,-1 0 1,1-1 0,0 1-1,-1 0 1,1 0 0,-1 0-1,0 0 1,1 0 0,-4 0-1,4 1-112,-1-1 0,0 2 0,1-1 0,-1 0 0,0 0 0,1 0 0,-1 1 0,1-1 0,-1 1 0,1-1 0,-1 1 0,1 0 0,-1-1 0,1 1 0,0 0 0,-1 0 0,-1 2 0,-6 6 42,1 0 1,0 0-1,1 1 1,-11 18-1,12-20 31,-24 41 7,2 1 0,2 1 0,2 1 0,3 1 0,2 1 0,2 1 0,-18 108 0,32-133-171,1-1-1,1 1 0,2-1 1,1 1-1,1-1 0,11 48 1,-10-64-14,0-1 1,1 1 0,0-1-1,1 0 1,0 0 0,1 0-1,11 14 1,-12-19 1,0-1 0,0 0 0,1 0 0,-1 0 0,1-1 0,0 0 0,1 0 0,-1-1 0,1 0 0,0 0 0,0-1-1,11 4 1,-9-5-4,0 0 0,-1-1 0,1 0 0,0 0 0,0-1 0,0-1 0,0 1 0,0-2-1,0 1 1,0-1 0,11-4 0,-8 1-18,0 0 1,0-1-1,-1 0 0,1-1 0,-2 0 1,1-1-1,21-18 0,-26 19 2,1 0-1,-1-1 1,-1 0-1,1-1 1,-1 1-1,-1-1 1,0 0-1,0 0 1,0-1-1,4-17 1,-7 20 9,0 0-1,-1 0 1,0-1 0,-1 1 0,1 0 0,-1-1 0,-1 1 0,0-1 0,0 1 0,0 0 0,-1 0 0,0 0 0,0 0 0,-1 0 0,0 0 0,-4-7 0,4 8 4,-1 0-1,0 0 1,-1 1 0,1 0 0,-1 0 0,0 0 0,0 1 0,0-1 0,-1 1-1,1 0 1,-1 1 0,0 0 0,0 0 0,-1 0 0,1 0 0,-1 1 0,1 0-1,-1 0 1,1 1 0,-1 0 0,0 0 0,0 1 0,0 0 0,0 0 0,1 0-1,-1 1 1,-8 1 0,3 1-84,0-1 0,0 2-1,0-1 1,0 2 0,0-1 0,1 2-1,0 0 1,0 0 0,0 1 0,1 0 0,0 0-1,0 1 1,1 1 0,-9 10 0,9-8-810,0 0 0,1 1 0,1 0 0,-11 22 1,16-29-144,0 1 1,1-1 0,-1 1-1,1 0 1,-1 11 0,2-13 31,0 0 0,0 0 0,1 0 0,-1 0-1,1-1 1,0 1 0,0 0 0,1 0 0,2 6 0,5 2-2045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1928,'2'-23'4116,"2"-10"3514,-3 32-7461,-1 0 0,1 0 0,0 0 0,-1 0 0,1 0 0,0 0 0,-1 0-1,1 0 1,0 1 0,0-1 0,0 0 0,0 0 0,0 1 0,0-1 0,0 1-1,0-1 1,0 1 0,0-1 0,0 1 0,0 0 0,0-1 0,0 1 0,1 0 0,-1 0-1,0 0 1,0 0 0,2 0 0,167 9 1376,-145-9-3186,-1-1 1,27-6 0,14-10-8998,-52 12 7749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194 148 800,'0'-17'2268,"-1"7"-29,1-1-1,0 1 0,1-1 0,0 1 0,5-18 0,-5 25-1798,0 0 0,1 1 1,-1-1-1,0 0 0,1 1 0,0 0 0,0-1 0,-1 1 0,1 0 1,3-3-1,-2 3-387,0 0 0,0 0 0,0 0 1,1 0-1,-1 1 0,0 0 1,1-1-1,-1 1 0,1 0 0,3 0 1,0 0-19,-1 0 0,1 0 1,0 1-1,0 0 1,-1 0-1,1 0 0,0 1 1,0 0-1,-1 1 1,1-1-1,-1 1 0,1 1 1,-1-1-1,0 1 1,0 0-1,0 0 0,0 1 1,0 0-1,-1 0 0,0 0 1,1 1-1,-2 0 1,1 0-1,-1 0 0,7 9 1,-7-7-22,0 0 0,0 1 0,-1-1 1,0 1-1,0 0 0,0 0 0,-1 0 1,-1 0-1,1 0 0,-1 1 0,-1-1 0,1 0 1,-2 1-1,1-1 0,-1 0 0,0 1 1,-1-1-1,0 0 0,0 0 0,-6 13 0,1-6 22,-2 0 0,0 0 0,0-1 0,-1 0 0,-1 0 0,-1-2 0,0 1 0,0-1 0,-15 10 0,-6 3 28,-2-2 0,-59 31 1,73-45-2,21-11 10,11-7-56,-6 5-25,1 1 0,0 0 1,0 1-1,0-1 0,0 1 1,1 0-1,-1 1 0,0-1 1,10 1-1,62-2-17,-59 3 24,0 1-13,-1 0 1,0 2-1,1 0 0,-1 1 1,0 0-1,32 14 1,-41-15 11,-1 1 0,0 0 0,1 0 0,-2 1 0,1 0 0,0 1 0,-1-1 0,0 2 0,0-1-1,-1 1 1,0-1 0,0 2 0,0-1 0,-1 1 0,7 13 0,-11-18 8,0 0 0,0 0 0,0 1 0,0-1 0,0 0-1,-1 1 1,1-1 0,-1 1 0,0-1 0,0 1 0,0-1 0,-1 0-1,1 1 1,-1-1 0,0 0 0,0 1 0,0-1 0,-2 5 0,-1-3 20,1 0 1,0-1 0,-1 1-1,0-1 1,0 1 0,0-1 0,0-1-1,-1 1 1,0 0 0,-5 2-1,-10 5 93,-1-1-1,0-1 1,0-1-1,-31 8 1,-1-2-25,-1-2 0,-1-2 1,-109 5-1,158-14-148,0-1 1,0-1-1,1 1 1,-1-1-1,0 0 1,1-1-1,-1 1 1,-10-5-1,15 5-81,-1 0 0,1 0 0,0 0 0,-1 0 0,1 0 0,0 0 0,0 0 0,0-1 0,0 1 0,0 0 0,0-1 0,0 1 0,1 0 0,-1-1 0,0 1-1,1-1 1,-1 1 0,1-1 0,-1 0 0,1 1 0,0-1 0,0 1 0,0-1 0,0 0 0,0 1 0,0-1 0,0 0 0,0 1 0,1-1 0,-1 1 0,1-1 0,-1 1 0,1-1 0,1-2-1,2-6-1210,1 0-1,1 0 0,0 1 0,0-1 0,0 1 0,2 0 1,-1 1-1,1 0 0,0 0 0,10-7 0,8-6-2082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85 198 156,'-5'-21'3120,"0"0"1,-2 0-1,-1 1 1,0 0-1,-1 1 1,-23-36-1,22 38-1020,9 17-2076,1 0-1,0 0 1,0 0 0,0-1-1,0 1 1,0 0 0,0 0-1,1 0 1,-1 0 0,0 0-1,0 0 1,0-1 0,0 1 0,0 0-1,0 0 1,0 0 0,0 0-1,0 0 1,0 0 0,0 0-1,0 0 1,0-1 0,0 1-1,1 0 1,-1 0 0,0 0-1,0 0 1,0 0 0,0 0-1,0 0 1,0 0 0,0 0-1,1 0 1,-1 0 0,0 0 0,0 0-1,0 0 1,0 0 0,0 0-1,0 0 1,1 0 0,-1 0-1,0 0 1,0 0 0,0 0-1,0 0 1,0 0 0,0 0-1,1 0 1,-1 0 0,0 0-1,0 0 1,0 0 0,0 0-1,0 0 1,0 0 0,0 1 0,33 16 1149,-13-5-1071,21 10 57,-1 2-1,0 2 0,-2 1 0,-2 2 0,0 2 0,-2 1 0,-1 2 0,54 73 0,-57-63-141,-3 1 1,-1 2-1,-3 0 0,27 77 0,-38-86-12,-1 0-1,-2 1 1,-2 0-1,-1 1 1,-2-1-1,-2 66 1,-5-81 11,0 0 0,-1 0 1,-1-1-1,-2 0 1,0 0-1,-1 0 0,-2-1 1,0 0-1,-1-1 0,-26 37 1,13-26-932,-2 0 1,-1-2 0,-2-1-1,-1-2 1,-54 39 0,77-61-108,0-1 0,0 0 0,0 0 1,-1-1-1,-12 5 0,-42 5-9282,41-9 6444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1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414 669 772,'11'-9'1518,"13"-11"448,-2-2-1,0 0 1,-1-1-1,23-34 1,-31 37-683,-1-1 0,-1 0 0,-1 0 1,-1-1-1,10-35 0,-17 48-1085,0-1 0,0 0 0,-1 1 0,0-1 0,0 0 0,-1 0-1,-1 0 1,0 0 0,0 1 0,-1-1 0,0 0 0,-1 1 0,0-1 0,0 1 0,-1 0 0,-5-9-1,6 13-137,0 0-1,-1 0 0,0 0 0,0 1 0,0-1 0,-1 1 0,1 0 0,-1 0 0,0 0 0,0 1 0,-1 0 0,1 0 0,-9-3 1,5 2-23,-1 2 0,0-1 0,0 1 1,0 1-1,0 0 0,0 0 1,-16 1-1,1 3-23,0 1 0,0 0-1,1 2 1,0 1 0,-42 18 0,46-16-16,2 0 0,-1 2 0,1 0 1,1 1-1,0 1 0,1 0 1,0 1-1,1 1 0,1 1 1,-17 22-1,24-28 4,0 0-1,1 0 1,0 1 0,1-1 0,0 1 0,1 0-1,0 0 1,1 1 0,0-1 0,1 1 0,0 0-1,1 0 1,0 0 0,1-1 0,0 1 0,1 0 0,1 0-1,0 0 1,6 21 0,-4-24-14,0 0 0,0 0 0,1 0 0,1 0 0,-1-1 0,1 0 0,1 0-1,0-1 1,0 0 0,0 0 0,1 0 0,0-1 0,0 0 0,0-1 0,1 0 0,0 0 0,0-1 0,0 0 0,14 4 0,-10-4-25,0-1-1,0 0 1,0 0 0,1-1 0,-1-1 0,1-1-1,-1 0 1,1 0 0,-1-1 0,0-1-1,1 0 1,-1-1 0,0-1 0,13-4 0,-17 4 31,-1 0 0,1-1 0,-1 0 1,0 0-1,0-1 0,-1 0 1,1 0-1,-1-1 0,-1 0 1,1 0-1,-1-1 0,7-11 1,-6 7 1,-1-1 0,0 0 0,-1 0 0,0 0 0,-1 0 0,-1-1 0,3-23 0,-3-10 37,-2 0 1,-2 0-1,-15-90 1,15 130-26,-3-21 44,0-4 159,-1 0 1,-18-62 0,23 93-211,0 1 0,0-1 0,0 1 1,0-1-1,0 1 0,0-1 0,-1 1 0,1 0 1,0-1-1,0 1 0,0-1 0,-1 1 0,1-1 0,0 1 1,0-1-1,-1 1 0,1 0 0,0-1 0,-1 1 1,1 0-1,0-1 0,-1 1 0,1 0 0,-1-1 0,1 1 1,0 0-1,-1 0 0,1-1 0,-1 1 0,1 0 1,-1 0-1,1 0 0,-1 0 0,1 0 0,-1 0 0,-8 16-31,1 31-25,4 21-21,-5 146 207,10-169-399,2-1 1,15 81-1,-15-112 122,1 6-1326,1-1 1,8 22 0,-11-34 299,1 0 0,0-1 1,0 1-1,1-1 0,0 0 1,0 1-1,0-2 0,0 1 1,1-1-1,7 7 0,3-1-2307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49 198 3456,'-15'-18'5354,"11"14"-3759,-1-1 0,1 0 0,0-1-1,0 1 1,1-1 0,-1 0 0,-2-7 0,6 12-1565,0 0 0,0 1 0,0-1 0,0 0 0,1 0 0,-1 1 0,0-1 0,0 0 0,1 0 0,-1 1 0,0-1 0,1 0 0,-1 1 0,1-1 0,-1 0 0,1 1 0,-1-1 0,1 1 0,-1-1 0,1 1 0,0-1 0,-1 1 1,1-1-1,0 1 0,-1 0 0,1-1 0,0 1 0,-1 0 0,1 0 0,0-1 0,0 1 0,-1 0 0,1 0 0,0 0 0,1 0 0,35-4-231,-28 3 124,148-20-4328,-118 13 1048,1-2 1,-1-1 0,68-30-1,-77 25 840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3 303 1808,'-2'-61'6637,"4"1"0,15-107 0,-14 153-6080,0 13-201,3 21-36,-1-1-215,7 30 156,-2 0 0,-3 0 0,3 100 1,-6-77-134,1 32-34,-5 0 1,-25 189 0,24-290-97,-2 28 30,2-30-23,1 1 0,0-1-1,0 0 1,0 0 0,0 0 0,0 0-1,0 1 1,0-1 0,1 0-1,-1 0 1,0 0 0,1 0-1,-1 0 1,0 0 0,1 0-1,0 1 1,-1-1 0,1 0 0,-1-1-1,2 2 1,2-4 2,0 0 0,-1 0 0,1-1 0,-1 0 0,0 0 0,1 0 0,-2 0 0,1 0 0,4-6 0,150-192-321,-126 160 236,1 2 0,2 0 1,1 3-1,44-36 0,-74 68 72,0 0-1,1 1 1,-1-1-1,1 1 1,-1 0 0,1 1-1,0-1 1,0 1-1,0 0 1,7-1-1,-10 3 5,0 0-1,0 0 1,-1 0-1,1 0 1,0 0-1,0 1 1,0-1 0,0 1-1,-1 0 1,1 0-1,0 0 1,0 0-1,-1 0 1,1 0-1,-1 1 1,0 0-1,1-1 1,-1 1-1,0 0 1,0 0-1,0 0 1,0 0-1,0 0 1,2 4 0,2 4-1,-1-1 0,0 1 1,-1 0-1,0 1 1,0-1-1,-1 1 1,-1-1-1,0 1 1,0 0-1,-1 0 1,0 0-1,-1 0 0,-2 17 1,1-9 10,-2 0 1,-1 1-1,0-1 1,-1-1 0,-1 1-1,-15 32 1,13-37 42,0-1 0,-1-1 0,0 1 0,-1-1 1,0-1-1,-1 0 0,0 0 0,-1-1 0,0 0 1,-1-1-1,0-1 0,0 0 0,-1-1 1,-24 10-1,20-10-173,-1-1 0,1-1 0,-1-1 0,0-1 0,-1 0 0,1-1 0,0-1 0,0-1 1,-1-1-1,1-1 0,-27-5 0,39 5-416,-1 0 0,1 0 0,-1-1 0,1 0 0,0-1 0,0 0 1,-10-7-1,9 5-717,1-1 1,-1 0 0,2 0 0,-1-1-1,1 1 1,0-1 0,0-1 0,1 1-1,-5-12 1,-1-7-2259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1 220 504,'8'-33'6266,"-1"-1"0,4-52 0,-6 42-2758,-5 43-3473,0 0 0,0 0 0,1 0 0,-1 0 0,0 0 0,0 0-1,0 1 1,1-1 0,-1 0 0,0 0 0,1 0 0,-1 0 0,1 1 0,-1-1 0,1 0 0,0 0 0,-1 1 0,1-1-1,0 0 1,-1 1 0,1-1 0,0 1 0,0-1 0,-1 1 0,1-1 0,0 1 0,0-1 0,0 1 0,0 0 0,0 0 0,-1-1-1,1 1 1,0 0 0,0 0 0,0 0 0,0 0 0,0 0 0,0 0 0,0 0 0,0 0 0,0 1 0,0-1 0,0 0-1,-1 0 1,1 1 0,0-1 0,0 1 0,0-1 0,0 0 0,-1 1 0,2 1 0,6 2 4,0 1 0,0 0 1,12 11-1,-20-16-32,34 33 203,-1 1 1,-2 2-1,-1 1 1,32 55-1,-26-36-54,-2 2 0,-3 1-1,43 120 1,-62-143-141,-2 0 0,-1 2-1,-2-1 1,-2 1 0,-1 0 0,-2 0 0,-1 0 0,-6 49-1,0-63-13,0 1-1,-1-1 1,-2 0 0,-1-1-1,0 1 1,-2-2-1,0 1 1,-2-2-1,-24 34 1,10-21-1000,-2-1 0,-1-1 0,-1-2 0,-60 45 0,85-71 337,2-1-108,1 0 0,-1 0 0,0 0 0,0-1 0,-1 0 0,1 0 0,-8 3 0,11-5 670,1 0-1,0 0 1,0 0-1,0 0 1,0 0-1,-1 0 1,1 0-1,0 0 1,0 0-1,0 0 1,-1 0 0,1 0-1,0 0 1,0 0-1,0 0 1,-1 0-1,1 0 1,0 0-1,0 0 1,0 0-1,0-1 1,0 1-1,-1 0 1,1 0-1,0 0 1,0 0-1,0 0 1,0 0-1,0-1 1,0 1-1,-1 0 1,1 0-1,0 0 1,0 0-1,0-1 1,0 1-1,0 0 1,0 0-1,0 0 1,0-1-1,0 1 1,0 0-1,0 0 1,0 0-1,0 0 1,0-1-1,0 1 1,0 0-1,0 0 1,0 0 0,0-1-1,0 1 1,0 0-1,0 0 1,0 0-1,1-1 1,4-10-3866,2-2 660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0 285 488,'7'-65'5436,"-5"39"-2877,1 0 0,1 0 1,1 0-1,1 0 1,11-27-1,-16 51-2479,0 0 0,0-1 1,0 1-1,0 0 0,0 0 0,1 0 0,-1 0 1,1 0-1,0 1 0,-1-1 0,1 0 0,0 1 1,0-1-1,0 1 0,0 0 0,0 0 0,0-1 1,0 1-1,0 1 0,1-1 0,1-1 0,0 2-47,0 0-1,-1 0 0,1 0 0,-1 0 0,1 1 0,0-1 1,-1 1-1,1 0 0,-1 0 0,1 0 0,-1 0 1,5 3-1,4 3-16,-1 0 0,-1 0 0,1 1 1,-1 0-1,-1 1 0,16 18 0,-15-15 53,-1 1 0,0 0 0,-1 0 1,-1 1-1,0 0 0,-1 1 0,0 0 0,-1-1 0,-1 2 0,4 19 0,-6-15-13,0 1 0,-2-1 0,0 0-1,-1 0 1,-1 1 0,-1-1 0,-7 25-1,0-11-2,-2-1-1,-1-1 0,-2 0 0,0 0 1,-3-2-1,0 0 0,-2-1 1,-46 51-1,58-71-31,-17 17 21,21-24-27,12-18-4,241-446-692,-132 234 742,-94 169 286,-13 29 184,-36 51-97,6 7-228,0 1 0,2 1 0,1 1 0,2 1 0,1 0 0,1 0 0,2 2 0,-11 56 1,17-63-174,1 0 1,1 0 0,2 1-1,1-1 1,1 0 0,1 1 0,2-1-1,0 0 1,2 0 0,1 0 0,17 41-1,-18-53-184,1-1-1,1 0 1,0-1 0,1 0-1,0 0 1,1 0-1,1-2 1,0 1 0,0-1-1,1-1 1,0 0-1,15 8 1,-16-11-469,1-1-1,0 0 1,0-1-1,1 0 1,0-1-1,13 2 1,-12-3-771,0-1 0,1-1 1,-1 0-1,1-1 0,27-4 0,40-12-6099,-41 7 3763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487 327 1236,'3'-17'2617,"-1"-1"1,-1-1-1,-1 1 0,-2-29 1,0 39-1897,0-1 1,0 0 0,-1 0 0,0 1-1,0 0 1,-1-1 0,0 1 0,-1 1-1,0-1 1,0 1 0,-7-9-1,3 6-414,1 1-1,-1 0 0,-1 1 0,1 0 1,-2 0-1,1 1 0,-1 1 0,0-1 1,0 2-1,0-1 0,-1 2 0,-16-5 0,19 7-220,1 0-1,-1 1 0,0 0 0,0 1 0,0 0 0,0 0 0,0 1 1,0 0-1,0 1 0,0 0 0,1 0 0,-1 1 0,1 0 0,-1 0 0,1 1 1,0 0-1,0 1 0,-6 5 0,3-2-76,2 0-1,-1 1 1,1 0 0,1 0 0,-1 1-1,2 0 1,-1 1 0,2 0 0,-1 0-1,1 0 1,1 1 0,0 0 0,1 0-1,0 0 1,-2 17 0,3-17-23,1 0 1,1 0 0,0 0-1,1 0 1,1 1 0,-1-1 0,2 0-1,0 0 1,0 0 0,1 0-1,1 0 1,0 0 0,0-1-1,1 0 1,1 0 0,7 11-1,-10-17-48,1 0 0,-1 0 1,1-1-1,0 1 0,1-1 0,-1 0 0,1 0 0,0-1 0,0 1 0,0-1 0,0 0 0,1 0 1,-1-1-1,1 0 0,0 0 0,-1 0 0,1-1 0,0 1 0,0-1 0,0-1 0,0 1 0,0-1 1,0 0-1,0-1 0,0 1 0,0-1 0,0 0 0,0-1 0,10-3 0,-4 0-4,1 0 0,-1-1 0,0 0 0,0-1 0,0-1 0,-1 0 0,-1 0 0,1-1-1,-1 0 1,-1-1 0,0 0 0,10-14 0,-6 1 79,0-1 1,-1 0-1,-2 0 0,0-1 0,-2-1 1,0 0-1,-2 0 0,-1 0 0,2-35 1,-7 33 188,1 27-169,-1 1-1,0-1 1,0 0 0,0 0 0,0 1 0,0-1 0,0 0-1,-1 0 1,1 1 0,0-1 0,0 0 0,0 0 0,-1 1-1,1-1 1,0 0 0,-1 1 0,1-1 0,-1 0 0,1 1-1,-1-1 1,1 1 0,-1-1 0,1 1 0,-1-1-1,1 1 1,-1-1 0,0 1 0,0-1 0,0 5-7,0 0 1,0-1 0,1 1-1,-1 0 1,1 0 0,0 0-1,1 6 1,-1-7-10,-1 27 66,1 0 1,2 1 0,1-1-1,1 0 1,2 0 0,18 56-1,-15-61-165,1-1 0,2-1 1,0 0-1,1 0 0,17 21 0,-25-39-234,0 1 0,1-1 0,-1 0 0,1 0 0,0-1 0,0 0 0,0 0 0,1 0 0,10 4 0,-11-6-286,1 0 1,-1 0 0,1-1-1,0 0 1,-1 0 0,1-1-1,0 0 1,0 0 0,-1-1-1,1 1 1,0-1 0,7-3-1,0 0-1244,-1-1 0,1 0-1,-1-1 1,0 0 0,0-1 0,22-17-1,-17 10-585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2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75 659 2580,'-74'-28'18447,"93"32"-17808,0 0 1,38 3 0,100-8-2510,-120-2-18,-1-1 0,49-12 0,-69 12 751,1-1-1,-1 0 1,-1-2 0,1 1 0,-1-2 0,-1 0 0,21-15 0,-30 19 691,0 0-1,0-1 1,-1 0 0,1 0 0,-1 0 0,0 0 0,-1-1 0,1 1 0,2-9 0,1-8-928</inkml:trace>
  <inkml:trace contextRef="#ctx0" brushRef="#br0" timeOffset="1">560 311 152,'-23'-42'3647,"-2"1"-1,-2 1 1,-1 1-1,-3 2 1,0 1 0,-44-38-1,74 74-3621,1 0 0,-1 0 0,1-1-1,-1 1 1,1 0 0,-1 0 0,0 0-1,1 0 1,-1 0 0,1 0-1,-1 0 1,1 0 0,-1 0 0,0 0-1,1 0 1,-1 1 0,1-1 0,-1 0-1,1 0 1,-1 0 0,1 1 0,-1-1-1,1 0 1,-1 1 0,1-1 0,-1 0-1,1 1 1,0-1 0,-1 1 0,1-1-1,-1 0 1,1 1 0,0-1-1,0 1 1,-1-1 0,1 1 0,0 0-1,0-1 1,0 1 0,-1-1 0,1 2-1,-11 25 112,-1 23 20,2 0 1,2 0-1,-1 78 0,9-126-153,-3 61 86,3 1 1,17 120-1,-10-139-728,3 0 0,1-1-1,3 0 1,33 74 0,-42-109-125,0 0-1,0-1 1,1 0 0,0 0-1,0 0 1,1-1 0,8 8 0,-8-9-584,0-1 0,0 0 0,0 0 0,0-1 1,1 0-1,0 0 0,0-1 0,12 4 1,3-2-2154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18 131 1004,'-17'12'18702,"82"-34"-15737,39 2-2685,-34 8-154,13-4-325,1 4-1,128-2 1,-212 14-171,-21-5-3713,-37-9-3818,-12-5 162,52 11 5801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124 155 1424,'-5'-14'1958,"-2"1"0,0-1 0,0 1 0,-1 1 0,0 0 0,-2 0 0,-16-18 0,3 4 2705,23 25-4586,-1 0 1,0 1-1,1-1 0,-1 0 1,0 1-1,1-1 1,-1 1-1,0-1 1,0 1-1,0-1 0,1 1 1,-1 0-1,0-1 1,0 1-1,0 0 1,0 0-1,0 0 0,-1-1 1,2 2-66,-1-1 0,1 0 1,0 0-1,0 0 0,-1 0 1,1 0-1,0 0 0,-1 1 1,1-1-1,0 0 0,0 0 1,-1 0-1,1 1 0,0-1 0,0 0 1,-1 0-1,1 1 0,0-1 1,0 0-1,0 1 0,0-1 1,-1 0-1,1 1 0,0-1 0,0 0 1,0 0-1,0 1 0,0-1 1,0 0-1,0 1 0,0-1 1,0 1-1,0-1 0,0 0 1,0 1-1,0-1 0,0 0 0,0 1 1,0-1-1,0 0 0,1 0 1,-1 1-1,0-1 0,0 0 1,0 1-1,1-1 0,10 39 137,-1 0-1,-2 1 1,-2 0-1,1 43 1,3 15 38,97 612-1602,-105-696 950,1 19-4256,-3-32 4215,0 0 1,-1 0-1,1 0 1,0 0-1,-1 1 1,1-1-1,-1-1 1,1 1-1,-1 0 1,1 0-1,-1 0 1,0 0-1,1 0 1,-1 0-1,0-1 1,0 1-1,0 0 1,1-1-1,-1 1 1,0 0-1,0-1 1,0 1-1,0-1 1,0 0-1,0 1 1,-2-1-1,-4 3-2854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96 320,'-3'-9'1152,"-1"1"-1,0-1 1,0 1-1,-1 0 1,0 0-1,-1 0 1,-10-11-1,15 17-951,-1 1-1,1-1 0,-1 1 1,0-1-1,1 1 0,-1 0 0,0 0 1,0 0-1,0 0 0,0 0 1,0 0-1,0 0 0,0 1 0,0-1 1,0 1-1,0-1 0,0 1 1,0 0-1,-1 0 0,1 0 1,0 0-1,0 0 0,0 0 0,0 1 1,0-1-1,-1 1 0,1 0 1,0-1-1,0 1 0,0 0 1,1 0-1,-1 0 0,0 0 0,0 1 1,0-1-1,1 0 0,-1 1 1,-2 3-1,-7 7 255,1 0 1,0 1-1,1 1 0,0 0 1,1 0-1,-6 17 0,-1 4 233,-14 55-1,-7 58 231,7 2 0,-18 259 0,35 202 86,20-419-797,41 225 0,-37-351-171,26 82 0,-28-116-114,2-1 0,1 0 0,2-1 0,29 45 0,-43-72 2,1-1 0,0 1 0,0-1 0,0 1 0,1-1-1,-1 0 1,1 1 0,-1-1 0,1 0 0,0-1 0,-1 1 0,1 0 0,0-1 0,3 2 0,-4-3-25,0 0 1,-1 0 0,1 0-1,-1 0 1,1 0 0,-1 0-1,1-1 1,0 1 0,-1 0-1,1-1 1,-1 1 0,1-1-1,-1 1 1,0-1 0,1 0-1,-1 0 1,1 0 0,-1 0-1,0 0 1,0 0 0,0 0-1,0 0 1,0 0 0,0 0-1,0-1 1,0 1 0,0 0-1,0-1 1,-1 1 0,2-2-1,12-25-2246,-1-1-1,-1 0 1,9-38 0,16-94-5831,-23 90 5158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40 112 1996,'0'-18'2250,"1"10"-960,-1 0 0,0-1 0,0 1 0,-1-1 0,0 1 0,0 0 1,-1 0-1,-4-13 0,6 21-1184,0-1 1,0 1 0,-1 0-1,1 0 1,0-1 0,0 1-1,0 0 1,0-1-1,0 1 1,0 0 0,-1 0-1,1-1 1,0 1 0,0 0-1,0 0 1,-1-1-1,1 1 1,0 0 0,0 0-1,-1 0 1,1 0 0,0-1-1,0 1 1,-1 0-1,1 0 1,0 0 0,-1 0-1,1 0 1,0 0 0,0 0-1,-1 0 1,1 0-1,0 0 1,-1 0 0,1 0-1,0 0 1,-1 0 0,1 0-1,0 0 1,-1 0 0,1 0-1,-7 14 1633,0 18-1109,2 81 45,4 0-1,6 0 1,27 169-1,-25-243-657,1-1 0,2 0 0,15 39 0,-24-73-47,0-1 0,1 0 0,-1 0 0,1 0 0,0 0 1,-1 0-1,1 0 0,1 0 0,-1-1 0,0 1 0,1-1 0,-1 0 0,1 1 0,0-1 0,0-1 0,0 1 0,0 0 0,0-1 0,0 1 0,0-1 0,0 0 0,1 0 0,-1 0 0,0 0 0,1-1 0,5 1 0,-5-1-307,0-1 0,0 0 0,0 0-1,0 0 1,0-1 0,0 1 0,0-1 0,-1 0 0,1 0 0,0 0-1,-1-1 1,0 1 0,1-1 0,-1 1 0,0-1 0,0 0-1,-1-1 1,1 1 0,-1 0 0,1-1 0,2-5 0,-1 2-751,0 0 1,-1 1 0,0-1 0,0 0 0,0-1 0,-1 1-1,0 0 1,0-1 0,-1 1 0,0-1 0,0-11 0,-3-2-1599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51 756,'-54'-15'3700,"27"7"669,-59-12 5913,110 17-8730,35-2-1399,577 9-1961,-595-3 134,-16-1-805,39 6 0,-57-5 1425,0 1 1,0 0-1,0 0 1,0 1-1,11 5 1,-6 2-1764,-5 2 167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1296,'-31'16'4550,"-2"1"364,14-4 1187,19-12-6011,0-1 1,0 0 0,0 0-1,-1 0 1,1 1-1,0-1 1,0 0-1,0 0 1,-1 1-1,1-1 1,0 0-1,0 0 1,0 0 0,0 1-1,0-1 1,0 0-1,0 1 1,0-1-1,0 0 1,0 0-1,0 1 1,0-1-1,0 0 1,0 1 0,0-1-1,0 0 1,0 0-1,0 1 1,0-1-1,0 0 1,0 0-1,0 1 1,0-1-1,0 0 1,1 0 0,-1 1-1,0-1 1,0 0-1,14 9 1227,15 0-707,50-8-151,0-3 1,130-21-1,-40 3-1125,-162 20 557,57-5-2781,-1 6-5348,-53 2 6214,-1 1-3557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7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73 1564,'-12'3'3448,"-1"-1"1,0 0-1,-18 0 0,31-2-3367,-1 0-1,1 0 0,0 0 0,0 1 0,0-1 0,0 0 1,0 0-1,0 0 0,-1 0 0,1 0 0,0 0 0,0 0 1,0 0-1,0 0 0,-1 0 0,1 0 0,0 0 1,0 0-1,0 0 0,0 0 0,-1 0 0,1 0 0,0 0 1,0 0-1,0 0 0,0 0 0,-1 0 0,1 0 0,0 0 1,0 0-1,0 0 0,0-1 0,0 1 0,0 0 0,-1 0 1,1 0-1,0 0 0,0 0 0,0 0 0,0-1 1,0 1-1,0 0 0,0 0 0,0 0 0,0 0 0,-1 0 1,1-1-1,0 1 0,0 0 0,0 0 0,0 0 0,0 0 1,0-1-1,0 1 0,0 0 0,0 0 0,0 0 0,0 0 1,0 0-1,0-1 0,0 1 0,1 0 0,-1 0 1,0 0-1,13-11 1101,22-7-1316,-12 9 154,0 1 1,0 0-1,1 2 1,0 0-1,0 2 1,0 1-1,1 0 1,26 2-1,-49 1-14,0 0 1,0 0-1,0 0 0,0 0 1,0 0-1,0 1 0,-1-1 1,1 1-1,0-1 0,0 1 0,0 0 1,0 0-1,-1 0 0,1 0 1,0 0-1,-1 0 0,1 0 1,0 0-1,-1 1 0,0-1 1,1 1-1,-1-1 0,0 1 1,0-1-1,0 1 0,0 0 0,0 0 1,0-1-1,0 1 0,-1 0 1,1 0-1,0 0 0,-1 0 1,0 0-1,1 0 0,-1 0 1,0 0-1,0 0 0,0 0 1,-1 0-1,1 0 0,0 0 1,-2 3-1,0 3 50,0-1 0,-1 1 1,0 0-1,0-1 0,-1 1 0,0-1 0,0 0 1,-1 0-1,-7 7 0,-24 22 521,-2-1 0,-70 48 0,43-35 347,54-39-750,-5 5 679,20-10-488,12-3-246,27-2-27,0-3-1,82-17 1,80-34-2391,-194 52 1501,-1-1 1,1 0 0,-1-1-1,0 0 1,-1 0 0,1-1-1,13-12 1,-16 12-449,-1 0 0,0 0-1,-1-1 1,1 1 0,-1-1-1,-1 0 1,1-1 0,-1 1 0,-1-1-1,5-11 1,-2-4-2032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125 183 1768,'-18'-33'4901,"-2"0"-1,-2 2 1,-28-34-1,50 65-4881,-15-18 2805,17 15-1688,11 8-831,12 9-141,-1 1 0,0 2-1,-1 0 1,0 1-1,-2 1 1,30 34-1,100 143 429,-95-112-522,-4 1-1,-4 3 1,-3 2-1,-5 2 1,-3 1-1,-5 2 1,-4 1-1,16 104 1,-35-144-55,-3 1 1,-2-1 0,-3 1 0,-2 0 0,-2 0-1,-3 0 1,-3-1 0,-2 0 0,-2 0 0,-3-2-1,-2 0 1,-46 95 0,-1-35-459,-6-4 1,-91 112-1,115-162-2996,47-60 3361,0 0 0,0 0 0,0 0 0,0 1 0,0-1 0,-1 0 0,1 0 0,0 0 0,0 0 0,0 0 0,0 0 0,0 1 0,0-1 0,0 0 0,0 0 0,0 0 0,0 0 0,-1 0 0,1 0 0,0 0 0,0 0 0,0 0 0,0 0 0,0 1 0,0-1 0,0 0 0,-1 0 0,1 0 0,0 0 0,0 0 0,0 0 0,0 0 0,0 0 0,-1 0 0,1 0 0,0 0 0,0 0 0,0 0 0,0 0 0,0 0 0,0 0 0,-1 0 0,1-1 0,0 1 0,0 0 0,0 0 0,0 0 0,0 0 0,0 0 0,0 0 0,-1 0 0,1 0 0,0 0 0,0 0 0,0-1 0,0 1 0,0 0 0,0 0 0,0 0 0,0-13-3097,6-17-1839,1 5 1367,3-5-4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30 472 444,'-6'-9'2894,"3"5"-1491,0 0 0,0 1-1,1-1 1,-1 0 0,1 0 0,0-1-1,1 1 1,-1 0 0,-1-7 0,3 11-1255,1-1 0,-1 0 1,1 1-1,-1-1 0,1 0 1,-1 1-1,1-1 0,-1 1 1,1-1-1,0 0 1,-1 1-1,1 0 0,0-1 1,-1 1-1,1-1 0,0 1 1,0 0-1,-1-1 0,1 1 1,0 0-1,0 0 0,0 0 1,-1 0-1,3 0 1,20-3 807,51 1-453,99 12 1,-23 0-617,-123-9-71,108-2-1339,-118 0-86,0-2-1,0 0 0,20-7 0,-36 10 1292,1 0 0,0-1-1,-1 0 1,1 1 0,-1-1 0,1 0-1,-1 0 1,0 0 0,1 0-1,-1 0 1,2-2 0,-2 3 145,-1-1 0,0 1 0,0-1 0,1 1 0,-1-1 0,0 1 0,0-1 0,0 1 0,0-1 0,0 1 0,0-1 0,1 1 0,-1-1 0,0 1 0,0-1 0,-1 1 0,1-1 0,0 1 0,0-1 0,0 1 0,0-1 0,0 1 0,0-1 0,-1 0 0,-1-1-213,0-1-1,0 1 1,0 0-1,0 0 1,0 0-1,-1 0 1,1 0-1,-1 1 1,1-1-1,-1 1 1,-3-2 0,-11-4-796</inkml:trace>
  <inkml:trace contextRef="#ctx0" brushRef="#br0" timeOffset="1">520 284 84,'-25'-22'2365,"0"0"1,-31-37-1,31 29 3528,-37-60 0,58 84-5216,1 0 0,-1 0 0,-1 0 0,1 0 0,-1 1 0,0 0 0,0 0 0,0 0 0,-9-5 0,13 10-644,1 0 1,0-1-1,0 1 1,-1 0-1,1 0 1,0 0-1,0 0 1,-1 0-1,1 0 1,0 0-1,-1 0 1,1 0-1,0 0 1,0 0-1,-1 1 1,1-1-1,0 0 1,-1 0-1,1 0 1,0 0-1,0 0 1,-1 0-1,1 1 1,0-1-1,0 0 1,0 0-1,-1 0 0,1 1 1,0-1-1,0 0 1,0 0-1,0 1 1,-1-1-1,1 0 1,0 1-1,-5 15 423,1 18-224,4-33-158,-6 170 164,7-1 0,8 0 0,33 180 0,-29-271-1622,3 18-2609,-6-33-3664,-10-59 6248,1 0 0,-1 0 0,0 1 0,0-1-1,-1 0 1,1 0 0,-3 8 0,-2 3-2275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51 472 1960,'-49'-116'19455,"48"110"-18507,4 6-626,-1 0-313,-1 0-1,0 0 0,0 0 0,1 0 0,-1 0 1,0 0-1,1 0 0,-1 0 0,0-1 1,0 1-1,1 0 0,-1-1 0,0 1 1,2-2-1,4-2-9,0-1 0,-1 1 0,0-2 0,0 1 0,0-1 0,-1 1 0,1-2 0,-1 1 1,-1 0-1,1-1 0,-1 0 0,-1 0 0,1 0 0,-1-1 0,4-13 0,-2 2 132,0-2-1,-2 1 0,0 0 1,0-41-1,-3 54 166,-1 0-1,-1-1 1,1 1-1,-1 0 1,0 1 0,0-1-1,-1 0 1,-7-12-1,9 9 449,1 10-712,0 0 1,0-1 0,0 1 0,0 0-1,0-1 1,0 1 0,0 0-1,0 0 1,0-1 0,0 1-1,0 0 1,0-1 0,0 1-1,0 0 1,0 0 0,0-1 0,0 1-1,0 0 1,0-1 0,-1 1-1,1 0 1,0 0 0,0-1-1,0 1 1,0 0 0,-1 0 0,1 0-1,0-1 1,0 1 0,-1 0-1,1 0 1,0 0 0,0 0-1,-1 0 1,1-1 0,0 1-1,0 0 1,-1 0 0,1 0 0,0 0-1,-1 0 1,1 0 0,0 0-1,0 0 1,-1 0 0,1 0-1,0 0 1,-1 0 0,1 0 0,0 0-1,0 0 1,-1 1 0,1-1 67,5 46-63,-4-37-37,1-1-1,-1 0 0,-1 1 0,1-1 1,-2 0-1,0 12 0,-1-6 8,1 1 0,1 0 0,0-1-1,1 1 1,3 20 0,3 36 48,-7 7-66,3-1 0,16 94 0,-11-150-1416,-3-14-1611,25-87-18555,-25 66 19285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4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310 177 168,'5'-5'1072,"-1"-1"-1,1 0 1,-1-1 0,0 1-1,-1-1 1,0 0 0,0 0-1,0 0 1,-1 0-1,0-1 1,0 1 0,-1 0-1,0-1 1,0 1 0,-1-1-1,0 0 1,0 1 0,-2-11-1,2 16-923,-1 0-1,1 1 1,-1-1 0,1 0-1,-1 0 1,0 1-1,1-1 1,-1 1-1,0-1 1,0 1 0,0-1-1,0 1 1,-1-1-1,1 1 1,0 0 0,-1 0-1,1 0 1,0 0-1,-1 0 1,1 0-1,-1 0 1,0 0 0,-1 0-1,1 1-75,-1 0 0,1 0 0,0 0 0,0 0 0,0 1 0,0-1 0,0 1 0,0-1 0,0 1 0,0 0 0,1 0 0,-1 0 0,0 0 0,0 0 0,1 0 0,-4 3 0,-5 4-23,1 2 1,0-1 0,1 2 0,-15 20 0,-7 21 96,1 1 0,3 2 0,2 0 0,3 2 0,2 0 0,-11 62 0,12-24 66,4 2-1,-3 193 1,19-207-152,3-1 1,31 156-1,-22-175-120,4-1 0,2-1-1,3-1 1,38 74 0,-55-122-185,1-1 0,0 1-1,1-1 1,0 0 0,0-1 0,18 17-1,-23-25-79,0 1 0,0-1-1,0 0 1,0 0-1,0-1 1,1 1 0,-1-1-1,0 1 1,1-1-1,-1 0 1,1 0 0,-1-1-1,1 1 1,0-1 0,-1 1-1,1-1 1,0 0-1,-1-1 1,1 1 0,0-1-1,-1 1 1,1-1-1,-1 0 1,1 0 0,-1-1-1,0 1 1,1-1 0,-1 0-1,5-3 1,4-4-1656,-1 0 0,0 0-1,-1-1 1,15-18 0,-2-1-1476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260 191 1028,'2'-23'2457,"1"0"1365,-1-38 0,-2 56-3057,0-1 0,-1 1 0,1 0 0,-1-1 0,-1 1 0,1 0 0,-1 0 1,0 0-1,0 0 0,0 0 0,0 0 0,-6-7 0,7 11-676,1 0 0,-1 1 1,0-1-1,1 0 0,-1 1 0,0-1 0,1 1 0,-1-1 0,0 1 0,0-1 0,0 1 0,0-1 1,1 1-1,-1 0 0,0 0 0,0-1 0,0 1 0,0 0 0,0 0 0,0 0 0,0 0 0,0 0 0,0 0 1,1 0-1,-2 0 0,-1 1-15,1 0 0,0 0 1,0 0-1,0 0 0,0 0 1,0 1-1,0-1 1,0 1-1,-3 2 0,-3 4-3,1 0 0,1 1-1,-10 14 1,-8 19 151,1 2-1,2 0 1,2 2-1,2 0 1,-21 89-1,32-101-186,0 1-1,2 0 1,2 0 0,1 0-1,2 0 1,1 0 0,2 0-1,2-1 1,9 36 0,-11-56-33,1 0 1,0 0 0,2 0 0,-1 0-1,1-1 1,1 0 0,1-1 0,0 0 0,11 12-1,-15-19 0,0 1 0,1-2 1,-1 1-1,1-1 0,0 0 0,1 0 0,-1 0 0,1-1 0,-1 0 0,1 0 1,0-1-1,0 0 0,0 0 0,1-1 0,-1 1 0,0-2 0,0 1 0,1-1 0,-1 0 1,11-2-1,-8 1-1,-1-1 0,0-1 0,0 0 0,0 0 0,0 0 0,0-1 0,-1-1 0,1 1 0,-1-1 0,0-1 0,-1 0 0,1 0 0,-1 0 0,9-11 0,-11 11-3,-1 0-1,0 0 1,0 0-1,0 0 1,-1-1-1,0 0 1,0 1-1,-1-1 1,0 0-1,0 0 1,-1 0-1,1 0 1,-2-1-1,1 1 1,-1 0-1,0 0 1,0-1-1,-1 1 1,-3-13-1,1 8-5,-1-1 1,0 1-1,0 0 0,-2 0 0,1 1 0,-2-1 1,1 1-1,-14-16 0,16 22 2,0 1 0,0 0 0,0 0 0,0 0 0,-1 1 0,0 0 0,1-1 0,-1 2 0,-1-1 0,1 0 0,0 1 0,0 0 0,-1 0 0,1 1 0,-1 0 0,0 0 0,1 0 0,-1 0-1,0 1 1,0 0 0,-9 1 0,4 1-27,0 0-1,1 1 0,-1 1 0,1 0 1,0 0-1,0 0 0,0 2 0,1-1 0,0 1 1,-16 13-1,19-14-209,1 0-1,0 0 1,0 0-1,0 1 1,1-1 0,0 1-1,0 0 1,0 0-1,1 1 1,0-1 0,0 1-1,0 0 1,1-1-1,0 1 1,1 0 0,-1 0-1,0 11 1,3-15-221,-1 0 0,0-1 0,1 1 0,0-1 0,-1 1 0,1-1 0,0 0 0,0 1 0,0-1 0,1 0 0,-1 0 0,0 1 0,1-1 0,-1 0 1,1 0-1,0-1 0,0 1 0,0 0 0,0-1 0,0 1 0,0-1 0,0 1 0,0-1 0,1 0 0,-1 0 0,1 0 0,-1 0 0,0-1 0,1 1 0,-1-1 0,1 1 0,2-1 0,13 3-2809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25 190 640,'2'-30'4305,"-2"-48"-1,-1 66-2437,-1 1 0,0-1 0,0 1 0,-6-13 0,1 13 1437,3 22-2150,3 22-771,16 41 313,3-1-1,45 118 0,-10-35-222,-18-44-106,38 227 0,-67-294-335,-2 1 0,-3-1 0,-1 0 0,-2 1 1,-2-1-1,-2 0 0,-2 0 0,-17 52 0,-3-24-426,-3 0 0,-3-2 0,-62 95-1,67-109-4387,40-81-7602,-7 16 10519,6-12-1566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435 232 356,'0'-19'2366,"0"-1"0,-2 0 0,0 1-1,-2-1 1,-10-36 0,12 51-1776,0 0 0,-1-1 0,0 1 0,1 0 0,-2 1 0,1-1 0,0 0 0,-1 1 0,0 0 0,-8-8 0,8 10-423,1 0 0,-1 0 0,0 0 0,0 0 0,1 1 1,-1-1-1,-1 1 0,1 0 0,0 0 0,0 0 0,0 1 0,0 0 1,0 0-1,-1 0 0,1 0 0,-7 1 0,3 1-60,-1 1-1,1-1 1,0 1-1,0 0 0,1 1 1,-1 0-1,1 0 1,-1 1-1,1 0 1,1 0-1,-1 0 1,1 1-1,-9 10 0,1 1 131,0 1 0,1 0 0,-20 40 0,17-24-27,2 0-1,1 1 0,2 1 0,2 0 1,-7 49-1,-9 190 441,23-237-589,-2 284 251,9-255-275,2-1-1,29 119 0,-29-162-78,0 0-1,2 0 1,0-1 0,22 35-1,-24-46-244,0-1-1,1 1 0,0-1 1,0 0-1,2-1 0,-1 0 1,1-1-1,0 0 1,1 0-1,14 8 0,-20-15-171,0 1-1,0 0 1,1-1-1,-1 0 1,1 0-1,-1-1 1,1 0-1,-1 0 1,1 0-1,-1 0 1,1-1-1,-1 0 1,1 0-1,-1-1 1,0 1-1,0-1 1,1 0-1,-1 0 1,0-1-1,5-3 1,7-4-2007,-1-1 0,0 0 1,-1-1-1,20-20 0,-11 5-748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41 209 2764,'-18'-9'5938,"-2"-1"2248,18 6-4996,9 1-1346,30-2-1747,122-25-778,-137 24-499,0-1-1,37-18 0,109-70-12203,-142 80 10756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302 144 2244,'-15'-125'18660,"15"124"-18619,0 0 0,0 1 0,0-1 0,0 0 0,0 1 0,0-1 0,0 0 0,0 0 0,1 1 0,-1-1 0,0 0 0,0 1 0,1-1 0,-1 1 0,1-1 0,-1 0 0,0 1 0,1-1 0,-1 1 1,1-1-1,-1 1 0,1-1 0,0 1 0,-1-1 0,1 1 0,-1 0 0,2-1 0,22 0 249,-17 2-289,1 1-1,-1 0 0,0 1 0,10 4 0,-6-1 38,0 1 1,0 0-1,-1 0 1,0 1-1,0 1 0,-1 0 1,13 16-1,-18-21 6,-1 0-1,0 1 1,0 0-1,-1 0 1,1 0-1,-1 0 0,0 0 1,0 0-1,-1 0 1,1 1-1,-1-1 1,-1 1-1,1-1 1,-1 1-1,0-1 1,0 1-1,0-1 1,-1 1-1,0-1 1,-2 7-1,-1 1 33,0-1 0,-1 0 1,-1 0-1,0 0 0,-1-1 0,0 0 0,0 0 0,-18 18 1,5-9-27,-1-2 0,-1 0 1,-27 17-1,44-32-43,2-2-8,1 1-1,-1-1 0,1 1 0,-1 0 1,1 0-1,0-1 0,-1 2 1,1-1-1,0 0 0,-2 4 1,4-6-22,21 1-113,0 0 34,1 1-1,-1 1 1,0 0 0,0 2 0,0 1 0,30 13-1,-42-16 96,-1 1 0,0 0-1,0 1 1,0 0 0,-1 0-1,1 1 1,-1 0 0,-1 0-1,1 1 1,-1 0-1,0 0 1,-1 0 0,1 1-1,-2-1 1,1 1 0,-1 1-1,0-1 1,-1 1 0,1-1-1,1 12 1,-4-15 27,0 1-1,0 0 1,-1 0 0,0 0 0,0 0 0,-1 0-1,1 0 1,-1 0 0,-1 0 0,1-1 0,-1 1-1,0 0 1,-4 7 0,1-4 90,0 0 0,-1 0 0,0-1-1,0 0 1,-1 0 0,0-1 0,-10 9 0,-5 1 291,-1-1 0,-1-1 0,-1 0 0,-45 18 0,41-21-119,-1-1-1,-54 11 0,71-19-291,-1 0 0,0-2 0,1 0-1,-1 0 1,0-1 0,0-1 0,0 0 0,-23-6 0,33 6-145,0 0 1,1-1-1,-1 1 0,0-1 0,1 0 0,-1 0 0,1 0 1,0 0-1,0-1 0,0 1 0,0-1 0,0 0 0,0 0 1,1 0-1,-1 0 0,1 0 0,-3-7 0,2 4-398,1 0 0,0 0 1,1 0-1,0 0 0,0 0 0,0-1 0,0 1 0,1 0 0,0-1 0,1-6 1,3-12-2319,1 1 0,1 0 0,1 0 1,15-33-1,-5 18-556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628 222 1972,'20'-124'10884,"-9"72"-5792,-11 49-4735,1 0 0,-1 0 0,1 0 0,0 0 0,0 0 0,1 0 0,-1 0 0,1 0 0,-1 0 0,1 0 0,4-4 0,-6 6-310,1 1-1,0-1 0,0 1 1,0-1-1,0 1 1,0-1-1,0 1 0,0-1 1,0 1-1,1 0 1,-1 0-1,0 0 0,0-1 1,0 1-1,0 0 0,0 0 1,0 1-1,0-1 1,1 0-1,-1 0 0,0 0 1,0 1-1,0-1 1,0 1-1,0-1 0,0 1 1,0-1-1,0 1 0,0-1 1,0 1-1,-1 0 1,1-1-1,0 1 0,0 0 1,1 1-1,9 11 121,0-1 0,0 1 0,-1 1-1,0 0 1,-2 0 0,1 1 0,6 18-1,40 115 561,-55-147-722,23 78 89,-4 0 0,-3 2-1,-3 0 1,-5 0 0,-3 1-1,-3 0 1,-4 0 0,-3-1-1,-27 135 1,18-156-143,-3 0-1,-2-2 1,-3 0 0,-2-1-1,-3-1 1,-66 102 0,56-107-805,-2-1 1,-2-1-1,-86 77 1,45-59-4654,-2-3-1,-116 65 0,126-87 1897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50 2268,'-73'1'10253,"43"0"-5321,25 0-2612,10 1-141,32 1-2362,0-1 1,0-1-1,0-2 0,40-7 1,33-13-3850,0-8-4967,-102 27 6533,-8 5 804,-15 8 115,-30 18 1147,43-28 292,-108 70 1275,-71 39 7633,181-110-8622,-1 0 1,0 0 0,0 1-1,0-1 1,0 0-1,0 1 1,1-1-1,-1 1 1,0-1 0,0 1-1,1-1 1,-1 1-1,0-1 1,1 1 0,-1 0-1,0 0 1,1-1-1,-1 1 1,1 0 0,-1 0-1,1-1 1,0 1-1,-1 0 1,1 1-1,0-1-65,1-1-1,0 1 1,-1-1-1,1 1 1,0 0-1,0-1 1,0 0-1,-1 1 1,1-1-1,0 1 1,0-1-1,0 0 0,0 0 1,0 0-1,0 1 1,0-1-1,-1 0 1,3 0-1,51 0 823,145-16-2349,-2-21-10205,-165 29 8663,-1 2 133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91 132 1460,'-2'-12'1421,"1"-4"965,0 0-1,-2 0 1,0 1 0,-1-1 0,-6-15 0,10 30-2248,0 1 0,0-1 1,0 1-1,0 0 0,0-1 1,0 1-1,-1-1 0,1 1 1,0 0-1,0-1 0,0 1 1,-1 0-1,1-1 0,0 1 1,-1 0-1,1-1 0,0 1 1,-1 0-1,1 0 0,0-1 1,-1 1-1,1 0 0,0 0 1,-1-1-1,1 1 0,-1 0 1,-5 9 1333,0 29-1238,5-30 230,-22 213 2197,12-142-2134,3 0 1,4 1 0,6 83 0,-1-149-488,1 1 0,0-1 0,1 0 0,0 0 0,1 0 0,1-1 0,0 0 0,8 14 0,-10-21-32,0 0 0,1 0 0,0-1 0,0 0 0,0 0 0,0 0 0,1 0 0,0 0 0,0-1 0,0 0 0,1 0 0,0-1 0,-1 1 0,1-1 0,0 0 0,0-1 0,1 0 0,-1 0 0,9 2 0,-8-3-151,1 0 0,0 0 1,-1 0-1,1-1 0,0-1 0,0 1 1,-1-1-1,1 0 0,0-1 1,-1 0-1,1 0 0,-1-1 1,0 0-1,0 0 0,0-1 0,0 1 1,8-7-1,-9 5-588,-1 0-1,0-1 1,0 0-1,0 1 1,-1-2-1,1 1 1,-2 0-1,1-1 1,-1 0-1,0 0 1,0 0-1,0 0 1,-1 0-1,-1 0 1,1-1-1,-1 1 1,0-15-1,0 15-327,-1-1-1,0 1 1,-1-1 0,0 0-1,0 1 1,0 0 0,-1-1-1,-3-8 1,-7-8-1916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124 156 1904,'-23'-9'3813,"0"0"0,0 1 0,-31-5 313,76 17 522,13 1-4553,39 2 0,-7-7 112,1-3 0,70-13 0,-108 10-1543,-1-1-1,43-16 0,-10-6-4405,-5-8-3503,-41 26 6070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144 196 144,'-43'-21'4923,"33"17"-2697,0 0 0,-1 1 0,0 0 0,1 1 0,-1 0 0,0 0 0,-16 1 0,63 13-472,2-10-1764,0-1 1,0-2 0,-1-2-1,40-8 1,145-42-4120,-198 45 1889,0-1-1,23-13 0,43-28-8778,-70 39 8671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4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211 105 1820,'-10'-15'3499,"0"0"-1,-14-16 1,-2 0 3505,26 31-6961,0 0 0,0-1 1,0 1-1,-1 0 0,1 0 0,0 0 1,0-1-1,0 1 0,0 0 0,-1 0 1,1 0-1,0-1 0,0 1 0,0 0 1,0 0-1,0-1 0,0 1 0,0 0 1,0 0-1,0-1 0,0 1 0,0 0 1,0-1-1,0 1 0,0 0 0,0 0 1,0-1-1,0 1 0,0 0 1,0 0-1,0-1 0,0 1 0,0 0 1,0 0-1,1-1 0,-1 1 0,0 0 1,0 0-1,0 0 0,0-1 0,1 1 1,-1 0-1,0 0 0,0 0 0,0 0 1,1-1-1,-1 1 0,18-2 516,21 8-379,-29-3-101,1 0 1,-1 0-1,1 1 1,-1 1-1,-1 0 1,1 0-1,-1 1 1,1 0-1,-2 0 1,1 1-1,9 10 1,-15-14-54,-1 0 0,1 0 0,-1 1 0,0-1 0,0 1 0,0-1 1,0 1-1,0 0 0,-1 0 0,0 0 0,0 0 0,0 0 0,0 0 0,-1 0 1,1 0-1,-1 0 0,0 0 0,0 0 0,-1 0 0,1 0 0,-1 0 0,0 0 1,0 0-1,0 0 0,-1 0 0,1 0 0,-1-1 0,0 1 0,0-1 0,0 1 1,0-1-1,-6 6 0,-15 17 132,-1 0 0,-1-2 0,-2-1 0,0-1 0,-38 22-1,-63 54 589,127-98-744,1 0-1,0 0 0,-1 1 1,1-1-1,0 0 0,-1 1 1,1-1-1,0 0 0,0 1 0,-1-1 1,1 0-1,0 1 0,0-1 1,0 0-1,0 1 0,-1-1 1,1 1-1,0-1 0,0 0 0,0 1 1,0-1-1,0 1 0,0-1 1,0 0-1,0 1 0,0-1 1,0 1-1,0-1 0,0 0 1,1 1-1,-1-1 0,0 1 0,0-1 1,0 0-1,0 1 0,1-1 1,-1 1-1,18 10 41,24 1 24,7-9-58,0-3-1,0-1 1,72-12 0,-3 1-357,-52 4-198,8-1-1395,-26 10-2857,-48-1 4648,1 0 1,-1-1 0,1 1 0,-1 0-1,0 0 1,1 0 0,-1 0 0,1 0-1,-1 0 1,0 0 0,1 1 0,-1-1-1,1 0 1,-1 0 0,0 0 0,1 0-1,-1 0 1,0 1 0,1-1 0,-1 0-1,0 0 1,1 1 0,-1-1 0,0 0-1,0 0 1,1 1 0,-1-1 0,0 0-1,0 1 1,1-1 0,-1 0 0,0 1-1,0-1 1,0 0 0,0 1 0,1-1-1,-1 1 1,0-1 0,0 0 0,0 1-1,0-1 1,0 1 0,0-1 0,0 0-1,0 1 1,0 0 0,-12 16-5775,10-15 5659,-11 14-2733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66 264,'-80'64'6859,"-50"42"7785,129-106-14586,1 0 1,0 0 0,-1 0 0,1 1 0,0-1 0,0 0-1,-1 0 1,1 0 0,0 1 0,0-1 0,-1 0 0,1 0-1,0 1 1,0-1 0,0 0 0,-1 0 0,1 1 0,0-1-1,0 0 1,0 1 0,0-1 0,0 0 0,0 0 0,0 1-1,0-1 1,0 0 0,-1 1 0,1-1 0,1 0 0,-1 1-1,0-1 1,0 0 0,0 1 0,0-1 0,0 0-1,0 1 1,0-1 0,0 0 0,0 1 0,1-1 0,-1 0-1,0 0 1,0 1 0,18 3 938,24-5-311,109-21 480,165-46 1,-118 22-1033,-53 14-223,248-47-3463,-388 78 3331,-1 1-198,0-1 0,0 0 0,0 1 0,0 0 0,0 0 1,7 1-1,-11-1 246,0 1 1,0-1-1,0 1 0,0 0 1,0-1-1,0 1 1,0-1-1,0 1 1,0-1-1,-1 1 0,1-1 1,0 1-1,0-1 1,0 1-1,-1-1 1,1 1-1,0-1 0,0 1 1,-1-1-1,1 1 1,0-1-1,-1 0 1,1 1-1,-1-1 0,1 0 1,-1 1-1,1-1 1,0 0-1,-2 1 1,-14 15-2809,-59 35-5341,43-28 5415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42 2032,'0'0'452,"-1"0"1,0 0-1,0 0 0,0 0 0,0 0 1,0 0-1,0-1 0,0 1 0,0 0 1,0 0-1,1-1 0,-1 1 0,0 0 1,0-1-1,0 1 0,1-1 0,-1 1 0,0-1 1,0 1-1,1-1 0,-1 0 0,0 1 1,1-1-1,-1 0 0,1 0 0,-1 1 1,1-1-1,-1 0 0,1 0 0,0 0 1,-1 0-1,1 1 0,0-1 0,0 0 1,0 0-1,-1-1 0,1 0-49,0 1 1,-1-1-1,1 1 0,-1-1 1,0 1-1,1-1 1,-1 1-1,0 0 0,0-1 1,0 1-1,-2-2 0,3 2-358,0 1 0,0 0-1,0 0 1,0 0-1,0 0 1,0 0-1,0 0 1,-1 0-1,1-1 1,0 1-1,0 0 1,0 0-1,0 0 1,0 0-1,-1 0 1,1 0-1,0 0 1,0 0-1,0 0 1,0 0-1,0 0 1,-1 0 0,1 0-1,0 0 1,0 0-1,0 0 1,0 0-1,-1 0 1,1 0-1,0 0 1,0 0-1,0 0 1,0 0-1,0 0 1,-1 0-1,1 1 1,0-1-1,0 0 1,0 0-1,0 0 1,0 0 0,0 0-1,0 0 1,-1 0-1,1 1 1,0-1-1,0 0 1,0 0-1,-3 13 800,2 18-604,2-27-16,-3 64 663,0-30-500,2 0 1,5 40 0,-3-67-361,0 0-1,0 1 1,1-1-1,0 0 1,1-1-1,1 1 1,0-1-1,0 0 1,0 0-1,2 0 1,8 11-1,-7-12-1,1 0 0,0 0-1,1 0 1,0-1 0,0-1-1,1 0 1,-1 0 0,2-1-1,-1-1 1,1 1 0,-1-2-1,2 0 1,-1 0 0,22 3-1,-16-5-142,0-1-1,-1-1 1,1 0 0,0-2-1,-1 0 1,1 0 0,-1-2-1,0 0 1,0-1 0,18-8-1,-11 3-737,-1 0-1,0-2 1,-1 0 0,-1-1-1,0-2 1,30-25 0,-43 32-12,0 0 0,-1-1 0,0 0 1,0 0-1,-1 0 0,0-1 0,5-14 1,-7 16-251,-1-1 0,-1 0 0,1 0 0,-2-1 0,1 1 0,-1 0 0,-1-1 0,1 1 0,-3-18 0,-2 5-1014,-2 3 49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43 1456,'-8'-7'2314,"1"1"-1,-1 0 0,-13-7 1,18 11-1066,0 1 1,0-1-1,0 1 1,0 0-1,0 0 1,0 1-1,-1-1 1,-5 0-1,8 1-1114,0 1 1,0 0-1,0 0 0,1-1 1,-1 1-1,0 0 0,0 0 1,0 0-1,1 0 1,-1 0-1,0 0 0,1 0 1,-1 0-1,1 0 0,-1 0 1,1 0-1,0 0 0,-1 1 1,1-1-1,0 0 0,0 0 1,0 2-1,-5 30 683,5-32-736,-4 62 863,3 0 0,11 92 0,31 126-649,-37-258-257,26 132-2165,-4-182-15347,-20 17 14598,4-6-762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15 381 2268,'-15'-63'17853,"15"62"-17748,0 1-1,0-1 1,0 1-1,1-1 1,-1 1 0,0-1-1,0 1 1,0-1-1,1 0 1,-1 1-1,0-1 1,1 1 0,-1 0-1,0-1 1,1 1-1,-1-1 1,1 1-1,-1 0 1,1-1 0,-1 1-1,1 0 1,-1-1-1,1 1 1,-1 0-1,1 0 1,-1-1 0,1 1-1,-1 0 1,1 0-1,0 0 1,-1 0-1,1 0 1,-1 0 0,1 0-1,-1 0 1,2 0-1,25-3 245,-24 3-158,197-8 725,-67 4-984,-83 4-236,-29 0-1475,40-3 0,-50-1-3583,-21 0 594,-23 1-1329,18 3 3901,0 0 55</inkml:trace>
  <inkml:trace contextRef="#ctx0" brushRef="#br0" timeOffset="1">343 142 1556,'-1'-3'302,"-1"-18"3304,-12-40 0,12 54-1873,-1 0 1,0 0 0,0 0-1,0 1 1,-7-10 0,9 15-1628,1 1-1,0 0 1,0-1 0,-1 1 0,1-1-1,0 1 1,-1 0 0,1-1 0,0 1 0,-1 0-1,1 0 1,-1-1 0,1 1 0,0 0-1,-1 0 1,1-1 0,-1 1 0,1 0 0,-1 0-1,1 0 1,-1 0 0,1 0 0,-1 0-1,1 0 1,-1 0 0,1 0 0,-1 0 0,1 0-1,0 0 1,-1 0 0,1 0 0,-1 0-1,0 1 1,-13 13 1309,-3 24-606,3 4-307,2 0 0,2 1 0,2 0 0,-5 74 0,11-45-467,2 0 0,12 77 1,-8-117-741,2 0 0,1-1 0,1 0 0,14 31 1,-20-57 62,0-1 0,0 1 1,1 0-1,0-1 0,0 0 1,6 7-1,-4-6-815,1 0 0,-1-1 1,1 0-1,-1 0 0,1-1 0,0 0 1,1 0-1,6 3 0,6 1-2360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59 176 988,'-19'-15'4782,"14"12"-3048,1 0 0,-1-1 1,1 1-1,0-1 0,0 0 1,-5-7-1,8 10-1475,0 0 1,1-1-1,-1 1 0,1 0 1,0 0-1,-1 0 0,1 0 1,0 0-1,0 0 0,-1 0 1,1-1-1,0 1 1,0 0-1,0 0 0,1-2 1,-1 2-218,1-1 0,0 0 0,-1 1 1,1-1-1,0 0 0,0 1 0,0-1 1,0 1-1,0 0 0,0-1 0,1 1 0,1-2 1,7-5 66,1 0 0,0 1 0,0 1 1,1 0-1,-1 0 0,1 1 0,24-6 0,-4 2 122,63-7 0,-61 13-93,1 0 0,41 4 0,-64 0-99,0 0 0,-1 1 0,0 0 0,1 0 0,-1 1 0,0 1 0,0 0 0,0 1-1,-1-1 1,16 11 0,-23-12-23,1 0 1,0 0-1,-1 0 0,0 1 0,0-1 0,0 1 1,0 0-1,0 0 0,-1 0 0,0 0 0,0 1 1,0-1-1,0 0 0,1 9 0,-1-5 0,-1 0 0,-1 0 1,1-1-1,-1 1 0,-1 0 0,1 0 0,-1 0 0,-3 10 0,-1 0 8,-1-1 0,-1 1 1,-1-1-1,0 0 0,-1-1 0,-19 27 0,-7-1 5,-1-1 0,-60 52 0,105-98-92,0 1 0,1-1-1,0 1 1,-1 1 0,15-3 0,69-14-5,-84 19 63,1 1-1,-1 0 1,0 0-1,0 1 1,0 0-1,0 1 1,0 0-1,-1 0 1,1 1 0,8 4-1,-13-6 10,0 1 0,0 0 1,0 0-1,0 0 0,0 1 0,-1 0 0,1-1 0,-1 1 0,0 0 0,0 1 1,0-1-1,0 0 0,0 1 0,-1 0 0,0-1 0,1 1 0,-1 0 1,-1 0-1,1 1 0,-1-1 0,1 0 0,0 7 0,-2-7 25,0 1 0,-1-1-1,1 1 1,-1-1 0,0 0 0,0 0-1,-1 1 1,1-1 0,-1 0 0,0 0-1,0 0 1,0 0 0,-1-1 0,1 1-1,-1-1 1,0 1 0,0-1 0,0 0-1,0 0 1,-6 4 0,-8 6 166,-1-1 0,-35 18 0,50-28-178,-43 21 213,-93 34 1,112-48-228,0-2 1,0-1-1,-1-1 0,1-1 1,-35 0-1,55-4-217,-1-1 1,1 0-1,0 0 1,0-1-1,0 0 0,0-1 1,0 1-1,0-1 0,0 0 1,1-1-1,-10-6 0,13 8-263,1 0 0,0 0 0,0 0 0,0 0-1,0 0 1,0-1 0,0 1 0,1 0 0,-1-1 0,1 1-1,-1-1 1,1 0 0,-1-4 0,1 5-234,1-1 0,0 1 0,0 0 1,0-1-1,0 1 0,0 0 0,1-1 0,-1 1 1,1 0-1,-1-1 0,1 1 0,0 0 1,0 0-1,0 0 0,0 0 0,0 0 0,0 0 1,1 0-1,1-2 0,5-4-2306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7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1 147 576,'-1'-17'3098,"2"0"-1,0-1 1,1 1 0,1 1-1,0-1 1,8-20-1,-9 29-310,-2 9-2659,0 0 0,0 0 0,1 0-1,-1 0 1,0 0 0,0 0 0,0 0 0,1 0 0,-1 0 0,1 0 0,-1 0-1,1 0 1,-1 0 0,1-1 0,1 3 0,2 2-42,-1 1 0,1 0 1,-1 0-1,0 0 0,0 0 0,0 1 0,-1-1 1,0 1-1,-1 0 0,3 13 0,-2 8 120,-2 41 0,1 8-60,11 163 60,-5-63-135,-6-164-64,-2-3 0,2 1 1,-1-1-1,2 1 0,-1-1 0,2 0 1,-1 0-1,1 0 0,1 0 0,8 18 1,-11-27-5,0 1 0,1-1 1,-1 1-1,0-1 0,1 1 0,-1-1 1,1 0-1,0 0 0,0 0 1,-1 0-1,1 0 0,0 0 0,0 0 1,0-1-1,0 1 0,0-1 1,0 1-1,0-1 0,3 0 1,0 0-39,-1 0 1,0-1 0,1 1 0,-1-1 0,0 0 0,0-1 0,1 1 0,6-4 0,2-3-371,0 0 0,0 0 0,-1-1 1,13-13-1,-15 13-589,-2 0 1,1-1 0,-1 0-1,-1 0 1,0-1 0,8-15-1,-11 18-279,0 0 0,-1 0 0,0 0 0,0-1 0,-1 1 0,0-1-1,-1 1 1,0-1 0,0 0 0,-1-10 0,-3 5-1688,-4 2 230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64 152 188,'-64'-33'17227,"72"31"-13344,19 0-3952,-24 1 306,295-37-2196,-103-10-8250,-130 30 5003,-32 9 2618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618 106 280,'-1'-8'1828,"0"0"0,-1 0-1,0 0 1,-1 0 0,1 0 0,-1 0 0,-1 1-1,0-1 1,0 1 0,-9-12 0,13 19-1734,-1-1 1,1 0-1,0 1 1,-1-1-1,1 1 0,-1-1 1,0 1-1,1-1 1,-1 1-1,1-1 1,-1 1-1,0 0 0,1-1 1,-1 1-1,0 0 1,1-1-1,-1 1 1,0 0-1,1 0 0,-1 0 1,0 0-1,0 0 1,1 0-1,-1 0 0,0 0 1,0 0-1,1 0 1,-1 0-1,0 0 1,0 0-1,1 1 0,-1-1 1,0 0-1,1 1 1,-1-1-1,0 0 1,1 1-1,-1-1 0,1 1 1,-1-1-1,1 1 1,-1-1-1,1 1 1,-1-1-1,1 1 0,-1 0 1,1-1-1,-1 1 1,1-1-1,0 1 1,0 0-1,-1 0 0,-21 45 645,18-35-418,-87 230 1361,22-49-955,-21 20 19,-62 157-25,118-273-675,-40 188-1,70-265-434,1 0-1,0 0 0,2 0 1,0 0-1,1 0 0,1 0 1,4 23-1,-5-42 279,1 1-1,-1 0 1,0 0 0,0-1-1,0 1 1,1 0 0,-1-1 0,0 1-1,1-1 1,-1 1 0,1 0 0,-1-1-1,1 1 1,-1-1 0,1 1-1,-1-1 1,1 1 0,-1-1 0,1 0-1,-1 1 1,1-1 0,0 1 0,-1-1-1,1 0 1,0 0 0,-1 1-1,1-1 1,0 0 0,-1 0 0,1 0-1,0 0 1,0 0 0,-1 0 0,1 0-1,0 0 1,-1 0 0,1 0-1,0 0 1,0-1 0,-1 1 0,1 0-1,0 0 1,-1-1 0,1 1 0,-1 0-1,1-1 1,0 1 0,-1-1 0,2 0-1,31-26-4654,-30 24 4321,64-71-9942,-41 46 6801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139 218 2476,'-5'-46'11659,"0"4"-5241,5 38-6153,0-1 0,1 1 0,-1 0-1,1 0 1,0-1 0,0 1 0,1 0-1,2-6 1,1 3-205,-1 1-1,1 0 1,0 0-1,0 1 1,1-1 0,0 1-1,0 0 1,0 1-1,0-1 1,1 1-1,-1 1 1,1-1-1,0 1 1,1 0 0,-1 1-1,0 0 1,1 0-1,13-2 1,-14 3-61,0 0 0,0 0 1,0 0-1,-1 1 0,1 0 0,0 0 0,0 1 1,0 0-1,0 0 0,-1 1 0,1 0 1,0 0-1,-1 0 0,1 1 0,-1 0 1,0 0-1,0 1 0,0 0 0,-1 0 0,1 0 1,6 7-1,-10-8 1,1 1-1,-1 0 1,0-1 0,0 1 0,0 0-1,0 0 1,-1 0 0,1 0 0,-1 1-1,0-1 1,-1 0 0,1 0 0,-1 8-1,0-3 9,-1-1-1,0 1 0,0-1 0,-1 1 0,0-1 0,-5 12 1,-4 5 73,-2 1 0,-1-2 0,-17 26 0,29-47-65,-35 46 563,-74 77 1,50-60 7,-52 50 878,79-72-249,76-43-426,216-32-1539,-86 4-2916,-110 17 1263,-43 5 119,-1 0 0,1-1 1,-1-1-1,27-15 0,-9 5-3111,-13 7 1867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72 225 376,'-18'-115'15643,"17"106"-14534,1 3-461,0 0-1,0 0 0,-1 0 1,0 0-1,0 0 0,0 0 1,-1 0-1,0 0 0,0 0 0,0 0 1,-1 1-1,0-1 0,0 1 1,0 0-1,-8-9 0,11 14-617,0 0-1,0 0 1,-1 0-1,1 0 1,0 0-1,-1 0 0,1 0 1,0 0-1,-1 0 1,1 0-1,0 0 1,-1 0-1,1 0 1,0 0-1,-1 1 1,1-1-1,0 0 1,0 0-1,-1 0 1,1 0-1,0 1 1,0-1-1,-1 0 1,1 0-1,0 0 0,0 1 1,-1-1-1,1 0 1,0 0-1,0 1 1,0-1-1,0 0 1,-1 0-1,1 1 1,0-1-1,0 0 1,0 1-1,0-1 1,0 0-1,0 1 1,0-1-1,0 0 1,0 1-1,0-1 0,-4 16-36,-1 185 62,36 66 39,-7-100-76,-3-49-11,-13-86 10,-2 0-1,-1 0 1,1 35-1,-5-94-83,3 0 1,0 0-1,1 0 0,17-48 1,-17 64 49,1 1 0,0 0 1,0 0-1,1 0 0,1 1 1,-1 0-1,1 0 1,1 1-1,0 0 0,0 0 1,0 1-1,1 0 0,0 1 1,1 0-1,-1 1 1,1 0-1,0 0 0,0 1 1,1 1-1,-1 0 0,1 0 1,0 1-1,-1 1 1,1 0-1,0 0 0,0 2 1,0-1-1,0 1 0,-1 1 1,1 0-1,0 1 1,15 5-1,-19-5 10,0 1 0,0-1 0,0 1-1,-1 1 1,1-1 0,-1 1 0,0 1 0,-1-1 0,1 1 0,-1 0 0,10 13-1,-14-16 12,1 1 1,-1-1-1,0 1 0,-1-1 0,1 1 0,0-1 0,-1 1 0,0 0 0,0 0 0,0 0 0,0-1 0,-1 1 0,0 0 0,1 0 0,-1 0 0,-1 0 0,1 0 0,-1 0 0,1 0 0,-1 0 0,0 0 0,0-1 0,-1 1 0,1 0 0,-1-1 0,0 1 0,0-1 0,-2 4 0,-3 2 22,0 0 0,0-1 0,-1 0 0,0 0 0,-1-1 0,1 0 0,-1 0 0,-1-1 0,1 0 0,-1-1 0,0 0 1,0 0-1,-1-1 0,1-1 0,-1 0 0,0 0 0,0-1 0,-12 1 0,14-2-287,-1-1 0,1-1 0,0 0 0,-1 0 0,1 0 0,0-1 0,0-1-1,-12-4 1,13 4-628,1-1-1,0 1 1,0-1-1,0-1 1,0 1-1,1-1 1,-8-7-1,12 10 210,-1-1-1,1 0 1,0 1 0,0-1-1,0 0 1,0 0-1,1 0 1,-1 0-1,1-1 1,0 1 0,0 0-1,0-1 1,0 1-1,0-1 1,1 1 0,0 0-1,-1-1 1,1 1-1,1-7 1,4-8-2470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8:5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39 531 1540,'-38'-41'17784,"42"40"-14927,15 1-2237,40 7-306,124 10 99,-157-17-867,1 0 1,-1-2-1,0-1 0,50-12 1,-66 13-313,0-2 0,0 0 0,-1 0 0,16-10 0,-21 12 59,0-1-1,0 0 1,-1 0 0,1 0-1,-1-1 1,0 1-1,5-7 1,-7 9 522,-1-1 0,1 1 0,-1 0 1,0 0-1,0-1 0,1 1 0,-1 0 0,0 0 0,0-1 0,0 1 0,0 0 0,0-1 1,0 1-1,-1 0 0,1 0 0,0-1 0,-1 1 0,1 0 0,-1 0 0,1 0 1,-1-1-1,0 1 0,1 0 0,-1 0 0,0 0 0,0 0 0,0 0 0,0 0 1,0 0-1,-1 0 0,-36-29-1585,30 25 1391,-2-2 389,1-1 1,-1 0-1,2 0 0,-1-1 0,1 0 0,1 0 1,0-1-1,-12-21 0,7 6 1173,1-1-1,-13-48 1,0-1 2735,7 26 2134,17 48-5951,0 1 1,-1-1-1,1 0 0,0 1 1,0-1-1,0 0 1,-1 1-1,1-1 0,0 1 1,-1-1-1,1 1 0,0-1 1,-1 1-1,1-1 1,-1 1-1,1-1 0,-1 1 1,1-1-1,-1 1 0,1 0 1,-1-1-1,1 1 1,-1 0-1,0-1 0,1 1 1,-1 0-1,1 0 1,-1 0-1,0 0 0,1-1 1,-1 1-1,0 0 0,1 0 1,-1 0-1,0 0 1,1 0-1,-1 1 0,0-1 1,1 0-1,-1 0 0,0 0 1,1 0-1,-1 1 1,1-1-1,-1 0 0,1 1 1,-1-1-1,1 0 0,-1 1 1,1-1-1,-1 1 1,1-1-1,-1 1 0,1-1 1,-1 1-1,1-1 0,0 1 1,-1-1-1,1 1 1,0 0-1,-5 5 66,2-1 0,-1 1 0,0 0 0,-3 10 0,-7 23 311,2 0 0,2 1 0,-8 64 0,0 125-66,17-184-424,1 0-1,2 0 1,10 55-1,-9-87-227,1 0 0,0 0 0,10 21 0,-10-27-458,0 0 0,0 0 0,0 0 1,6 6-1,-9-13 507,-1 1-1,1-1 1,-1 0 0,1 1 0,-1-1 0,1 0-1,-1 1 1,1-1 0,-1 0 0,1 0 0,-1 1-1,1-1 1,0 0 0,-1 0 0,1 0 0,-1 0 0,1 0-1,0 0 1,-1 0 0,1 0 0,-1 0 0,1 0-1,-1 0 1,1 0 0,0-1 0,-1 1 0,1 0 0,-1 0-1,1 0 1,-1-1 0,1 1 0,-1 0 0,1-1-1,-1 1 1,1-1 0,-1 1 0,1 0 0,-1-1-1,0 1 1,1-1 0,-1 0 0,2 0-580,-1-1 0,0 0 1,0 1-1,0-1 0,0 1 0,0-1 0,0 0 0,-1 0 1,1 1-1,0-1 0,-1 0 0,1-3 0,-1-4-2479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368 116 2216,'0'-7'1190,"-1"1"0,0-1 0,0 1 0,-1 0 0,0 0 0,0 0 0,0 0 0,-1 0-1,0 0 1,0 0 0,0 1 0,-1-1 0,-7-8 0,9 12-851,0 0 0,0 0 0,0 0 0,-1 0 0,1 0 0,-1 1 0,1-1 1,-1 1-1,1 0 0,-1 0 0,0 0 0,0 0 0,-5-1 0,6 2-289,-1 0 0,1 0 0,-1 0 0,1 0 0,-1 1 0,1-1 0,-1 1 0,1-1 0,-1 1 0,1 0 0,0 0 1,-1 0-1,1 1 0,0-1 0,0 0 0,0 1 0,0-1 0,-2 3 0,-8 8 147,1 0 0,0 1 0,1 0 0,0 0 0,1 1-1,-12 26 1,-33 96 838,43-107-825,-12 43 194,3 1-1,3 0 1,-13 135 0,27-162-349,1 0 0,3 0 0,8 53 1,-4-69-62,1 0 1,1-1-1,1 0 1,2 0-1,23 49 1,-29-71-134,-1-1 0,1 0 0,0 0 0,1 0 0,0-1 0,0 1 0,0-1 0,0 0 0,1 0 0,-1-1 0,1 0 0,0 0 0,11 5 0,-13-7-204,1-1-1,-1 1 1,0-1-1,1 0 0,0-1 1,-1 1-1,1-1 1,0 0-1,-1 0 1,1 0-1,-1 0 1,1-1-1,0 0 0,-1 0 1,1 0-1,-1-1 1,0 1-1,1-1 1,-1 0-1,0 0 1,7-6-1,0 0-1212,-1 0 1,-1 0-1,1-1 0,-1-1 0,-1 1 0,0-1 0,0-1 1,-1 0-1,8-16 0,-3-1-1721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55 158 660,'-27'-28'9186,"23"25"-7332,0-1 1,0 0-1,0 0 0,0-1 1,-3-5-1,10 9-1645,1 0 1,0 0 0,0 0-1,-1 1 1,1-1-1,0 1 1,0 0-1,6 0 1,-8 0-136,47 0-1147,1-3-1,58-10 1,-76 6-1883,36-12-1,-42 10-1758,44-23 0,-49 20 1902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28 125 984,'-7'-119'19859,"7"119"-19822,0 0 0,0 0 0,0-1 0,0 1 0,0 0 0,0 0 0,0 0 1,0 0-1,0-1 0,0 1 0,0 0 0,0 0 0,0 0 0,0 0 0,0-1 1,0 1-1,0 0 0,0 0 0,0 0 0,0 0 0,0 0 0,0-1 0,0 1 1,0 0-1,0 0 0,0 0 0,0 0 0,-1 0 0,1-1 0,0 1 0,0 0 0,0 0 1,0 0-1,0 0 0,0 0 0,-1 0 0,1 0 0,0 0 0,0-1 0,0 1 1,0 0-1,0 0 0,-1 0 0,1 0 0,0 0 0,0 0 0,0 0 0,0 0 1,-1 0-1,1 0 0,0 0 0,0 0 0,0 0 0,0 0 0,-1 0 0,1 0 1,0 0-1,0 0 0,0 1 0,0-1 0,-1 0 0,1 0 0,0 0 0,0 0 1,0 0-1,0 0 0,-8 12 703,5 19-246,1 0 0,1-1 0,3 33 0,0 6-180,9 160-2,-3-124-306,-7-73-141,4 45-661,6-31-2548,-10-45 3169,-1 0 1,0-1 0,0 1-1,1-1 1,-1 1-1,1-1 1,-1 1 0,0-1-1,1 1 1,-1-1-1,1 0 1,-1 1 0,1-1-1,-1 1 1,1-1-1,-1 0 1,1 0 0,0 1-1,-1-1 1,1 0-1,-1 0 1,1 0-1,0 1 1,-1-1 0,1 0-1,1 0 1,21-5-4012,19-16-2831,-26 9 4034,2 1 155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361 238 252,'2'-14'1421,"1"0"-1,-2 0 1,1 0 0,-2 0-1,0 0 1,-1-1 0,0 1 0,-6-21-1,6 31-1086,0-1-1,-1 0 1,0 0-1,0 1 1,0-1 0,0 1-1,-1 0 1,0 0-1,0 0 1,0 0-1,0 0 1,-1 0-1,1 1 1,-1 0-1,0 0 1,0 0-1,0 0 1,-1 0 0,1 1-1,-1 0 1,1 0-1,-1 0 1,0 1-1,1-1 1,-1 1-1,0 0 1,-5 0-1,-3 0-70,0 0-1,0 1 1,0 1-1,0 0 1,0 1-1,0 0 1,0 1-1,-21 8 0,25-8-108,1 1 0,-1 0 0,1 0 0,0 0 0,1 1-1,-1 1 1,1-1 0,0 1 0,0 0 0,0 1 0,1 0-1,0 0 1,-5 8 0,9-12-119,1 1 0,-1-1 0,1 1-1,-1-1 1,1 1 0,0-1 0,1 1 0,-1 0-1,0 0 1,1 0 0,0-1 0,0 1 0,0 0-1,1 4 1,1 0-9,0-1 1,0 1-1,0-1 1,1 1-1,0-1 0,6 10 1,3 2-11,1-1 1,1 0 0,28 28 0,6-2 9,1-2 1,57 35-1,-50-38-36,80 73 1,-132-107 12,1 0 0,-1 0 1,0 0-1,-1 1 0,1-1 1,-1 1-1,0 0 0,4 11 0,-6-15 12,-1 0 0,1 0-1,0 0 1,-1 0 0,0 1-1,1-1 1,-1 0 0,0 0-1,0 1 1,0-1 0,-1 0-1,1 1 1,0-1 0,-1 0-1,0 0 1,1 0-1,-1 0 1,0 1 0,0-1-1,0 0 1,0 0 0,-1-1-1,1 1 1,0 0 0,-1 0-1,1-1 1,-1 1 0,-2 2-1,-14 6 60,1 0 0,-1 0 0,-1-2-1,0 0 1,0-2 0,0 0 0,-1-1-1,0 0 1,0-2 0,0-1 0,0 0-1,-1-1 1,-35-4 0,50 3-66,1-1 0,0 0 0,0 0 0,-1 0 0,1-1 0,0 1 1,0-1-1,0-1 0,0 1 0,1-1 0,-1 1 0,1-1 0,-1-1 0,1 1 0,0-1 0,-6-6 0,6 4-16,1 1 0,-1-1-1,1 1 1,1-1 0,-1 0 0,1 0-1,0-1 1,0 1 0,1 0-1,0-1 1,0 1 0,0-8-1,1-4-184,1 0-1,1-1 0,1 1 0,0 1 0,1-1 0,1 0 0,1 1 0,14-31 1,-5 21-928,1 0 0,1 1 0,1 1 0,39-41 0,20-8-5226,4 9-3523,-57 48 6677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120 129 2476,'-9'-16'2840,"-2"0"1,0 1-1,-1 0 0,0 1 0,-1 0 0,-24-19 0,37 33-2767,-1-1-1,1 1 1,-1 0-1,1-1 1,-1 1-1,1-1 1,-1 1-1,0 0 0,1-1 1,-1 1-1,1 0 1,-1 0-1,0-1 1,1 1-1,-1 0 1,0 0-1,1 0 1,-1 0-1,0 0 0,1 0 1,-2 0-1,2 11 716,14 19-195,78 87 426,-59-77-887,-1 1 1,-3 1-1,35 64 0,-34-41-89,-2 2-1,-4 0 0,-2 2 0,15 89 0,-29-115-33,-2 1 0,-3 0 0,-1 0 0,-2 0 1,-2 0-1,-2 0 0,-2 0 0,-13 51 0,11-70-21,-1 0 0,0 0 0,-2 0 0,-27 43 0,29-54-639,-1 0 1,0-1 0,-1 0-1,-1-1 1,0 0-1,-1-1 1,0 0 0,-26 16-1,32-24-661,0 0 0,0 0 0,0 0 0,0-1 1,-1-1-1,1 1 0,-1-1 0,1 0 0,-1-1 0,1 0 0,-9 0 0,-4-2-2288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68 472,'-12'0'3273,"-6"4"12150,33-5-14205,260-37-233,-172 21-1993,-36 2-7337,-84 20 892,-35 17 4363,26-10 2007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121 103 964,'-29'23'1574,"-58"40"3809,82-59-3306,7-2-735,15-2-226,23-6-693,29-15-779,72-32 0,59-45-8125,-169 82 6183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32 132 1464,'3'-38'4776,"-1"-7"624,-7 15 1088,5 28-6113,0 1 1,0 0 0,-1-1 0,1 1-1,-1 0 1,1-1 0,-1 1-1,0 0 1,1 0 0,-1 0 0,0 0-1,0-1 1,-1 0 0,1 2-301,1 0 0,-1 0 0,1 0 0,-1 0 0,0 0 0,1 0 0,-1 0 0,1 0 0,-1 0-1,0 1 1,1-1 0,-1 0 0,1 0 0,-1 0 0,1 1 0,-1-1 0,1 0 0,-1 1 0,1-1 0,-1 0 0,1 1 0,-1-1 0,1 1 0,0-1 0,-1 1 0,1-1 0,-1 1 0,1-1 0,0 1 0,0-1 0,-1 2 0,0 2-29,-1 0-1,1 1 1,0-1 0,1 1-1,-1-1 1,1 0 0,0 1-1,0-1 1,0 1 0,2 7-1,-1 0 69,3 53 373,17 236 1389,-12-221-1397,36 137 1,-33-169-402,-7-25-54,1 0-1,2 0 0,0 0 1,1-1-1,1 0 0,20 33 1,-27-51-48,-1-1 1,1 1-1,0 0 0,1-1 1,-1 0-1,1 0 1,-1 0-1,1 0 0,0 0 1,0-1-1,0 0 1,0 0-1,1 0 0,7 2 1,-9-3-113,1-1 0,-1 1 0,1-1-1,0 0 1,-1 0 0,1-1 0,0 1 0,-1-1 0,1 1 0,-1-1 0,1 0 0,-1-1 0,1 1 0,-1-1 0,0 1-1,0-1 1,0 0 0,0 0 0,5-4 0,4-4-1109,0-1 0,-1-1 0,0 1 0,-1-2 0,0 0-1,14-25 1,-14 20-1027,-2 0-1,0-1 1,-1 0-1,-1 0 0,3-21 1,-3 8-1060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82 233 1380,'-17'-1'2704,"12"0"-1667,0 0 1,0 1-1,0 0 0,0 0 0,0 0 0,0 0 0,0 1 0,0 0 0,1 0 0,-1 0 0,-6 3 0,13-2-673,0 0 1,0-1 0,1 1-1,-1 0 1,1-1-1,-1 0 1,1 1-1,4 0 1,15 3-248,-1-2 0,1 0 0,-1-2 1,1 0-1,0-1 0,-1-2 0,1 0 1,0-1-1,-1-1 0,34-11 0,-19 3-1181,-1-2-1,-1-1 1,0-1-1,-1-2 1,42-30-1,-58 36-865,-1-1 0,0 0 0,-1-2 0,24-27 0,-23 21-808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22 188 1856,'2'-13'2789,"2"-3"2034,-2-1 0,2-32-1,-4 44-4132,0 0-1,-1 0 0,0 0 1,0 0-1,0 0 0,-1 0 1,1 0-1,-1 0 0,0 0 1,-1 1-1,1-1 0,-1 1 1,-5-7-1,1-4 1665,8 11-1393,5 9-808,99 102-285,-63-58 147,-3 1 0,-2 2 0,-3 1 0,-2 2 0,-2 2 0,-3 0 0,-2 2 0,-3 1 0,22 93 0,-39-125-13,-1 0-1,-1 0 1,-1 0 0,-1 0-1,-2 1 1,-1-1-1,-1 0 1,-2 0 0,0 0-1,-2-1 1,-1 0-1,-2 0 1,0-1-1,-2 0 1,-24 41 0,25-48-107,-4 8-583,-1 0-1,-1-2 1,-2 0 0,-32 35-1,51-60 575,-1 1 0,1-1 0,0 1 0,0-1 0,-1 1 0,1-1 0,-1 0 0,1 1 0,0-1 0,-1 1 0,1-1 0,-1 0 0,1 1 0,-1-1-1,1 0 1,-1 0 0,1 1 0,-1-1 0,1 0 0,-1 0 0,0 0 0,1 0 0,-1 0 0,1 0 0,-1 0 0,1 0 0,-1 0 0,0 0 0,1 0 0,-1 0 0,1 0 0,-1 0-1,1 0 1,-1 0 0,0-1 0,0 0-151,1-1 0,-1 1 0,1-1 0,0 1 0,0 0 0,0-1 0,0 1-1,0-1 1,0 1 0,0-1 0,0 1 0,0-1 0,1-1 0,14-49-5362,-3 28 2675,2 1 0,0 0 0,22-26 1,-13 18 101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53 2020,'-57'-42'11695,"60"41"-11501,-1 0 0,1 0 0,0 0 0,0 0 0,-1 1 0,1-1 0,0 1 0,4-1 0,40 0 533,-18-1 142,0 2 1,35 4-1,-57-3-673,-1 0-1,1 0 1,0 1-1,0 0 1,-1 0 0,1 0-1,-1 1 1,0 0-1,0 0 1,0 1 0,0 0-1,-1 0 1,1 0-1,7 8 1,-11-9-136,0 0 0,0 1 0,0-1 0,0 0 0,-1 1 0,0-1 0,1 1 0,-1 0 0,0-1 0,-1 1 0,1 0 0,0-1 0,-1 1 0,0 0 0,0 0 0,0 0 0,-1-1 1,1 1-1,-1 0 0,0 0 0,0-1 0,0 1 0,-1-1 0,1 1 0,-1-1 0,0 1 0,-2 3 0,-7 10 218,-1 0 0,0 0-1,-25 24 1,28-31-96,-52 49 828,39-39-622,1 1 1,-23 29-1,44-50-388,-1 0-1,1 0 1,0 0-1,0 0 1,-1 1-1,1-1 1,0 0-1,0 0 1,-1 1 0,1-1-1,0 0 1,0 1-1,0-1 1,-1 0-1,1 0 1,0 1-1,0-1 1,0 0-1,0 1 1,0-1 0,0 1-1,0-1 1,0 0-1,0 1 1,0-1-1,0 0 1,0 1-1,0-1 1,0 0-1,0 1 1,0-1 0,0 0-1,0 1 1,0-1-1,0 0 1,1 1-1,-1-1 1,0 0-1,0 0 1,0 1-1,1-1 1,-1 0-1,18 2-45,-5-1 41,4-1-122,-1-2 0,1 1 0,0-2 0,-1 0 0,1-1 0,22-10 0,-26 10-31,29-9-1131,-1-2 0,-1-2 1,39-23-1,-57 27-844,-1-1 1,26-22-1,-33 23-356,0 0 0,-1-1-1,19-27 1,-21 23 246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243 136 1096,'1'-7'676,"0"0"0,0 1 1,0-1-1,0 0 0,-1 0 0,0 1 0,-1-1 0,-1-11 0,-11-28 6992,13 45-7458,0 0-1,0 0 0,0 1 0,0-1 0,0 0 0,-1 0 1,1 1-1,0-1 0,-1 0 0,1 1 0,0-1 0,-1 0 1,1 1-1,-1-1 0,1 1 0,-1-1 0,1 0 0,-1 1 1,1-1-1,-1 1 0,1 0 0,-1-1 0,0 1 0,1-1 1,-1 1-1,0 0 0,0 0 0,1-1 0,-2 1 0,0 0-67,1 1-1,0-1 1,0 1-1,0-1 1,0 1-1,0 0 1,0 0-1,0-1 1,0 1-1,0 0 1,0 0-1,0 0 0,0 0 1,1 0-1,-2 2 1,-3 5 20,1 0 0,-1 1 0,-4 16 0,-26 106 947,6 2-1,6 1 1,-9 219-1,12 250-261,-11-245-929,23-283-443,9-50-1502,2-20-1067,1-18-561,21-82-7944,-14 59 7947,-1-1 313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80 428,'-7'-47'8373,"6"46"-7844,1-1-1,0 1 1,0-1-1,-1 0 1,1 1-1,-1-1 1,1 1-1,-1-1 1,0 1-1,0-1 1,0 1 0,1-1-1,-1 1 1,-1 0-1,1 0 1,0-1-1,0 1 1,0 0-1,-1 0 1,1 0-1,0 0 1,-1 0-1,-2 0 1,3 1-404,0 1 1,0 0-1,0-1 0,1 1 1,-1 0-1,0 0 0,0 0 1,0 0-1,1 0 0,-1 0 1,1 0-1,-1 0 0,0 0 1,1 0-1,0 0 0,-1 0 1,1 0-1,0 1 0,0-1 1,-1 0-1,1 2 0,-5 28 442,-5 83 880,5 0 1,12 145 0,-7-256-1434,2 18 96,0 1 0,2-1 1,0 1-1,13 34 0,-16-51-100,1-1-1,0 1 1,0-1-1,1 0 1,-1 0-1,1 0 0,0 0 1,0 0-1,0 0 1,1-1-1,-1 1 1,1-1-1,0 0 1,0 0-1,0-1 0,0 1 1,1-1-1,-1 0 1,0 0-1,1 0 1,0-1-1,-1 0 1,1 1-1,0-2 0,0 1 1,0 0-1,5-1 1,6-1-97,0-1 0,0 0 0,0-2 0,-1 1 0,1-2 0,-1 0 0,0-1 0,14-8 0,15-9-1058,52-37 0,-68 41-212,-1-1-1,34-33 0,-52 45 280,-1-1 1,0-1-1,0 1 0,-1-1 0,-1 0 1,1-1-1,-2 0 0,1 0 0,-2 0 0,5-13 1,-9 21 644,1 1 0,-1-1 0,1 1 0,-1 0 0,0-1 0,0 0 0,0 1 0,0-1 0,-1 1 0,1 0 0,-1-1 0,1 1 0,-1-1 0,0 1 0,0 0 0,0-1 0,0 1 0,-2-3 0,-7-6-2146</inkml:trace>
  <inkml:trace contextRef="#ctx0" brushRef="#br0" timeOffset="1">389 191 228,'-39'-61'10303,"11"23"-241,21 33-7534,5 14-1556,3 15-622,0-22-168,42 260 2670,-4-40-2427,-34-187-427,24 156-224,-26-177-60,10 43-1131,2-27-2701,-15-29 3855,1-1 1,-1 1-1,1-1 1,0 1 0,-1-1-1,1 0 1,0 0-1,-1 1 1,1-1 0,0 0-1,0 0 1,-1 0-1,1 1 1,0-1 0,0 0-1,-1 0 1,1 0-1,0 0 1,0-1 0,-1 1-1,1 0 1,0 0-1,-1 0 1,1 0 0,0-1-1,0 1 1,-1 0-1,1-1 1,-1 1-1,1-1 1,0 1 0,-1-1-1,2 0 1,21-19-7408,-20 17 6247,11-9-1995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8 244 1940,'-1'0'226,"1"0"-1,0 0 1,-1 0-1,-3-3 4060,3 3-4059,1 0 0,0-1-1,0 1 1,0 0-1,0-1 1,0 1-1,-1 0 1,1-1-1,0 1 1,0 0-1,0 0 1,0-1-1,0 1 1,0 0 0,0-1-1,0 1 1,0 0-1,0-1 1,1 1-1,14-9 3552,39-3-3553,-41 9 618,86-19-648,128-35-233,-119 16-2750,-81 29-395,47-31 0,-72 42 2928,0 0 0,-1 0 1,1 0-1,-1 0 1,1 0-1,-1 0 0,0-1 1,1 1-1,-1 0 1,0-1-1,0 1 0,0-1 1,0 1-1,0-1 1,0 0-1,-1 1 0,1-1 1,1-3-1,-4-2-1602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44 1080,'-16'-12'2996,"10"8"-892,0-1 1,0 1-1,-1 0 1,1 0-1,-11-4 0,15 8-1619,0-1 0,0 1-1,0-1 1,0 1-1,0 0 1,0 0 0,1 0-1,-1 0 1,0 0 0,-4 1-1,4 0-330,0-1 0,0 1 0,0 0 0,1 0 0,-1 0-1,0 0 1,0 0 0,1 0 0,-1 1 0,1-1 0,-1 1 0,-1 1 0,0 3 37,1 0 0,-1 0 0,1 0 0,0 0 0,0 0 0,1 0 0,0 0 0,0 1 0,1-1 0,0 11 0,-1-6 22,0 21 149,2-1 0,1 1-1,8 46 1,29 92-12,-34-151-331,6 20-145,32 75 0,-34-93-1158,2-2 0,21 33 0,-31-51 969,0 1 0,0-1 1,1 0-1,-1 1 0,0-1 1,0 0-1,1 0 0,-1 0 1,1 0-1,-1 0 1,1-1-1,-1 1 0,1 0 1,-1-1-1,1 1 0,0-1 1,0 1-1,-1-1 1,1 0-1,0 0 0,-1 1 1,1-1-1,0-1 0,0 1 1,1 0-1,4-2-1271,-1 0 0,0 0 0,0 0 0,1-1 0,5-4 0,-6 4 526,12-6-2451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6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48 238 840,'-8'-13'2981,"1"-1"1,0-1-1,1 1 1,0-1-1,-6-29 0,12 40-2611,-1 0 0,1 0 0,0 0 0,0-1 0,0 1 0,1 0 0,-1 0 0,1 0 0,0 0 0,0 0 0,3-6 0,-2 6-337,0 1-1,0 0 1,0 0 0,1 0-1,-1 0 1,1 0 0,-1 1 0,1-1-1,0 1 1,0 0 0,0 0 0,1 0-1,-1 0 1,7-3 0,4 0-6,1 0-1,0 1 1,0 0 0,0 1 0,0 1 0,0 0 0,0 1-1,1 1 1,-1 1 0,0 0 0,1 0 0,16 5-1,-22-3-6,1 0 0,-1 0 0,1 1 0,-1 0 0,-1 1 0,1 0 0,0 0 0,-1 1 1,0 0-1,-1 1 0,0 0 0,0 1 0,0-1 0,-1 1 0,0 1 0,0 0 0,10 17 0,-14-20 7,-1 0 0,1 0-1,-1 0 1,0 0 0,-1 1 0,1-1 0,-1 0 0,0 1 0,-1-1 0,0 1 0,0-1 0,0 1 0,-3 12 0,1-9 9,-1 0 1,-1 1-1,0-1 1,0-1-1,-1 1 0,0-1 1,-12 16-1,-2-1 6,-1-2 1,-1-1-1,-1 0 1,-1-1-1,-28 18 0,-7-2-19,39-26-10,1 1 0,1 0 0,-20 18-1,41-31-59,0 0 0,1 1 1,-1-1-1,1 1 0,8-1 0,3-1-38,12-4-8,0 1-1,1 1 1,-1 2 0,1 1 0,51 2 0,-64 1 85,0 1-1,0 1 0,0 0 0,-1 1 1,1 0-1,-1 1 0,0 1 1,0 1-1,0 0 0,-1 0 1,22 17-1,-33-22 18,-1 0 1,1 0-1,-1 0 1,1 1-1,-1-1 0,0 0 1,0 1-1,0 0 1,-1-1-1,1 1 0,-1 0 1,1 0-1,-1 0 1,0 0-1,0 0 0,0 0 1,-1 0-1,1 0 1,0 6-1,-2-5 40,1 0 0,-1 1 0,0-1 0,0 0 0,-1-1 1,1 1-1,-1 0 0,0 0 0,0-1 0,0 1 0,0-1 0,-1 1 0,-3 3 0,-6 5 134,-1 0-1,0-1 0,-1-1 0,0 0 1,0 0-1,-18 7 0,-5 1-80,-2-1 0,0-2 0,0-2 0,-1-2 0,-57 10 0,95-21-157,-1 1 1,1-1-1,-1 0 0,1 1 0,-1-1 0,1 0 0,-1-1 0,1 1 0,0 0 0,-1-1 0,1 1 0,-1-1 0,1 0 0,0 0 0,-1 1 0,1-2 0,0 1 0,0 0 0,0 0 0,0-1 0,0 1 0,0-1 0,0 0 0,0 0 0,0 1 0,1-1 0,-1 0 0,1 0 0,-3-5 0,3 4-249,0-1 0,0 0 0,1 1 0,-1-1 1,1 0-1,0 0 0,0 1 0,0-1 0,0 0 0,1 0 0,-1 1 1,1-1-1,0 0 0,0 1 0,1-1 0,-1 1 0,1-1 0,-1 1 1,4-4-1,13-22-4319,2 2 0,28-32 0,-29 40 1424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1856,'7'-18'2318,"-1"-1"-1,-1 1 0,-1-1 1,0 1-1,-2-1 0,1-21 1,-6 24 884,-3 19-1187,4 0-1886,1-1-1,-1 1 1,1 0-1,0-1 0,0 1 1,0 0-1,0 0 1,0 5-1,-4 78 647,3 0 0,4 0 1,4 0-1,4 0 0,37 154 1,-37-200-806,1 0-1,1-1 1,3-1 0,21 41 0,-36-78-42,1 0 1,-1 0-1,0 0 0,1 0 1,0 0-1,-1 0 0,1-1 1,-1 1-1,1 0 1,0 0-1,0-1 0,-1 1 1,1 0-1,0-1 0,0 1 1,0-1-1,0 1 0,0-1 1,0 1-1,0-1 0,0 0 1,0 1-1,0-1 0,0 0 1,1 0-1,0 0-124,-1-1 0,1 1-1,-1-1 1,1 1 0,-1-1-1,0 0 1,1 1 0,-1-1-1,0 0 1,0 0 0,1 0-1,-1 0 1,0 0 0,0 0 0,1-2-1,3-4-1208,0 0 0,-1 0 0,1-1 0,5-13 1,-8 14 215,1-1 0,-1 1 1,0-1-1,-1 1 0,0-1 1,0 1-1,0-1 0,-1 0 1,-1-12-1,-4-3-1924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111 581 1736,'-3'-1'438,"-10"-4"1139,1 0 1,-1 0-1,0 1 1,-1 1-1,1 0 1,-16-1 0,60 20 415,-8-11-2091,-1-1 1,1-1-1,0-1 1,0-1-1,0-1 1,29-3-1,-3-4-1945,91-23 0,-121 24 1758,0 0 0,-1-1 0,1-1 0,-1-1 0,-1 0 0,0-1 0,0-1 0,-1-1 0,0 0 0,-1-1 0,21-24 0,-23 21 1110,-2 1-1,1-2 1,-2 0 0,-1 0-1,0 0 1,-1-1-1,8-25 1,-10 24 811,-2 0 1,0-1-1,3-30 0,-7 40-1115,1 0-1,-2 0 1,1 0-1,-1 0 1,-1 0-1,0 0 1,0 0-1,-7-17 1,9 26-398,-1-1 0,1 0 0,-1 1 0,0-1 1,1 1-1,-1-1 0,0 1 0,0-1 0,0 1 0,0 0 1,0 0-1,0-1 0,-1 1 0,1 0 0,0 0 1,0 0-1,-1 0 0,1 0 0,-3-1 0,3 3-79,-1-1-1,1 1 0,0-1 0,0 1 1,-1 0-1,1-1 0,0 1 1,0 0-1,0 0 0,0 0 0,0 0 1,0 0-1,0 0 0,1 0 0,-1 0 1,0 0-1,0 0 0,1 0 1,-1 0-1,1 1 0,-1-1 0,1 0 1,-1 0-1,1 2 0,-8 17 52,2 0-1,0 1 0,1-1 0,-2 29 1,-3 90 284,6-67-196,-16 482 659,26-218-617,-2-288-826,3-1 0,1 0 0,2 0 0,3-1 0,18 45 0,-30-88 304,0 0-1,1-1 0,-1 1 0,0 0 0,1 0 0,0-1 0,0 1 0,0 0 1,0-1-1,0 0 0,0 0 0,4 3 0,-6-4 111,1-1 0,0 0 0,-1 0 0,1 0-1,0 1 1,-1-1 0,1 0 0,0 0 0,-1 0 0,1 0 0,0 0 0,0 0-1,-1 0 1,1 0 0,0 0 0,-1 0 0,1-1 0,0 1 0,-1 0 0,1 0-1,1-1 1,-1 0-232,1-1 1,0 1-1,0-1 0,-1 1 0,1-1 1,-1 0-1,1 0 0,-1 1 0,2-5 0,26-49-9742,-19 32 6783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48 1268,'3'-23'5844,"-3"22"-5227,0 0-1,0 0 1,0 0 0,0 0-1,0-1 1,0 1 0,1 0 0,-1 0-1,0 0 1,1 0 0,-1 0-1,1 0 1,-1 0 0,1 0-1,0-1 1,1 1-344,0 0-1,-1 0 1,1 0 0,0 1-1,0-1 1,0 1 0,0-1-1,-1 1 1,1 0-1,0 0 1,0 0 0,0 0-1,2 0 1,13 1-137,-1 0 1,0 0 0,1 2-1,15 4 1,-26-6-52,-1 1 0,0-1 1,1 1-1,-1 0 0,0 1 0,0-1 1,-1 1-1,1 0 0,0 0 1,-1 0-1,0 1 0,0 0 1,0 0-1,0 0 0,5 7 0,-8-7 2,1 0-1,-1 0 1,0-1-1,-1 1 1,1 0-1,-1 0 1,0 0-1,0 0 1,0 0-1,0 0 1,0 0-1,-1 0 1,0 0-1,0-1 1,0 1-1,0 0 1,-1 0-1,1-1 0,-1 1 1,0-1-1,0 1 1,0-1-1,-4 4 1,-3 5 179,0-1 0,-1 1 0,0-1 1,-21 16-1,-22 15 537,-103 86 2041,155-128-2825,1 1 0,-1-1 0,1 0-1,-1 1 1,0 0 0,1-1-1,-1 1 1,1-1 0,-1 1 0,1 0-1,-1-1 1,1 1 0,0 0-1,-1 0 1,1-1 0,0 1 0,0 0-1,-1 0 1,1-1 0,0 1 0,0 0-1,0 0 1,0 0 0,0-1-1,0 1 1,0 0 0,0 0 0,0 0-1,1 1 1,0-1-2,0 1 1,0-1-1,0 0 1,1 0-1,-1 1 1,0-1-1,1 0 1,-1 0-1,1 0 1,-1 0-1,1 0 1,-1-1-1,3 2 1,7 2 47,1-1 1,24 5-1,-35-8-53,63 10-22,0-3-1,0-3 1,112-8-1,69-29-3875,-234 31 2794,-1-1 0,1 0-1,0-1 1,-1 0-1,0 0 1,18-11-1,-19 8-1114,0 0 0,0 0 0,0-1 0,-1 0 0,0 0 0,9-14 0,-4 3-1497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16 105 1360,'-1'0'505,"0"0"0,0-1-1,0 1 1,1 0 0,-1-1 0,0 1-1,0-1 1,0 0 0,1 1 0,-1-1-1,0 1 1,1-1 0,-1 0 0,1 0-1,-1 1 1,1-1 0,-1 0 0,1 0 0,-1 0-1,1 0 1,0 1 0,-1-3 0,1 2-245,1 1 1,-1-1 0,1 1 0,-1-1 0,1 1 0,-1-1-1,1 1 1,-1-1 0,1 1 0,0-1 0,-1 1 0,1 0-1,0-1 1,-1 1 0,1 0 0,0 0 0,0-1 0,-1 1-1,1 0 1,0 0 0,0 0 0,50-4 2343,-49 4-2555,33 1 469,127-6-3418,-138 2 779,0 0 0,0-2 0,-1-1 0,41-14 0,-13-4-2850,-28 13 2556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35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400 203 432,'9'-14'12031,"-8"-5"-4730,-2 14-6537,0 0 1,0-1 0,-1 1 0,0 0-1,0 0 1,-4-6 0,-3-5-200,-1 0-1,-22-25 1,28 36-472,0 1 0,0-1 1,-1 1-1,1 0 0,-1 0 0,0 1 0,0-1 1,0 1-1,-1 0 0,1 1 0,-1-1 0,0 1 0,1 0 1,-1 0-1,0 1 0,0 0 0,0 0 0,0 0 0,0 1 1,0 0-1,0 0 0,0 0 0,0 1 0,0 0 0,0 0 1,0 1-1,0-1 0,0 1 0,0 1 0,1-1 1,-1 1-1,1 0 0,0 0 0,0 0 0,0 1 0,0 0 1,1 0-1,-1 0 0,-6 8 0,-3 5-57,1 0 0,1 1 1,0 0-1,1 1 0,1 0 0,1 1 0,1 0 0,1 0 0,0 1 1,-6 36-1,10-42-30,1 0 0,1 0 1,0 1-1,1-1 0,1 1 0,0-1 1,1 0-1,0 1 0,2-1 0,0 0 1,0-1-1,2 1 0,-1-1 1,2 0-1,14 23 0,-15-29-100,0-1 0,1 1 0,0-2 0,1 1 0,0-1 0,0 0 0,0-1 0,0 0 0,1 0 0,0-1 0,0 0 0,0 0 0,0-1 0,1 0 0,-1-1 0,1 0 0,16 1 0,3-1-1485,1-1 1,-1-2-1,0 0 0,49-10 0,-62 7-542,0-1 0,-1 0 0,1-1 1,-1-1-1,0 0 0,-1-1 0,16-11 0,-12 8-1042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88 306 284,'0'-31'5152,"-2"1"0,-5-32 0,4 46-3438,-1 0 0,0 0 0,-1 1 1,-1 0-1,-12-23 0,18 37-1642,0 0-1,-1 1 0,1-1 1,0 0-1,0 1 1,-1-1-1,1 0 1,0 1-1,-1-1 1,1 1-1,-1-1 1,1 1-1,-1-1 1,1 1-1,-1-1 1,1 1-1,-1 0 1,1-1-1,-1 1 1,0 0-1,1-1 1,-1 1-1,1 0 1,-1 0-1,0-1 1,1 1-1,-1 0 0,0 0 1,-1 0-1,1 1-34,1-1 0,-1 1 0,0 0 0,0 0 0,0 0 0,1-1 0,-1 1 0,0 0 0,1 0 0,-1 0-1,1 0 1,-1 0 0,1 0 0,0 0 0,-1 3 0,-9 50-112,10-51 161,-2 30 0,1 0-1,2 0 1,8 58 0,28 99 65,-34-177-147,10 45-254,3 0 0,2-2-1,2 0 1,47 88-1,-62-134-208,0-1-1,0-1 1,1 1 0,1-1-1,12 13 1,-17-19 198,1 0 1,-1 0-1,0 0 0,1-1 1,0 1-1,-1-1 1,1 1-1,0-1 1,0 0-1,-1 0 0,1-1 1,0 1-1,0-1 1,0 1-1,0-1 1,0 0-1,0 0 0,0 0 1,0 0-1,0-1 1,0 1-1,0-1 1,0 0-1,4-1 0,10-5-1595,0-1-1,0 0 1,-1-1-1,-1-1 0,25-18 1,-25 14 1069,0 0 0,-1-1 0,0 0 1,18-28-1,-16 17 938,-1-1-1,-2 0 1,0 0-1,-2-2 1,-2 1-1,0-1 1,5-35-1,-4 5 1219,-2 0 0,-1-61 0,-8 71 1529,-8-61 0,8 102-2443,0 0 0,0 1 0,-1-1 0,-1 0 0,1 1 1,-1 0-1,0 0 0,-1 0 0,0 0 0,0 0 0,0 1 0,-1-1 0,-9-9 0,9 12-291,0 1 0,0-1 0,0 1 0,0-1 0,0 1 0,-1 1 0,0-1 0,1 1 0,-1 0 0,0 1 0,0-1 0,0 1 0,0 0 0,0 0 0,0 1 0,-1 0 1,1 0-1,-6 1 0,-5 1 32,1 1 0,0 1 0,0 0 1,0 1-1,0 0 0,1 1 0,0 1 1,0 1-1,1 0 0,0 1 1,-16 13-1,25-18-161,0 0 0,0 1 0,0 0 0,0-1-1,1 2 1,0-1 0,0 0 0,1 1 0,0 0 0,0 0 0,0 0 0,0 0 0,1 0 0,0 1 0,0-1 0,1 1 0,0-1 0,0 1 0,1-1 0,-1 1 0,1 0-1,1-1 1,-1 1 0,1 0 0,1-1 0,-1 1 0,1-1 0,0 0 0,0 1 0,5 7 0,5 9 39,1-1 0,1 0 1,0-1-1,2-1 0,24 24 1,101 85 105,-69-66-145,-10-13-20,-44-37-8,1 2 0,-2 0 0,0 0 0,-1 2 0,23 29 1,-37-42 12,0 0 0,0 0 1,0 0-1,-1 0 0,0 1 0,1-1 1,-1 0-1,-1 0 0,1 1 1,-1-1-1,1 1 0,-1-1 1,0 0-1,-1 1 0,1-1 0,-1 1 1,0-1-1,0 0 0,0 0 1,-1 1-1,1-1 0,-1 0 1,0 0-1,0 0 0,-1-1 1,1 1-1,-1-1 0,-5 7 0,-3 2 85,-1-1-1,0 1 0,-1-2 0,0 0 0,0 0 1,-21 10-1,30-17-67,-1-1 1,1 0-1,-1 0 1,0 0-1,0-1 1,1 1-1,-1-1 1,0 0-1,0-1 1,0 1-1,0-1 0,-6 0 1,9 0-26,0-1 0,0 1 0,1-1 0,-1 0 0,0 1 0,1-1 0,-1 0 0,1 0 0,-1 0 0,1 0 0,-1 0 0,1-1 0,0 1 1,-1 0-1,1-1 0,0 1 0,0 0 0,0-1 0,0 1 0,0-1 0,0 0 0,1 1 0,-1-1 0,1 0 0,-1 0 0,1 1 0,-1-1 0,1 0 0,0 0 0,0 1 0,0-1 0,0 0 0,0 0 0,0 0 0,0 1 0,1-3 0,2-21-25,1 1-1,1-1 1,1 1-1,2 0 1,0 1-1,1 0 0,17-31 1,-1 9-385,3 1 0,49-62 0,-53 78-219,0 2 1,30-27 0,-42 43-85,-1 1 0,1 0 1,1 1-1,0 0 0,0 1 0,0 0 1,27-8-1,-39 14 411,1 0 0,-1 1 1,1-1-1,-1 1 0,1 0 0,-1-1 1,1 1-1,-1 0 0,1 0 0,-1 0 0,1 0 1,-1 0-1,1 0 0,-1 0 0,1 1 0,-1-1 1,1 1-1,-1-1 0,0 1 0,1-1 1,-1 1-1,2 1 0,-3-1-49,1 0 0,-1 0 0,0 1-1,1-1 1,-1 0 0,0 1 0,0-1 0,0 0 0,0 0 0,0 1-1,0-1 1,0 0 0,-1 1 0,1-1 0,0 0 0,-1 0 0,1 1-1,-1-1 1,1 0 0,-1 0 0,0 0 0,1 0 0,-1 0 0,0 0-1,-1 2 1,-13 20-2954,-3 4 227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674 442 1176,'-260'138'13219,"7"12"-4243,245-145-8740,-27 15 928,1 3 0,-31 26 1,47-26-141,19-13-235,14-6-244,10-7-245,0 0 1,-1-2-1,0 0 0,0-2 0,43-18 1,-26 10-107,1400-532 768,-1423 539-986,168-72-206,-153 63 3,-1-1 0,0-1-1,41-34 1,-68 49 32,0-1 0,0 0 1,0-1-1,0 1 0,4-7 0,-9 11 142,0 1 0,1-1 0,-1 1 0,0-1-1,1 1 1,-1-1 0,0 0 0,0 1 0,0-1 0,1 1-1,-1-1 1,0 0 0,0 1 0,0-1 0,0 1 0,0-1-1,0 0 1,0 1 0,0-1 0,0 1 0,-1-1-1,1 0 1,0 1 0,0-1 0,-1 0 0,0 0-40,0 0 0,0 1 0,-1-1 0,1 0 0,0 1 0,0 0-1,-1-1 1,1 1 0,0 0 0,-1-1 0,1 1 0,0 0 0,-1 0 0,1 0 0,0 0 0,-1 1 0,-2-1 0,-44 9-3219,1 1-1,-81 29 0,104-32 2191,-236 100-10983,186-73 9095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19:0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122 857 596,'-15'15'1406,"-50"58"3593,60-66-4071,0 0-1,0 1 1,0-1 0,1 1-1,0 0 1,1 0 0,0 0-1,-4 15 1,7-22-740,0 0-1,0 0 1,0 0-1,0 0 1,0 0-1,0 0 1,0 0 0,0 0-1,0 0 1,0 0-1,1 0 1,-1 0-1,0 0 1,1 0 0,-1 0-1,1 0 1,-1 0-1,1 0 1,-1 0-1,1-1 1,0 1-1,-1 0 1,1 0 0,0-1-1,0 1 1,1 1-1,1-1 64,0 1 0,0-1-1,0 0 1,0 0 0,0 0 0,0-1-1,0 1 1,0-1 0,4 1 0,8-1 424,0-1 1,27-4 0,-42 5-674,103-20 929,-1-4 0,-1-5 0,106-47 0,285-148-740,-373 166-171,7 0-328,107-54-850,-191 89 575,-2-2 0,-1-1 1,50-44-1,-78 60 17,1-2 0,-2 0-1,0 0 1,0-1 0,-1 0 0,-1 0-1,0-1 1,9-21 0,-14 27-234,0-1 0,-1 1 0,0-1 0,0 0 0,-1 0 0,0 0 0,-1-9 0,0 12-105,0-1 0,-1 1 1,0 0-1,-1-1 0,1 1 0,-1 0 0,-1 0 0,1 0 0,-1 0 1,-5-8-1,-7-10-2651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0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240 166 564,'0'-7'1542,"0"0"-1,-1-1 1,0 1-1,-4-11 1,5 17-1291,0-1 0,0 1 0,-1 0 0,1 0-1,0-1 1,-1 1 0,1 0 0,-1 0 0,1 0 0,-1 0 0,0 0 0,1 0 0,-1 0 0,0 0 0,0 0 0,0 0 0,0 0 0,0 0 0,0 1 0,0-1 0,0 0 0,0 1 0,0-1 0,0 1 0,0-1 0,-1 1 0,1-1-1,0 1 1,0 0 0,0 0 0,-1-1 0,1 1 0,-2 0 0,1 0-131,1 0-1,0 1 1,-1-1-1,1 0 1,0 0 0,-1 1-1,1-1 1,0 0-1,0 1 1,0 0-1,-1-1 1,1 1 0,0 0-1,0-1 1,0 1-1,0 0 1,0 0-1,0 0 1,0 0 0,1 0-1,-1 0 1,0 0-1,0 0 1,1 0-1,-1 0 1,0 1-1,1-1 1,0 0 0,-1 0-1,1 1 1,0-1-1,-1 0 1,1 0-1,0 1 1,0 2 0,1 1-138,1 0 0,0 0 0,0 0 0,0 0 0,0 0 0,1 0 0,5 8 0,0-3 34,0 0 0,0-1 0,1 0-1,1 0 1,-1-1 0,1 0 0,0-1 0,1 0-1,0-1 1,0 0 0,0-1 0,1 0-1,0 0 1,0-1 0,0-1 0,0 0 0,0-1-1,1 0 1,-1-1 0,1 0 0,13-2 0,-14 1 2,-1 0 0,0-1 0,0-1 0,0 0 1,0 0-1,0-1 0,0 0 0,-1-1 0,1-1 1,-1 1-1,0-1 0,0-1 0,-1 0 0,0-1 1,0 1-1,0-2 0,-1 1 0,0-1 0,0 0 1,-1-1-1,0 0 0,-1 0 0,9-16 0,-8 10 22,-2 1 0,8-29 0,-12 39-2,0-1 0,0 1 0,0-1 1,-1 0-1,0 1 0,0-1 1,0 0-1,0 1 0,-1-1 1,0 1-1,0-1 0,0 0 0,-4-7 1,5 11-31,0 1 1,-1-1 0,0 1-1,1-1 1,-1 0-1,1 1 1,-1-1 0,0 1-1,1 0 1,-1-1 0,0 1-1,1-1 1,-1 1-1,0 0 1,0 0 0,1-1-1,-1 1 1,0 0 0,0 0-1,0 0 1,1 0-1,-1 0 1,0 0 0,0 0-1,0 0 1,1 0 0,-1 0-1,0 1 1,0-1-1,0 0 1,1 0 0,-1 1-1,0-1 1,1 1 0,-1-1-1,0 0 1,1 1-1,-1-1 1,0 2 0,-29 23 16,27-22-10,-30 31 7,2 1-1,-41 61 0,-44 88-30,56-86 13,-14 19 8,-125 149 1,152-218-30,47-48 17,0 1 0,0-1 0,0 0 0,-1 0 1,1 0-1,0 0 0,0 0 0,0 0 0,0 0 0,-1 0 0,1 0 0,0 0 0,0 1 0,0-1 0,0 0 0,-1 0 0,1 0 0,0 0 0,0 0 0,0 0 0,-1 0 0,1 0 0,0-1 0,0 1 0,0 0 0,-1 0 0,1 0 0,0 0 0,0 0 0,0 0 0,0 0 0,0 0 0,-1 0 0,1 0 0,0-1 0,0 1 0,0 0 0,0 0 0,0 0 0,-1 0 0,1 0 0,0-1 0,0 1 0,0 0 0,0 0 0,0 0 0,0-1 0,0 1 0,0 0 0,0 0 0,0 0 0,0 0 0,0-1 0,0 1 0,0 0 0,0 0 0,0 0 0,0-1 0,0 1 0,0 0 1,0 0-1,0 0 0,0 0 0,0-1 0,0 1 0,0 0 0,1 0 0,-1 0 0,1-16 24,5-5-25,-1-1 0,3-43 0,-5 38-24,8-36 0,-10 58 20,0 0 0,0 1-1,1-1 1,0 0 0,-1 1 0,1 0-1,1-1 1,3-5 0,-5 9 4,1 0 0,0 0 1,-1 0-1,1 0 0,0 0 1,0 0-1,-1 0 0,1 0 1,0 1-1,0-1 0,0 1 0,0-1 1,0 1-1,0 0 0,0 0 1,0 0-1,0 0 0,0 0 1,0 0-1,0 0 0,0 1 0,0-1 1,2 1-1,70 18 27,105 40 0,-108-32-40,118 26 0,-149-45-617,61 4 0,-85-11-626,0-2 0,21-2 0,-23 0-745,0 0 1,-1 0 0,17-7 0,8-5-4181,-25 8 3228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68 180,'-36'-10'5709,"21"6"-1611,-1 0 0,1 1 0,-31-2 0,169 7-4092,111-3-1933,-117-11-3053,-1-11-4697,-87 15 6578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220 230 1528,'5'-30'4532,"1"-52"1,-6 72-3488,0 0 1,0 0-1,-1 0 1,-1 0-1,0 1 1,0-1-1,-1 0 1,0 1-1,-5-11 1,8 19-1015,-1 0 1,1 1 0,-1-1-1,1 1 1,0-1-1,-1 1 1,1-1-1,-1 1 1,1-1 0,-1 1-1,1 0 1,-1-1-1,0 1 1,1 0-1,-1-1 1,1 1-1,-1 0 1,0 0 0,1-1-1,-1 1 1,0 0-1,1 0 1,-1 0-1,0 0 1,1 0-1,-1 0 1,0 0 0,1 0-1,-1 0 1,0 0-1,1 1 1,-1-1-1,0 0 1,1 0-1,-1 1 1,1-1 0,-1 0-1,0 1 1,1-1-1,-1 0 1,1 1-1,-1-1 1,1 1-1,-1-1 1,1 1 0,0-1-1,-1 1 1,1-1-1,-1 2 1,-21 28 75,22-30-105,-24 41 107,2 1 1,2 0 0,2 1 0,1 2-1,3-1 1,1 2 0,3 0-1,2 0 1,1 1 0,3 0-1,1 0 1,7 75 0,-2-105-107,0-1 1,1 0-1,1 0 1,0 0-1,1-1 1,1 0-1,1 0 1,0 0-1,1 0 1,0-1-1,16 20 1,-17-26-3,1 1 0,0-2 0,1 1 1,-1-1-1,1 0 0,1-1 1,-1 0-1,1 0 0,0-1 1,1-1-1,-1 0 0,1 0 1,-1-1-1,1 0 0,0-1 1,1 0-1,17 1 0,-18-3 1,-1 0 1,1-1-1,0 0 0,-1-1 1,1 0-1,-1 0 0,1-1 0,-1-1 1,0 1-1,0-2 0,-1 1 0,17-11 1,-21 11-1,-1 1 0,1-1 0,-1 0 0,0 0 0,0-1 0,0 1 0,0-1 0,-1 0 0,1 0 0,-2 0 0,1-1 0,0 1 0,-1 0 0,0-1 0,0 0 0,-1 0 0,1 1 0,-1-1 0,-1 0 0,1 0 0,-1 0 0,0 0 0,0 0 0,-2-8 0,2 9-1,-1 1 0,0-1-1,0 1 1,-1 0 0,1-1-1,-1 1 1,0 0 0,0 0-1,0 0 1,0 0 0,-1 0-1,0 1 1,0-1 0,0 1-1,0 0 1,0-1 0,-1 2-1,1-1 1,-6-3 0,4 3-2,0 1 1,0 0-1,-1 0 0,1 1 1,0-1-1,-1 1 0,1 1 1,-1-1-1,0 1 0,1 0 1,-1 0-1,1 0 0,-1 1 1,1 0-1,-11 2 1,-1 2-1,-1 1 0,1 1 0,0 0 0,1 1 0,-17 11 1,24-13-259,0 0 0,1 1 0,0 0 0,-9 10 0,13-13-320,0 2-1,0-1 0,1 0 0,-1 1 1,1-1-1,1 1 0,-5 11 0,7-15 97,-1 1 0,1-1 0,0 1 0,0-1 0,0 1 0,0-1 0,1 1 0,-1-1-1,1 0 1,-1 1 0,1-1 0,0 0 0,0 1 0,0-1 0,0 0 0,1 0 0,-1 0-1,0 0 1,1 0 0,0 0 0,-1 0 0,1 0 0,0-1 0,0 1 0,0-1 0,0 1-1,0-1 1,0 0 0,0 1 0,0-1 0,4 1 0,11 4-2222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0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302 106 2312,'-3'-19'2261,"-9"-30"2396,11 47-4135,0-1 0,0 0 0,0 0 0,0 1 0,-1-1 0,1 0 0,-1 1-1,0 0 1,0-1 0,0 1 0,0 0 0,0 0 0,-4-3 0,4 5-395,0-1 1,1 1 0,-1 0-1,0 0 1,0 0 0,1 0-1,-1 1 1,0-1-1,1 0 1,-1 1 0,0-1-1,1 1 1,-1-1 0,1 1-1,-1 0 1,1-1-1,-1 1 1,1 0 0,-1 0-1,1 0 1,0 0-1,-1 1 1,1-1 0,-1 2-1,-31 32 201,13-8-175,1 0 1,1 2-1,1 0 0,2 1 0,1 1 0,1 0 1,1 1-1,2 1 0,2-1 0,-6 44 1,11-54-136,1 0 0,0 0 0,2 0 1,1 0-1,1 0 0,0 0 0,2-1 1,1 1-1,0-1 0,2 0 0,0 0 0,1-1 1,1 0-1,1 0 0,1-1 0,24 32 1,-27-42-25,0 0 0,1-1 0,0 0 0,1-1 0,-1 0 1,2-1-1,-1 0 0,0 0 0,1-1 0,15 5 0,-21-8 2,0-1 0,0 0-1,0 0 1,0 0 0,0-1-1,0 1 1,0-1 0,0 0-1,1-1 1,-1 0 0,8-1-1,-10 0 7,1 1-1,-1-1 0,1 1 0,-1-1 0,0 0 0,0 0 1,0 0-1,0-1 0,0 1 0,-1-1 0,1 0 0,-1 0 1,0 0-1,1 0 0,-1 0 0,0 0 0,2-6 0,-2 4 11,0 0-1,-1 1 1,1-1-1,-1 0 1,0 0 0,-1 0-1,1 1 1,-1-1-1,0 0 1,0 0-1,0 0 1,-1 0-1,-2-10 1,1 7 13,-1 0 1,0 1-1,-1-1 1,1 1-1,-2-1 1,1 1-1,-10-12 1,5 9-4,1 1 1,-2 0-1,1 0 1,-1 1-1,0 0 1,-1 1-1,0 0 1,0 0-1,-1 2 1,-20-9-1,21 11-6,-1 0 0,0 1-1,0 0 1,0 1 0,1 1 0,-1-1-1,-20 3 1,28-1-144,0-1 0,-1 1 0,1 0 0,0 0 0,0 1 0,-1-1 0,1 1 0,0 0 0,0 0 0,1 0 0,-1 0 0,0 1 0,1-1 0,-1 1 0,1 0 0,0 0 0,0 1 0,0-1 0,0 1 0,1-1 0,-1 1 0,1 0 0,-3 6 0,5-9-203,-1 1 0,1 0 1,-1 0-1,1 0 0,0 0 0,-1-1 1,1 1-1,0 0 0,0 0 0,0 0 1,1 0-1,-1 0 0,0 0 0,1 0 1,-1-1-1,1 1 0,0 0 0,-1 0 1,1-1-1,0 1 0,0 0 0,0-1 1,0 1-1,1-1 0,-1 1 0,0-1 1,3 3-1,2 0-731,0 0-1,0 0 1,0 0 0,1-1 0,-1 0-1,9 3 1,9 1-1203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76 992,'-2'-5'1097,"1"-1"208,-1 0 1,-1 0-1,1 0 1,-1 0-1,0 0 0,-1 1 1,1 0-1,-1-1 1,0 1-1,-6-5 1,11 7 393,7 2-1156,16 4-819,-18-3 442,94 3 3,-62-3-22,0 1 0,41 7-1,-79-8-122,0 0-1,1 0 0,-1 0 0,0 0 0,1 0 0,-1 0 0,0 0 1,1 0-1,-1 0 0,0 1 0,1-1 0,-1 0 0,0 0 0,0 0 0,1 0 1,-1 1-1,0-1 0,0 0 0,1 0 0,-1 1 0,0-1 0,0 0 1,1 0-1,-1 1 0,0-1 0,0 0 0,0 0 0,0 1 0,0-1 1,1 0-1,-1 1 0,0-1 0,0 0 0,0 1 0,0-1 0,0 0 1,0 1-1,0-1 0,0 0 0,0 1 0,0-1 0,0 0 0,0 1 0,-1-1 1,-11 19 631,-22 10-85,-179 113 289,-105 81-142,303-212-648,9-6-12,0-1 1,1 1-1,-1 0 1,1 0-1,0 1 1,-8 11-1,12-17-46,1 1-1,0-1 1,0 0-1,0 1 1,0-1-1,-1 0 1,1 1-1,0-1 1,0 0-1,0 1 1,0-1-1,0 1 1,0-1-1,0 0 1,0 1-1,0-1 1,0 0-1,0 1 0,0-1 1,0 1-1,0-1 1,0 0-1,0 1 1,1-1-1,-1 0 1,0 1-1,0-1 1,0 0-1,0 1 1,1-1-1,-1 0 1,0 1-1,1-1 1,15 6 243,20-6 30,-35 0-271,112-11 174,185-43-1,-132 20-1546,-147 30 362,0 0 0,-1-2-1,1 0 1,22-11-1,-31 12-432,-1 0-1,1-1 1,12-11-1,-16 12-98,0-1-1,-1 0 1,1 0-1,-1 0 1,6-11-1,-3 3-1537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1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58 135 1628,'-4'-29'3832,"2"19"-2162,1-2 1,-1 1 0,2 0-1,0 0 1,0 0 0,2-12-1,-2 22-1558,0 0-1,1 0 1,-1 1 0,0-1-1,0 0 1,1 0-1,-1 1 1,1-1 0,-1 0-1,0 0 1,1 1-1,-1-1 1,1 0-1,0 1 1,-1-1 0,1 1-1,0-1 1,-1 1-1,1-1 1,0 1 0,-1-1-1,1 1 1,0 0-1,0-1 1,0 1 0,-1 0-1,1 0 1,1-1-1,1 1-39,0 0-1,-1 0 1,1 1-1,0-1 1,0 0-1,-1 1 0,1 0 1,-1 0-1,4 1 1,3 2-86,-1 0 1,0 0 0,0 1-1,12 10 1,-15-10 54,1 0 0,-1 1 0,0 0 0,-1-1-1,1 2 1,-1-1 0,-1 0 0,1 1 0,-1 0 0,0 0 0,0 0 0,-1 0 0,0 0 0,-1 1-1,1-1 1,-1 0 0,-1 1 0,1-1 0,-1 1 0,-1-1 0,1 1 0,-1-1 0,0 1 0,-4 9-1,1-2 144,-2 0-1,0 0 1,-1 0-1,0-1 1,-1 0-1,-1 0 1,0-1-1,-1 0 1,-1 0-1,-15 14 1,-10 5 469,19-17 107,-27 28 0,44-42-754,0-1 0,-1 0 1,1 0-1,0 1 0,0-1 1,0 0-1,0 0 0,0 1 1,0-1-1,-1 0 0,1 1 1,0-1-1,0 0 0,0 0 0,0 1 1,0-1-1,0 0 0,0 1 1,0-1-1,0 0 0,0 0 1,0 1-1,1-1 0,-1 0 1,0 1-1,0-1 0,0 0 1,0 0-1,0 1 0,0-1 0,1 0 1,-1 0-1,0 0 0,0 1 1,0-1-1,1 0 0,-1 0 1,0 0-1,0 1 0,1-1 1,-1 0-1,0 0 0,0 0 1,1 0-1,-1 0 0,0 0 1,0 1-1,1-1 0,-1 0 0,0 0 1,1 0-1,-1 0 0,0 0 1,1 0-1,-1 0 0,0 0 1,0 0-1,1-1 0,-1 1 1,1 0-1,24 1-9,-21-1 14,81-5-1928,-1-3 1,111-26-1,-3 1-8726,-144 28 6824,-3 4 46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77 184,'-5'-3'639,"0"1"1,-1-1-1,1 2 0,-1-1 0,1 1 1,-1-1-1,-9 1 0,14 0-617,0 1 0,0 0 0,0 0 0,0 0 0,0 0 0,0 0 0,0 0 0,0 0 0,0 1 0,0-1 0,0 0 0,0 0 0,0 1 0,0-1 0,0 1 0,0-1 0,0 1 0,1-1 0,-1 1 0,0 0 0,0-1 0,0 1 0,1 0 0,-1-1 0,0 1 0,1 0 0,-1 0 0,1 0 0,-1 0 0,1 0 0,-1 0 0,1 0 0,-1 0 0,1 0 0,0 0 0,0 0 0,0 0 0,-1 0-1,1 0 1,0 0 0,0 0 0,0 0 0,1 0 0,-1 0 0,0 0 0,0 0 0,0 0 0,1 0 0,0 1 0,0 1 25,0 1 0,1-1 0,0 0 0,0 0 0,0 1 0,0-1 0,0-1 0,1 1 0,-1 0 0,1-1 0,0 1 0,0-1 0,0 0 0,0 1 0,0-2 0,0 1 0,1 0 0,5 2 0,6 2 236,0-1 0,28 6 0,-20-6-142,1-2 1,1-1-1,-1-1 0,0-1 0,0 0 0,0-3 0,0 0 0,0-1 0,0-1 0,-1-1 0,1-1 0,-2-1 0,1-2 0,-1 0 0,-1-1 0,0-1 0,23-17 0,-7-3 2521,-35 30-2329,0 0 0,0 0 0,0 0 1,-1 0-1,1 0 0,-1-1 0,1 1 1,-1-1-1,0 1 0,0-1 0,0 1 1,0-1-1,-1 1 0,2-5 0,-3 7-270,0 0-1,0 0 1,0 0 0,0 0-1,0 0 1,0 0-1,0 0 1,0 0 0,1 1-1,-1-1 1,0 0-1,0 1 1,0-1-1,0 0 1,1 1 0,-1-1-1,0 1 1,0 0-1,0 0 1,-22 27-34,1 0 0,2 2 0,1 0 0,-21 47 0,-48 139-91,35-77 95,27-76-23,-84 185 48,93-221-44,17-27-13,-1 1 1,1-1-1,0 0 1,0 1-1,-1-1 1,1 0-1,0 1 1,-1-1-1,1 1 1,0-1-1,-1 0 1,1 0-1,0 1 1,-1-1-1,1 0 1,-1 0-1,1 1 1,-1-1-1,1 0 1,0 0-1,-1 0 1,1 0-1,-1 0 1,1 0-1,-1 0 1,1 0-1,-1 0 1,1 0-1,-1 0 1,1 0-1,-1 0 1,1 0-1,-1 0 1,1 0-1,0 0 1,-1-1-1,1 1 1,-1 0-1,1 0 1,0-1-1,-1 1 1,1 0-1,-1 0 1,1-1-1,0 1 1,-1 0-1,1-1 1,0 1-1,0-1 1,-1 1-1,1 0 1,0-1-1,0 1 1,0-1-1,-1 1 1,1-1-1,0 1 1,0-1-1,0 0 1,-8-19 15,1 0 1,1-1 0,0 0-1,2-1 1,1 1 0,-2-40-1,5 61-18,0-1 0,0 1 0,0-1 0,0 1 1,0-1-1,0 1 0,0-1 0,0 1 0,1-1 0,-1 1 0,0-1 0,0 1 0,0 0 0,1-1 0,-1 1 0,0-1 0,0 1 0,1 0 1,-1-1-1,0 1 0,1 0 0,-1-1 0,0 1 0,1 0 0,-1-1 0,1 1 0,-1 0 0,0 0 0,1-1 0,0 1 0,19 2-13,27 18 11,-34-14 6,149 72 57,-138-68-49,37 19 10,2-3 0,0-2 0,77 17 0,-113-36-245,0 0 0,1-2-1,32 1 1,-48-5-760,1 0-1,-1 0 1,19-6 0,-20 4-859,-1-1 0,1 0 0,-1 0-1,15-9 1,-10 3-1340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306 335 944,'7'-3'11325,"-7"4"-11116,-10-33 4489,-26-41-1529,23 49-2519,1 1 4,-1 0 1,-19-24 0,29 42-562,0 1 0,-1 0 0,0-1 0,0 1 0,0 1 0,-1-1 1,1 1-1,-1-1 0,0 1 0,0 1 0,0-1 0,0 1 0,-1 0 0,1 0 0,-10-2 0,12 4-88,-1 0-1,1 0 1,-1 0-1,1 1 1,0-1-1,-1 1 0,1 0 1,0 0-1,-1 0 1,1 0-1,0 1 1,0 0-1,0-1 1,0 1-1,0 0 0,0 0 1,1 1-1,-1-1 1,1 0-1,0 1 1,-1 0-1,1-1 1,0 1-1,-2 4 1,-1 3-13,-1-1 0,2 0 1,0 1-1,0 0 1,0 0-1,-2 17 1,3-9 15,1-1 1,1 1-1,1-1 1,0 1-1,1 0 1,1-1-1,1 1 1,5 20 0,-6-30-30,0-1 1,1 1 0,-1-1 0,1 0-1,1 0 1,-1 0 0,1-1 0,0 1 0,1-1-1,0 0 1,0 0 0,0-1 0,0 1 0,1-1-1,0 0 1,0-1 0,1 1 0,-1-1-1,1-1 1,0 1 0,9 3 0,-11-7-5,-1 1 0,1 0 0,-1-1 0,1 0 0,0 0 0,-1-1-1,1 1 1,-1-1 0,1 0 0,-1 0 0,1-1 0,-1 1 0,0-1 0,1 0 0,-1 0 0,0 0 0,0-1 0,0 1 0,-1-1 0,1 0 0,-1 0 0,1 0 0,2-4 0,1-1 12,1-1 0,-1 1 0,-1-2 0,0 1 0,0 0 1,-1-1-1,0 0 0,6-17 0,-5 3 17,0-1-1,-2 1 0,2-39 1,-5 47 52,-1 0 0,-1 1 0,-1-1 0,0 1 1,0-1-1,-9-25 0,8 75 122,11 5-182,2-1 1,17 46-1,-22-71 9,1 0-1,0-1 1,1 1-1,0-2 0,1 1 1,0-1-1,1 0 0,0-1 1,21 18-1,-27-25-8,1 0 1,0-1-1,0 1 0,0-1 0,0 0 0,0-1 0,0 1 1,1-1-1,-1 1 0,0-1 0,1-1 0,-1 1 0,1-1 1,-1 1-1,1-1 0,-1 0 0,1-1 0,-1 1 0,1-1 0,-1 0 1,1 0-1,-1-1 0,0 1 0,1-1 0,-1 0 0,0 0 1,0 0-1,-1 0 0,1-1 0,4-3 0,-1 0 6,0 0-1,0-1 0,0 0 0,-1 0 1,0 0-1,0-1 0,-1 0 1,0 0-1,0-1 0,-1 1 1,0-1-1,0 0 0,2-13 1,-2-2 66,-1 0 1,-2 0 0,0 0 0,-2 0 0,0 0-1,-2 0 1,0 1 0,-2-1 0,-8-25 0,13 47-26,-1 1 1,1-1-1,0 1 1,-1-1 0,1 1-1,-1 0 1,1-1-1,-1 1 1,0-1-1,1 1 1,-1 0 0,0 0-1,0-1 1,0 1-1,0 0 1,0 0-1,0 0 1,-3-1 0,4 4-47,-1 0 0,0 0 1,1 0-1,0 0 0,-1 0 1,1 0-1,0 0 0,0 0 1,0 1-1,1 2 1,-1-3-1,1 29-34,1 1 1,2-1-1,1 0 1,2 0 0,1-1-1,1 0 1,1 0-1,2-1 1,23 41 0,-7-30-577,-26-37 272,0 0 0,1 0 0,0 0 0,-1 0 0,1-1 0,0 1-1,0-1 1,1 0 0,-1 0 0,5 2 0,-7-4-6,0-1 0,0 1-1,0 0 1,0 0 0,0-1 0,0 1 0,0-1-1,0 1 1,0-1 0,0 1 0,0-1-1,-1 0 1,1 1 0,0-1 0,0 0-1,-1 0 1,1 1 0,0-1 0,-1 0-1,2-2 1,14-22-4331,-14 22 3672,7-13-1848,-1-2 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5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5 272,'-6'10'16370,"5"-10"-16092,0 0-1,0 0 1,1 0-1,-1 0 1,0 0-1,0 1 1,0-1-1,1 0 1,-1 1-1,0-1 1,0 0-1,1 1 1,-1-1-1,0 1 1,0-1-1,1 1 0,-1 0 1,1-1-1,-1 1 1,1 0-1,-1-1 1,1 1-1,-1 1 1,-7 25 1365,8-17-1564,0 0 1,0 0-1,2 15 0,4 1 83,0 1 0,2-1 0,1 0 0,1-1 0,1 0 0,1 0-1,1-1 1,1-1 0,1 0 0,2-1 0,23 26 0,-3-11-31,1-1-1,2-1 1,1-3 0,89 54 0,18-9 67,236 88 0,-374-161-194,40 16 9,1-3 0,1-1 0,0-3 0,1-2 0,0-3 0,98 4 1,-86-13-4,-1-2 0,1-4 1,-1-2-1,0-3 1,-1-3-1,-1-2 1,118-51-1,-114 39-20,301-146 36,-315 146-43,174-99 33,-189 104 3,0-2 0,-2-2 1,55-56-1,-74 64 9,-1-1 0,-1 0 0,0-1 0,-2 0 0,17-43 0,16-31 109,-40 88-229,-1 1-1,0-1 1,-1 0 0,1-1 0,-2 1 0,4-15 0,-6 22-1,0 1-1,-1 0 1,1 0 0,0-1 0,-1 1-1,1 0 1,0-1 0,-1 1-1,1 0 1,-1 0 0,1 0 0,0 0-1,-1-1 1,1 1 0,-1 0-1,1 0 1,-1 0 0,1 0 0,0 0-1,-1 0 1,1 0 0,-1 0 0,1 0-1,-1 0 1,1 0 0,0 0-1,-1 1 1,1-1 0,-1 0 0,1 0-1,-1 0 1,1 1 0,-20 5-2392,19-6 1946,-96 26-16548,81-20 14218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70 20,'-66'-28'15655,"180"29"-15145,150-3-66,-89-13-3408,-131 7-372,-3-5-3947,-32 9 4677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154 201 1156,'-28'-49'2924,"-28"-42"3626,48 80-3807,-1 0 0,-20-19 1,29 29-2632,-1 0 0,1 1 0,-1-1 0,1 1 0,-1-1 0,1 1 0,-1-1 0,0 1 0,1-1 0,-1 1 0,0-1 0,0 1 0,1 0 0,-1-1-1,0 1 1,0 0 0,1 0 0,-1 0 0,0 0 0,0-1 0,0 1 0,1 0 0,-1 0 0,-1 1 0,2-1-73,-1 1 1,1-1-1,-1 1 0,1 0 0,-1-1 0,1 1 0,0-1 0,-1 1 0,1 0 0,0 0 0,0-1 1,-1 1-1,1 0 0,0 0 0,0-1 0,0 1 0,0 0 0,0 0 0,0-1 0,0 2 0,7 44-240,-6-41 382,39 186 209,96 409-159,-119-527-248,-10-39-438,1-2-1,19 49 1,-26-80 306,-1 0-1,1 0 1,-1-1-1,1 1 1,-1 0 0,1 0-1,-1-1 1,1 1-1,0 0 1,0-1 0,-1 1-1,1-1 1,0 1-1,0-1 1,-1 1 0,1-1-1,0 0 1,0 1-1,0-1 1,0 0-1,0 0 1,0 0 0,0 0-1,0 1 1,0-1-1,-1 0 1,1-1 0,0 1-1,0 0 1,0 0-1,0 0 1,0 0 0,0-1-1,0 1 1,0 0-1,-1-1 1,1 1 0,1-1-1,34-22-5073,-31 19 4373,39-33-5210,-19 14 3158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140 200 1120,'14'-126'6495,"-12"71"-1406,-2 54-4919,0 1-1,0-1 0,0 0 0,0 0 0,0 1 0,0-1 0,0 0 0,0 1 0,0-1 0,0 0 0,0 0 0,0 1 0,0-1 0,0 0 0,-1 1 0,1-1 0,0 0 0,0 1 0,-1-1 0,1 0 0,-1 1 0,1-1 0,0 1 0,-1-1 0,1 1 0,-2-1 0,-9 12 1558,-9 30-1170,-5 24-4,2 1-1,3 2 1,-17 111 0,30-127-465,3 0-1,2 0 0,2 0 1,2 0-1,15 81 0,-12-108-64,0 1 1,3-1-1,0 0 0,14 29 0,-18-46-8,-1-2 1,1 1-1,0 0 0,0-1 0,1 1 1,0-1-1,0-1 0,0 1 1,1-1-1,0 0 0,0 0 0,0 0 1,0-1-1,1 0 0,0 0 1,0-1-1,0 0 0,11 4 0,-11-6-7,-1 0-1,1-1 0,0 0 1,0 0-1,-1-1 0,1 1 1,0-1-1,-1-1 0,1 1 1,-1-1-1,1 0 0,-1-1 1,0 0-1,0 0 0,0 0 0,0 0 1,-1-1-1,1 0 0,-1 0 1,0-1-1,0 0 0,-1 1 1,1-1-1,6-11 0,-6 9-4,0 0 0,0 0 1,-1-1-1,0 0 0,0 0 0,-1 0 0,0 0 0,0 0 0,-1-1 0,0 1 0,-1-1 0,0 0 0,0 1 0,-1-1 0,0 0 1,0 1-1,-1-1 0,-3-14 0,3 18-4,-1 0 0,0 0 1,0 0-1,-1 0 0,1 1 1,-1-1-1,0 1 0,0-1 1,0 1-1,-1 0 0,0 0 1,1 0-1,-2 1 0,1-1 1,0 1-1,0 0 0,-10-4 1,7 4-5,0 1 1,0 0 0,0 0-1,0 1 1,0 0 0,0 0-1,0 1 1,0-1 0,0 2-1,0-1 1,0 1 0,0 0-1,-8 2 1,8-1-111,-1 0 1,1 0-1,0 1 0,0 0 0,0 0 1,1 0-1,-1 1 0,1 0 1,0 0-1,0 1 0,0-1 0,-6 8 1,11-12 16,1 1 1,0-1-1,0 0 1,-1 0-1,1 1 1,0-1-1,0 0 1,0 0-1,0 1 1,-1-1-1,1 0 1,0 1-1,0-1 1,0 0-1,0 1 1,0-1-1,0 0 1,0 1 0,0-1-1,0 0 1,0 1-1,0-1 1,0 0-1,0 1 1,0-1-1,0 0 1,1 1-1,-1-1 1,0 0-1,0 0 1,0 1-1,0-1 1,0 0-1,1 0 1,-1 1-1,0-1 1,0 0-1,1 0 1,-1 1-1,0-1 1,0 0-1,1 0 1,-1 0 0,0 1-1,1-1 1,-1 0-1,0 0 1,0 0-1,1 0 1,-1 0-1,0 0 1,1 0-1,-1 0 1,0 0-1,1 0 1,0 0-1,21 3-4610,-20-3 4193,39 1-6388,-15-1 3579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586 268 1128,'-19'-62'5152,"10"37"-2716,2 1 0,0-1 0,2 0 0,1 0 1,-2-27-1,6 50-2367,0 1 0,0 0 1,0 0-1,0 0 1,0 0-1,0 0 1,0 0-1,0-1 1,1 1-1,-1 0 1,0 0-1,1 0 0,-1 0 1,1 0-1,-1 0 1,1 0-1,0 0 1,-1 0-1,1 0 1,0 0-1,0 1 0,-1-1 1,1 0-1,0 0 1,0 1-1,2-2 1,-1 1-32,0 1 1,0 0-1,0 0 1,0-1-1,0 1 1,0 0-1,0 1 1,0-1-1,0 0 1,0 0 0,0 1-1,0 0 1,3 1-1,9 4-51,-1 0-1,0 1 1,15 12 0,-24-16 106,20 14-72,-1 2 0,-1 0-1,-1 2 1,-1 0 0,-1 2-1,-1 0 1,18 29-1,-6-2 7,-2 1 0,34 89 0,-48-103-19,-3 0-1,-1 0 0,-1 1 0,-2 0 0,-2 0 0,-2 1 0,-1-1 0,-7 75 1,-1-68-16,-1-1 0,-3 0 0,-2-1 0,-1 0 0,-3-1 0,-1-1 0,-32 56-1,14-38-66,-1-3-1,-4-1 0,-1-2 1,-74 73-1,77-90-730,-2-2 0,-54 35 0,59-47-923,-1-1-1,-1-2 1,-48 18 0,39-22-3220,-89 17 0,73-22 1663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63 716,'-11'-10'1989,"0"1"1,0 0-1,-15-8 0,21 14-1451,0 1 0,0-1 0,0 1 0,0 1 0,0-1 0,-1 1 0,1 0-1,-1 0 1,1 0 0,-1 1 0,-9 0 0,2 2-183,0 0 0,0 1 0,0 1 0,1 0 0,-1 0 0,1 1 0,0 1 0,0 0 0,1 1 0,-1 0 0,1 1 0,1 0 0,0 1 0,-18 18 0,5 0-107,0 1 0,2 1 0,1 1 1,-23 44-1,17-19-24,1 2 0,3 1 1,3 1-1,2 0 0,-14 97 1,20-66-88,4-1 1,3 1 0,10 109 0,2-124-217,2-2 0,4 1 0,3-2 0,3 0 0,3-1 0,3-1 0,3-2 0,3 0 0,3-3 1,3 0-1,3-3 0,81 97 0,-96-132-889,1 0 0,2-2 0,0-1 0,1-2 0,62 35 0,-43-31-1645,2-3 0,1-2 0,72 19 0,-22-15-1216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427 133 1676,'2'-9'1274,"-2"1"0,1-1-1,-1 0 1,-1 0 0,0 1 0,0-1-1,0 0 1,-1 1 0,-5-14-1,6 20-922,0 0 1,0-1-1,0 1 0,-1 1 0,1-1 0,0 0 0,-1 0 0,1 0 0,-1 1 0,0-1 0,0 1 0,1-1 0,-1 1 0,0 0 0,0 0 0,-4-2 0,3 2-235,0 1-1,0-1 1,0 1 0,0 0-1,0 0 1,0 0-1,0 0 1,0 0-1,0 1 1,0 0 0,0-1-1,0 1 1,1 0-1,-1 0 1,0 1-1,-3 1 1,-4 3-35,1 0 0,0 0 0,0 1 0,0 1-1,1-1 1,0 1 0,1 1 0,0-1 0,-7 12 0,-7 12 177,-22 47 1,12-12-5,3 1 0,3 1 0,3 1 0,3 2 0,-13 103 0,18-51-131,5 1 0,11 173 1,4-208-93,18 95-1,-14-136-22,2-1-1,1-1 1,33 73-1,-39-105-114,1 0 1,0 0-1,1 0 1,1-1-1,0-1 0,1 0 1,15 14-1,-22-23-231,1 0 0,0 1 0,1-2 0,-1 1 0,0 0 0,1-1-1,0 0 1,0-1 0,0 1 0,0-1 0,0 0 0,1-1 0,-1 1 0,0-1 0,1-1 0,-1 1 0,1-1 0,-1 0-1,1 0 1,-1-1 0,11-2 0,-1-3-1307,1 0-1,-1-1 0,-1-1 0,1 0 1,-1-1-1,-1-1 0,16-12 0,6-6-1778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79 1024,'-11'-12'1569,"0"-1"-1,-20-16 0,28 27-1322,0-1-1,0 1 1,0 0 0,0 0-1,-1 0 1,1 0-1,0 0 1,-1 1-1,1-1 1,-1 1-1,0 0 1,1 0-1,-1 1 1,0-1-1,0 1 1,0-1-1,-5 2 1,8-1-236,1 0 1,-1 0-1,1 0 1,0 0-1,-1 0 1,1 0-1,-1 0 1,1 0-1,0 1 1,-1-1-1,1 0 1,-1 0-1,1 0 1,0 1-1,-1-1 1,1 0-1,0 0 1,0 1-1,-1-1 1,1 0 0,0 1-1,0-1 1,-1 0-1,1 1 1,0-1-1,0 1 1,0-1-1,-1 0 1,1 1-1,0-1 1,0 1-1,0-1 1,0 0-1,0 2 1,8 13 127,20 10 297,-16-18-96,0 0-1,1-1 0,0-1 0,0 0 0,0-1 1,1-1-1,-1 0 0,1 0 0,0-1 0,0-1 1,23-1-1,-20-1 115,0 0 0,1-1 0,-1-1 0,-1-1 0,1 0 0,0-1 0,-1-1 0,0-1 0,16-8-1,2-14 1119,-21 17-701,-243 231-263,51-46-676,95-91 142,-116 147 0,195-223-76,-10 16 11,19-16 3,11-8 1,9-2-5,0 0 0,-1 2 0,1 1 0,1 0 0,-1 2 0,37 6 0,137 40-12,-98-20 46,-82-23-332,2 0 1,-1-1-1,0 0 0,1-2 0,30-1 1,-35-2-1116,-1 0 1,1-1-1,0-1 0,-1 0 1,1-1-1,-1 0 1,21-13-1,18-10-5185,-25 14 3455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84 1156,'-22'-3'6210,"0"2"-1,-27 0 0,107 10-4850,-27-8-1471,1-1 0,0-2 0,34-7 0,95-25-5629,-71 14-197,-17 4 4,-38 8 3144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73 315 2216,'-7'-146'12729,"4"123"-10958,-1 0 0,-1 1 0,-1-1 0,-11-27 0,16 48-1612,1 0 0,-1 0 0,0 1 0,0-1 0,0 0 0,0 0 0,0 1 0,0-1 0,0 1 0,0-1 0,-1 1 0,1-1 1,-1 1-1,1 0 0,-3-2 0,4 3-135,-1 0 1,1 0-1,0 0 1,-1 0-1,1 0 1,0 0-1,0 0 0,-1 0 1,1 0-1,0 0 1,-1 0-1,1 1 1,0-1-1,0 0 1,-1 0-1,1 0 1,0 0-1,0 0 0,-1 1 1,1-1-1,0 0 1,0 0-1,0 0 1,-1 1-1,1-1 1,0 0-1,0 0 0,0 1 1,0-1-1,0 0 1,0 1-1,-1-1 1,-2 22-22,29 393 153,-10-225-118,-1-31-50,-5-66-1039,-2 166-1,-9-247 1313,0-9-1034,1 1 0,0 0 0,0 0 0,0 0 0,0 0 0,0 0-1,2 6 1,-2-9 607,1-1 1,-1 0-1,0 1 0,0-1 0,0 0 0,1 1 0,-1-1 0,0 0 1,1 1-1,-1-1 0,0 0 0,0 0 0,1 1 0,-1-1 1,0 0-1,1 0 0,-1 0 0,1 0 0,-1 1 0,0-1 0,1 0 1,-1 0-1,0 0 0,1 0 0,-1 0 0,1 0 0,-1 0 1,0 0-1,1 0 0,21-11-4279,-14 5 3042,0-1 0,0 0 0,0-1 0,9-11 0,0-3-608</inkml:trace>
  <inkml:trace contextRef="#ctx0" brushRef="#br0" timeOffset="1">431 587 1004,'41'-148'4280,"1"-3"2338,-32 109-1551,6-70-1,-15 104-4453,3-19 777,-4 27-1305,0-1 0,1 0 0,-1 1 0,0-1 0,0 0 0,0 0 1,0 1-1,0-1 0,0 0 0,0 1 0,0-1 0,0 0 0,0 0 0,-1 1 0,1-1 0,0 0 0,0 1 0,-1-1 0,1 0 0,0 1 0,-1-1 0,0 0 0,-1 57 966,-7 436-344,10-450-689,3 34-433,3-1 0,3 0 0,3 0-1,33 104 1,-43-170 107,-1-4-468,-1 0 0,1 0-1,0 0 1,0 0 0,1 0 0,4 6 0,-6-10 342,0 0 0,0 0 1,0 0-1,0 0 1,0 0-1,1 0 0,-1 0 1,0-1-1,0 1 1,1 0-1,-1-1 0,1 1 1,-1-1-1,1 0 0,-1 1 1,0-1-1,1 0 1,-1 0-1,1 0 0,-1 0 1,1 0-1,-1 0 1,1 0-1,-1-1 0,1 1 1,-1-1-1,1 1 1,0-1-1,13-4-3306,1-2 194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36 468 1328,'0'-55'2641,"2"-25"3080,-5 0 0,-17-116 0,18 183-5045,2 10-464,0-1 0,-1 1 1,1-1-1,-1 1 0,0-1 0,0 1 0,0-1 0,0 1 0,-1 0 0,-3-6 1,25 52 442,101 221-32,144 472 0,-225-599-609,-7 1 0,29 257 1,-61-366-33,0-1 0,-2 0 0,-1 0-1,-2 0 1,0 0 0,-2 0 0,-1-1 0,-1 0 0,-13 28 0,14-42-67,0-1 0,0 0-1,-18 21 1,20-28-143,1 0-1,0-1 1,-1 1-1,0-1 1,0 0-1,0-1 1,0 1 0,-1-1-1,1 0 1,-1-1-1,-6 3 1,11-5 90,1 1-1,-1-1 1,0 0 0,1 0 0,-1 1 0,0-1 0,0 0 0,1 0 0,-1 0-1,0 0 1,1 0 0,-1 0 0,0 0 0,1 0 0,-1 0 0,0-1-1,0 1 1,1 0 0,-1 0 0,1 0 0,-1-1 0,0 1 0,1 0-1,-1-1 1,0 1 0,1-1 0,-1 1 0,1-1 0,-1 0 0,0 0-146,1-1 0,-1 1 0,1 0 0,0-1 0,0 1 0,-1 0 1,1-1-1,0 1 0,0 0 0,1-1 0,-1 1 0,0-1 0,0 1 1,1-2-1,18-44-6548,-3 18 3373,3-3 145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5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21 238 972,'-21'-8'19782,"32"11"-18381,0 0-1305,0 0 0,0-1 0,0-1 1,0 0-1,0 0 0,0-1 0,17-2 1,-5-1-71,0 0 0,35-11 0,-30 6-21,-1-2 1,36-18-1,-53 23 115,0-1-1,-1 1 1,0-2 0,-1 1-1,1-1 1,-1 0 0,0-1-1,-1 0 1,11-15 0,-6 6 453,-9 13-276,1-1 0,-1-1 0,0 1 0,-1 0 0,5-11-1,-5-6 799,-2 22-1035,0-1 0,0 1 0,0-1-1,0 0 1,-1 1 0,1-1 0,0 1 0,0-1 0,0 1-1,0-1 1,-1 1 0,1-1 0,0 1 0,-1-1-1,1 1 1,0-1 0,-1 1 0,1 0 0,0-1-1,-1 1 1,1 0 0,-1-1 0,1 1 0,-1 0-1,1-1 1,-1 1 0,1 0 0,-1 0 0,1 0 0,-1-1-1,1 1 1,-1 0 0,-1 0 0,2 1-45,-1-1 0,0 1 0,1-1 0,-1 1 0,0 0 1,1 0-1,-1-1 0,1 1 0,-1 0 0,1 0 0,0 0 0,-1-1 1,1 1-1,0 0 0,-1 0 0,1 0 0,0 0 0,0 0 0,0 0 1,0 0-1,0-1 0,0 1 0,0 0 0,0 0 0,0 0 1,1 0-1,-1 0 0,0 0 0,1 1 0,5 34-142,-6-35 147,8 33-64,1 0 0,2 0 0,1-1 0,31 59-1,-32-73-259,9 15-1567,-15-10-2436,-28-38-15520,15 12 16583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32 137 1744,'10'-24'5942,"-9"20"-4536,0 0 1,1-1-1,0 1 0,0 0 0,0 0 0,0 0 0,6-6 0,-6 7-1146,1 1 0,-1 1 0,1-1 0,-1 0-1,1 1 1,-1-1 0,1 1 0,0 0 0,4-2-1,42-11-165,0 1-1,1 3 0,1 2 0,-1 2 1,1 2-1,53 4 0,-95 0-574,0 1 1,0 0-1,0 0 0,-1 1 0,1 0 1,-1 1-1,1-1 0,14 9 1,-22-11 253,0 1-1,0 0 1,0 0 0,0 0 0,0 0 0,0 0 0,0 1 0,0-1-1,-1 0 1,1 0 0,0 0 0,-1 1 0,1-1 0,-1 0 0,1 1 0,-1-1-1,0 1 1,1-1 0,-1 0 0,0 1 0,0-1 0,0 1 0,0-1-1,0 1 1,0-1 0,-1 0 0,1 1 0,0-1 0,-1 1 0,1-1 0,-1 0-1,0 0 1,1 1 0,-1-1 0,0 0 0,0 0 0,1 0 0,-3 2 0,-2 4-534,-1 0 1,0 0 0,0 0 0,-10 7 0,-6 3 236,0-1-1,-1-2 0,-38 20 1,-82 27 2284,27-12 1815,96-39-2645,-21 8 4837,-61 39 0,102-57-5743,0 1 0,-1-1-1,1 0 1,0 0 0,0 0 0,0 0 0,0 0-1,-1 0 1,1 0 0,0 0 0,0 0-1,0 0 1,0 1 0,0-1 0,0 0 0,-1 0-1,1 0 1,0 0 0,0 0 0,0 0 0,0 1-1,0-1 1,0 0 0,0 0 0,0 0 0,0 0-1,0 1 1,0-1 0,0 0 0,0 0 0,0 0-1,0 0 1,0 1 0,0-1 0,0 0 0,0 0-1,0 0 1,0 0 0,0 1 0,0-1 0,0 0-1,0 0 1,0 0 0,0 0 0,0 0 0,0 1-1,1-1 1,-1 0 0,0 0 0,0 0 0,0 0-1,0 0 1,0 0 0,1 1 0,13 4 472,21-1-130,15-4-191,0-1-1,74-13 0,100-29-2847,-214 41 2421,68-18-6743,106-41 1,-139 44 3392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7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37 892,'-9'-6'1499,"0"1"-1,0 1 1,-1 0 0,1 0-1,-1 1 1,-20-5 0,27 7-1220,0 1 0,0-1 0,0 1 0,-1 0 0,1-1 0,0 2 0,0-1 0,-1 0 0,1 1 0,0-1 0,0 1 0,0 0 0,0 0 0,0 0 0,0 0 0,0 1 0,0-1 0,0 1 0,1 0 1,-1 0-1,0 0 0,1 0 0,0 0 0,-1 1 0,-3 4 0,5-5-221,0-1 0,0 1 0,0 0 0,0 0 0,0 0 0,0 0 1,1 0-1,-1 0 0,1 0 0,-1 0 0,1 0 0,0 0 0,-1 1 0,1-1 0,0 0 1,1 0-1,-1 0 0,0 0 0,1 0 0,-1 0 0,2 4 0,0-2 15,0-1-1,0 0 1,0-1-1,0 1 1,1 0-1,-1-1 1,1 1-1,0-1 1,-1 0-1,1 0 1,0 0-1,4 2 0,4 1 47,0 0 0,0 0 0,0-1 0,1-1 0,0 0 0,20 2 0,-11-4-17,1-1-1,0-2 0,-1 0 1,1-1-1,-1-1 0,1-1 1,-1-1-1,-1-1 0,1-1 1,-1 0-1,-1-2 0,20-12 1,-112 99 1111,-72 76-1199,88-89-2,-119 102 0,171-161-8,-23 17 3,0-1 1,-1-1-1,-54 28 1,70-44-31,11-9-16,15-17-5,-11 19 46,12-15-17,0 0 0,30-28 1,-37 39 8,0 0 1,1 1 0,0 0 0,0 1 0,1 0-1,0 0 1,-1 1 0,2 0 0,8-3 0,-14 6 2,1 1 1,-1-1-1,0 1 1,0 0-1,0 0 1,1 1-1,-1-1 1,0 1-1,0 0 1,0 0 0,0 0-1,0 0 1,0 1-1,0 0 1,6 3-1,5 5 1,-1 0 0,21 18-1,-3-1 10,-14-14-55,17 12 124,37 21 0,-60-40-185,0 0 0,0-1 0,0 0 0,0-1 0,1 0 0,-1-1 0,24 2-1,-29-5-478,0 0 0,0-1-1,0 0 1,-1-1 0,1 1-1,0-1 1,0-1 0,-1 1 0,0-1-1,1 0 1,-1-1 0,0 1-1,10-9 1,0-1-2047,-1 0 0,0-1 0,20-25 0,-17 16-138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88 246 568,'-35'-133'9399,"9"46"-521,21 64-6520,10 20-1946,7 10-494,29 23 78,-23-18 0,0 1 0,-1 0-1,0 1 1,-1 1 0,-1 1 0,0 0 0,13 20 0,-22-26 4,0 0 0,-1 0 0,0 0-1,-1 1 1,0 0 0,-1 0 0,0 0 0,-1 0 0,2 15 0,-4-18 4,0 0 1,0 1 0,0-1-1,-1 0 1,0 0-1,-1 1 1,0-1 0,0 0-1,-1-1 1,0 1-1,0 0 1,-1-1 0,-7 11-1,-9 10 85,-1-2-1,-1-1 0,-2-1 0,0 0 1,-2-2-1,-39 27 0,34-22 771,30-26-649,28-11 966,20-11-498,-2-1-2881,65-20 0,-95 37 466,-1 1 1,1 1-1,0 1 0,0 0 0,1 0 1,-1 2-1,0 0 0,29 4 0,-11 2-1762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26 119 812,'-7'6'1773,"5"-4"-1189,0-1 0,0 1-1,0 0 1,0 0 0,1 0 0,-1 0 0,0 0-1,-2 4 1,7 5 1654,14-2-499,-5-6-1126,1 0 0,-1-1-1,1 0 1,0-1 0,0-1-1,16-1 1,81-12 597,-78 8-1002,43-6-157,88-26 0,-127 26-1814,0-2 1,42-21-1,-73 32 1011,0 0-1,0-1 1,0 0-1,0 0 1,0-1 0,-1 1-1,1-1 1,-1 0-1,0 0 1,4-6-1,-3 1-1571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8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98 1088,'-13'-13'2583,"0"1"-1,-18-14 1,-10-4 6713,38 28-8546,-1 0-1,1 0 1,-1 0-1,1 0 0,-1 0 1,0 1-1,-7-2 1,10 5-699,0 0 1,0 0-1,0 1 0,0-1 1,0 0-1,1 1 1,-1-1-1,1 1 1,0-1-1,-1 0 1,1 1-1,1 4 1,-2-4 6,1 226 703,3-102-553,2 192 97,28-4-1168,-30-298 616,-2-9-537,0 0 0,1 0 0,0 0 0,0 0-1,5 11 1,-6-17 231,0 0-1,0 0 1,1 0 0,-1-1-1,0 1 1,1 0 0,-1-1 0,1 1-1,0-1 1,3 2 0,-3-1-193,0-2 1,0 1 0,0 0 0,0 0-1,0-1 1,0 1 0,1-1 0,-1 1 0,0-1-1,0 0 1,1 0 0,2-1 0,10 0-3051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44 2336,'-7'-5'1552,"-1"-1"1049,0 0-1,-1 1 0,1 0 1,-19-8-1,24 12-2151,1 1-1,0-1 1,-1 1-1,1-1 1,-1 1-1,1 0 1,-1 0-1,0 0 1,1 0 0,-5 1-1,5 0-353,0-1-1,0 1 1,0 0-1,0 0 0,0 0 1,1 0-1,-1 0 1,0 1-1,0-1 1,1 0-1,-1 1 0,1-1 1,-1 1-1,-1 2 1,-5 9 150,0 0 1,0 0-1,2 1 0,0 0 1,-5 15-1,-18 78 626,17-60-559,-34 148 428,8 2-1,-22 385 0,57-535-732,3 1 1,1-1-1,3 1 0,1-1 1,19 74-1,-19-105-112,1-1 0,9 21 0,-12-32-74,-1 0 0,0 0-1,1 0 1,0 0 0,0 0-1,0-1 1,0 0-1,0 1 1,1-1 0,0-1-1,-1 1 1,1 0 0,5 2-1,-7-5-111,1 1-1,-1-1 0,1 1 0,-1-1 0,1 0 1,-1 0-1,1 0 0,0 0 0,-1-1 1,1 1-1,-1-1 0,1 1 0,-1-1 1,0 0-1,1 0 0,-1 0 0,0 0 1,1-1-1,-1 1 0,2-2 0,45-37-5550,-40 32 4625,46-43-5706,-23 24 3492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49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565 156 2572,'-4'-13'1719,"-1"1"0,0-1 0,0 1 0,-1 0 0,-1 1 0,0 0 0,0 0 0,-12-14 0,16 22-1502,0 0 1,0 0 0,-1 0 0,1 0-1,-1 1 1,1-1 0,-1 1-1,0 0 1,0 0 0,0 0 0,0 1-1,0-1 1,0 1 0,0 0-1,0 0 1,-1 0 0,1 1 0,0 0-1,-1 0 1,1 0 0,-1 0-1,1 0 1,0 1 0,0 0 0,-1 0-1,1 0 1,0 0 0,0 1 0,-5 2-1,-7 5-34,1 1 0,0 1 0,0 0 0,1 1 0,0 0-1,1 1 1,1 1 0,0 0 0,1 0 0,1 1 0,-17 32 0,0 6 95,3 0 0,-23 80 1,32-83-238,3 1 0,1 1 0,3 0 1,3 0-1,1 1 0,3-1 0,2 1 0,9 56 1,-8-94-36,1 0 1,0 0 0,2 0 0,-1-1 0,2 1 0,0-1 0,0 0 0,2-1 0,0 0 0,15 21 0,-18-29-6,-1 0 0,1 0 1,0 0-1,1 0 1,-1-1-1,1 0 0,0 0 1,0-1-1,0 0 1,0 0-1,1 0 0,-1-1 1,1 1-1,0-2 1,-1 1-1,1-1 1,0 0-1,0 0 0,0-1 1,0 0-1,0 0 1,0-1-1,0 0 0,0 0 1,11-3-1,-11 2-2,1-1-1,0 0 1,-1 0-1,0 0 0,0-1 1,0 0-1,0 0 1,0 0-1,-1-1 1,0 0-1,0-1 0,0 0 1,-1 1-1,0-2 1,0 1-1,0 0 1,-1-1-1,4-8 0,-4 6-1,-1 0-1,0 0 0,-1-1 0,0 1 1,0-1-1,-1 0 0,0 1 0,-1-1 1,0 0-1,0 1 0,-1-1 0,0 1 1,-1-1-1,-4-14 0,3 14 0,0 1-1,-1-1 0,0 1 1,0-1-1,-1 1 0,0 1 1,0-1-1,-1 1 0,-1 0 1,1 0-1,-1 1 0,-10-9 1,11 11-10,-1 1-1,0 0 1,0 0 0,0 0 0,-1 1 0,1 0 0,-1 0 0,0 1 0,0 0 0,0 1 0,0-1 0,0 2 0,0-1 0,0 1 0,-15 1 0,6 2-101,0 0 1,1 0 0,0 2-1,0 0 1,0 1-1,-27 14 1,32-14-1139,0 1 0,1-1 0,0 2 0,0 0 0,-15 16-1,20-16-4647,27-2-6898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0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2800,'6'-15'14540,"-4"14"-13632,18-13 4234,31-8-7129,-34 16 3373,22-12-2331,71-43 1,-17-4-9210,-55 42 3828,-22 13 3210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0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152 128 456,'0'-14'4623,"-1"0"1,0 0-1,-6-22 0,-11-11 2505,17 47-7102,1 0-1,0 0 0,0-1 1,0 1-1,0 0 1,0 0-1,0 0 1,0 0-1,0 0 1,0 0-1,0 0 1,-1-1-1,1 1 1,0 0-1,0 0 1,0 0-1,0 0 1,0 0-1,0 0 1,-1 0-1,1 0 1,0 0-1,0 0 0,0 0 1,0 0-1,0 0 1,-1 0-1,1 0 1,0 0-1,0 0 1,0 0-1,0 0 1,0 0-1,-1 0 1,1 0-1,0 0 1,0 0-1,0 0 1,0 0-1,0 0 1,0 0-1,-1 0 1,1 0-1,0 0 0,0 1 1,0-1-1,0 0 1,0 0-1,0 0 1,0 0-1,-1 0 1,-6 12 433,-1 15-297,-76 469 642,76-442-1191,2 0 0,3 0-1,2 1 1,10 90-1,-9-144 149,0 0 0,0 0 0,0 0 0,0 0 0,0 0 0,1 0-1,-1 0 1,0-1 0,0 1 0,1 0 0,-1 0 0,0 0 0,1-1-1,-1 1 1,1 0 0,-1 0 0,1-1 0,-1 1 0,1 0 0,0-1-1,1 2 1,-1-2-101,0 0-1,0 0 1,0 0-1,1 0 0,-1-1 1,0 1-1,0 0 1,0-1-1,0 1 1,1-1-1,-1 1 0,0-1 1,0 1-1,0-1 1,0 0-1,1 0 0,47-32-9279,-28 17 6217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11 304 20,'2'-15'1785,"2"-26"2779,-1 0 0,-2 0 1,-2 0-1,-11-67 0,7 91-2364,2 27-1213,4 30-663,12 145 81,13 332-242,-25-386 49,0-66-1549,-1-1-4234,0-64 5439,0 1 0,0-1-1,0 0 1,0 0 0,0 0-1,0 1 1,0-1 0,0 0-1,1 0 1,-1 0 0,0 0-1,0 1 1,0-1 0,0 0-1,0 0 1,0 0 0,0 0-1,2 2-1587,-2-2 1587,1 0 1,-1 0 0,0 0-1,0 0 1,0 0 0,0 0-1,1 0 1,-1 0 0,0 0-1,0 0 1,0 0 0,1 0-1,-1 0 1,0 0 0,0 0-1,0 0 1,1 0 0,-1 0-1,0 0 1,0-1 0,0 1-1,0 0 1,2-2-1456,10-9-5142,-12 11 6567,8-9-3475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5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72 1000,'-6'7'15395,"0"1"-8929,2 10-4905,2 16-1095,3-17-288,1 0 0,1-1 0,0 1-1,1-1 1,1 0 0,0 0 0,1-1 0,1 1-1,1-1 1,0-1 0,15 21 0,9 9-45,2-2 1,47 45 0,-53-60-120,1-2 1,0-1 0,2-2 0,1 0 0,1-3 0,0 0 0,1-2 0,1-2 0,1-1 0,0-2 0,1-1 0,0-2 0,0-2 0,1-1 0,0-2 0,0-1 0,41-3 0,6-4-7,-1-3 0,0-3 0,0-4 0,108-34 0,-154 36 0,-2-2 1,0-1 0,-1-1-1,-1-2 1,39-27-1,-54 31 0,0-1-1,-1-1 0,-1 0 0,-1-1 0,0-1 0,-1 0 0,-1-1 0,-1-1 0,19-37 1,-31 55-7,61-145 73,-57 133-70,-1-1 0,0 0 0,-1 0 0,-1 0 0,0 0 0,-1 0 1,-1-1-1,-1-19 0,0 30-67,0 0 1,1 0 0,-2 0-1,1 0 1,0 1 0,-1-1-1,0 0 1,0 1 0,-1-1-1,-5-8 1,7 14-231,0-1-1,0 0 1,0 0-1,0 0 1,0 1 0,-1-1-1,1 0 1,0 1-1,0-1 1,0 1-1,0 0 1,0-1 0,1 1-1,-1 0 1,0-1-1,0 1 1,0 0-1,0 0 1,1 0 0,-1 0-1,-1 1 1,-5 5-1881,-22 19-4435,22-19 4579,0-1-1,0 1 1,-1-2 0,-8 7 0,3-5 222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172 206 2260,'-13'-38'5494,"-1"1"-1,-31-57 1,24 60-1571,16 32-2556,13 22-1026,74 148 658,37 85-454,-95-193-492,-2 1 0,18 83-1,-26-77-37,-3 0-1,-3 1 0,-3 0 1,-3 0-1,-12 128 0,5-161-6,-2 0-1,-2-1 0,-1 1 1,-1-2-1,-24 48 1,23-58-6,-1-1 0,0 0 0,-2-1 0,-1-1 0,-1 0 0,0-1 0,-1-1 1,-29 22-1,37-32-184,0-1 1,0 0 0,0-1-1,-1 0 1,0 0-1,0-1 1,-1-1-1,0 0 1,1 0 0,-17 2-1,27-6 67,1 0-1,-1 0 0,1 0 1,-1 0-1,1 0 0,-1 0 0,1 0 1,-1 0-1,0 0 0,1 0 1,-1 0-1,1 0 0,-1 0 1,1 0-1,-1 0 0,1 0 1,-1-1-1,1 1 0,-1 0 1,1 0-1,-1-1 0,1 1 1,-1 0-1,1-1 0,-1 1 1,1-1-1,0 1 0,-1 0 1,1-1-1,0 1 0,-1-1 1,1 1-1,0-1 0,0 1 1,-1-1-1,1 0 0,0-1-204,0 0 0,0-1 0,1 1-1,-1 0 1,0 0 0,1 0 0,0 0 0,-1 1-1,1-1 1,2-3 0,28-43-5181,31-12-1235,-22 26 3527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51 764,'-4'-5'1193,"1"1"-1,0-1 1,-1 0-1,0 1 1,0 0-1,0 0 1,-6-5 0,-3-1 2066,29 28 2541,-12-13-5529,0 1 1,1-1 0,-1 0 0,1-1-1,0 1 1,11 7 0,5-2-132,0-1 0,1-1 0,0-1-1,0-1 1,1-1 0,0 0 0,0-2 0,0-1 0,0-1 0,0 0-1,0-2 1,43-7 0,-58 6-2,0 0-1,0 0 1,-1-1-1,12-5 0,-17 7-52,0 1-1,-1-1 1,1 0-1,0 0 0,0 0 1,-1-1-1,1 1 0,0 0 1,-1-1-1,0 1 0,1-1 1,-1 1-1,0-1 0,0 0 1,1 1-1,-1-1 1,-1 0-1,1 0 0,0 0 1,0 0-1,-1 1 0,1-4 1,-1 4-61,0 0 0,0 0 0,-1 0 0,1 1 0,0-1 0,-1 0 0,1 0 1,-1 0-1,1 0 0,-1 1 0,0-1 0,1 0 0,-1 1 0,1-1 0,-1 0 1,0 1-1,0-1 0,1 1 0,-1-1 0,0 1 0,0 0 0,0-1 0,0 1 0,0 0 1,1-1-1,-1 1 0,0 0 0,0 0 0,0 0 0,0 0 0,0 0 0,0 0 0,0 0 1,0 0-1,0 0 0,0 0 0,1 1 0,-3-1 0,-39 9 85,40-9-84,-20 8-12,0 0 0,1 1 1,0 1-1,0 1 0,1 1 0,1 1 1,-19 16-1,8-4-10,2 1-1,0 2 1,-33 43-1,29-29 4,2 1-1,1 1 0,-30 67 0,58-111 0,1 0-1,0 1 1,-1-1 0,1 1-1,0-1 1,0 0-1,-1 1 1,1-1 0,0 1-1,0-1 1,0 1-1,0-1 1,-1 1-1,1-1 1,0 1 0,0-1-1,0 1 1,0-1-1,0 0 1,0 1 0,1-1-1,-1 1 1,0-1-1,0 1 1,0-1 0,0 1-1,0-1 1,1 1-1,-1 0 1,15-2 283,-2-1-232,207-10 404,34-3-2444,-199 4-1624,-1-4-3353,0-1-3539,-36 11 6864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0 410 736,'1'-2'654,"0"1"1,0-1-1,0 0 0,0 0 1,0 1-1,0-1 0,1 1 0,-1-1 1,1 1-1,-1-1 0,1 1 1,-1 0-1,3-1 0,29-12 3551,-14 10-2879,36-3-1,-40 6-331,149-10 788,38-5-4512,-165 11-3290,58-17-1,-85 17 3376</inkml:trace>
  <inkml:trace contextRef="#ctx0" brushRef="#br0" timeOffset="1">498 136 2000,'-24'-30'5688,"-2"1"1,-40-37-1,65 65-5606,1 1 0,-1-1 0,0 0-1,1 0 1,-1 1 0,0-1 0,1 0 0,-1 1 0,0-1-1,1 1 1,-1-1 0,0 1 0,0-1 0,0 1 0,0 0 0,1-1-1,-1 1 1,0 0 0,0 0 0,0 0 0,0-1 0,0 1-1,0 0 1,0 0 0,0 0 0,0 0 0,0 1 0,0-1-1,1 0 1,-1 0 0,0 1 0,0-1 0,0 0 0,0 1 0,0-1-1,1 1 1,-1-1 0,0 1 0,0-1 0,1 1 0,-1-1-1,0 1 1,1 0 0,-1 0 0,0-1 0,1 1 0,-1 0-1,1 0 1,0-1 0,-1 1 0,0 1 0,-2 7-19,1-1 0,0 0 0,0 0 1,-2 15-1,3-15 152,-14 93 332,-36 263 245,40-251-940,6 142-1,5-242-279,1 0 0,0 0 0,1 1-1,0-1 1,1-1 0,10 25-1,-11-31-356,2 0 0,-1 0 0,1-1 0,0 1 0,0-1 0,0 0 0,1 0 0,0 0 0,0 0 0,0-1 0,0 0 0,1 0 0,0-1 0,0 1 0,7 2 0,15 4-3017,3-3 68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71 1248,'2'-22'3203,"-5"-10"5397,2 31-8274,1 0 0,0 0 1,-1 0-1,1 0 0,0 0 0,-1 0 0,1 1 0,-1-1 0,1 0 0,-1 0 0,0 1 0,1-1 0,-1 0 0,0 1 1,0-1-1,1 0 0,-1 1 0,0-1 0,0 1 0,-1-1 0,1 1-182,-1 0 0,1 0-1,-1 0 1,1 0 0,0 0-1,-1 0 1,1 0 0,-1 0 0,1 1-1,-1-1 1,1 1 0,0-1-1,-1 1 1,1-1 0,0 1 0,-1 0-1,-1 1 1,-9 9 30,0 0 1,0 0-1,1 1 0,1 0 0,0 1 0,0 1 1,2-1-1,-13 25 0,-10 28 251,3 2 0,3 0 0,3 2 0,-23 118 0,-17 294 24,56-429-442,3 0 0,3 0 0,1 0 0,3 0 0,21 102 0,-22-143-73,1-1 0,0 0-1,0 0 1,2-1-1,-1 1 1,1-1-1,1 0 1,13 16-1,-16-22-239,-1 0-1,1 0 1,0-1-1,0 0 1,0 0-1,1 0 1,-1 0-1,1-1 1,-1 1-1,1-1 1,0 0-1,0-1 1,0 1-1,0-1 1,0 0-1,0 0 1,1-1-1,-1 1 0,0-1 1,0 0-1,0-1 1,6 0-1,3-3-1388,0-1-1,0-1 0,-1 0 0,0 0 1,0-2-1,0 1 0,17-15 1,1-1-1942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376 130 668,'-10'-23'3629,"-19"-39"5239,27 58-8110,0 0 1,-1 1 0,1-1-1,-1 0 1,0 1 0,0 0 0,-1-1-1,1 1 1,-1 1 0,0-1 0,-7-4-1,10 7-703,0 0 0,1 0 0,-1 0 0,0 0 0,0 0-1,0 0 1,0 0 0,0 0 0,0 0 0,0 0 0,0 1 0,0-1-1,0 0 1,1 1 0,-1-1 0,0 1 0,0-1 0,0 1 0,1-1-1,-1 1 1,0-1 0,0 1 0,1 0 0,-1-1 0,1 1 0,-1 0-1,0 1 1,-18 26 201,15-21-94,-15 25 111,2 1 1,1 0-1,1 1 0,2 0 0,-11 49 1,-24 183 167,40-195-380,1 104 0,8-145-43,1 0 1,1 0-1,2 0 1,1 0-1,1-1 1,12 31-1,-15-51-11,0 0 1,0-1-1,1 1 0,0-1 0,1 0 1,0 0-1,0 0 0,0-1 1,1 0-1,0 0 0,1-1 0,-1 0 1,1 0-1,12 6 0,-14-9-7,0 0-1,1-1 0,-1 0 1,1 0-1,0 0 1,-1-1-1,1 0 0,0 0 1,0-1-1,0 0 0,0 0 1,0 0-1,0-1 0,-1 0 1,1-1-1,0 1 1,0-1-1,-1-1 0,1 1 1,9-6-1,-8 4 0,-1 0 0,0-1-1,0 0 1,-1 0 0,0 0 0,1-1-1,-2 0 1,1 0 0,-1 0 0,0-1 0,0 1-1,0-1 1,-1-1 0,-1 1 0,1 0-1,-1-1 1,0 0 0,-1 0 0,1 0 0,-2 0-1,1 0 1,-1 0 0,-1-1 0,1 1-1,-1 0 1,-1 0 0,1-1 0,-1 1-1,-1 0 1,0 0 0,0 0 0,0 0 0,-1 0-1,0 0 1,-1 1 0,0 0 0,0-1-1,-5-5 1,1 4 12,1 0-1,-2 0 1,1 1-1,-1 1 1,0 0-1,-1 0 1,1 0 0,-1 1-1,-1 1 1,1 0-1,-1 0 1,0 1-1,0 0 1,0 1-1,0 0 1,-1 1 0,1 0-1,-22 0 1,19 2-316,0 0 0,0 0 1,0 2-1,0-1 0,0 2 1,0 0-1,1 0 0,-1 2 0,1-1 1,0 2-1,0 0 0,1 0 1,0 1-1,0 1 0,-14 11 1,25-19 45,1 1-1,-1-1 1,1 0 0,-1 1 0,1-1 0,-1 1 0,1-1 0,0 1 0,-1-1 0,1 0-1,0 1 1,-1 0 0,1-1 0,0 1 0,0-1 0,-1 1 0,1-1 0,0 1 0,0-1 0,0 1-1,0 0 1,0-1 0,0 1 0,0-1 0,0 1 0,0 0 0,0-1 0,0 1 0,0 0-1,1 0-317,0 0-1,-1 0 1,1-1 0,0 1-1,0 0 1,0-1-1,-1 1 1,1-1-1,0 1 1,0-1-1,0 1 1,0-1-1,0 1 1,0-1-1,0 0 1,2 1-1,9 1-2896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82 235 1260,'-5'-200'19504,"5"179"-17666,0 21-1800,0-1 0,0 1 0,0-1 0,0 1-1,0-1 1,0 1 0,0-1 0,0 1 0,0-1 0,0 1 0,0-1 0,0 1 0,1 0-1,-1-1 1,0 1 0,0-1 0,0 1 0,1-1 0,-1 1 0,0 0 0,1-1-1,-1 1 1,0 0 0,1-1 0,-1 1 0,0 0 0,1-1 0,-1 1 0,0 0-1,1 0 1,-1-1 0,1 1 0,0 0 0,16 5 428,15 20-258,-2 6-97,-2 1 1,-2 2-1,-1 0 0,-1 2 0,-2 0 0,-2 2 0,-1 0 0,-2 1 1,21 73-1,-22-51-55,-3 1-1,-2 0 1,-3 1 0,-3 0 0,-6 124-1,-1-151-31,-2-1 0,-2 0-1,-1 0 1,-2-1 0,-1 1-1,-2-2 1,-16 33-1,17-45-82,0 0 0,-2-1 0,0-1-1,-2 0 1,0 0 0,0-2-1,-2 0 1,0 0 0,-1-2-1,-1 0 1,-29 17 0,37-26-211,-49 26-1166,57-31 1067,0 0 0,0 0 1,0 0-1,0 0 0,0 0 0,0-1 1,0 1-1,0-1 0,0 0 1,-1 0-1,1 0 0,0 0 0,0 0 1,0-1-1,0 0 0,0 0 1,-5-1-1,7 1 111,0 1 0,0-1 0,0 0 0,0 1 0,1-1 0,-1 0 0,0 1 0,0-1 0,1 0 0,-1 0 0,1 0 0,-1 0 0,1 0 0,-1 1 0,1-1 0,-1 0 0,1 0 0,0 0 0,0 0 0,-1 0 0,1 0 0,0 0 0,0 0 0,0 0 0,0 0 0,0-2 0,10-26-5453,-1 9 2391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235 218 1400,'13'-38'3983,"14"-47"4474,-25 76-7387,0 1 1,-1 0-1,0 0 0,-1-1 1,1 1-1,-2-1 0,-1-16 1,2 25-1022,0 0 1,0-1 0,0 1 0,0-1-1,0 1 1,0-1 0,-1 1 0,1 0-1,0-1 1,0 1 0,0-1 0,0 1-1,-1 0 1,1-1 0,0 1 0,0 0-1,-1-1 1,1 1 0,0 0 0,0-1-1,-1 1 1,1 0 0,0 0 0,-1-1-1,1 1 1,-1 0 0,1 0 0,0 0-1,-1-1 1,1 1 0,-1 0 0,1 0-1,0 0 1,-1 0 0,1 0 0,-1 0-1,1 0 1,-1 0 0,1 0 0,-1 0-1,-17 13 534,-11 24-364,5 3 70,2 1-1,1 0 1,3 2-1,1 0 1,-21 90-1,-23 234 424,51-278-605,1 113 0,10-168-108,1 0-1,2 0 1,1 0 0,1-1 0,2 0-1,19 49 1,-24-74-123,0 0-1,1 0 1,1-1 0,-1 1-1,1-1 1,0 0 0,1-1-1,0 1 1,0-1 0,0 0-1,1-1 1,11 9 0,-13-11-318,1-1 1,0 1-1,-1-1 1,1 0-1,0 0 0,0 0 1,0-1-1,0 0 1,0-1-1,0 1 1,0-1-1,0 0 1,1 0-1,-1-1 0,0 0 1,0 0-1,0 0 1,8-4-1,11-4-2886,0-1 0,-1-2 0,32-19 0,-27 12-106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4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75 221 2132,'-2'0'501,"-39"-15"6495,39 14-6385,-1 0-1,1 0 0,0 0 1,-1-1-1,1 1 0,0 0 0,0-1 1,0 0-1,0 1 0,1-1 1,-1 0-1,0 0 0,1 0 0,-3-3 1,5 4-479,0-1 0,0 1 1,0 0-1,0 0 1,0 1-1,0-1 0,0 0 1,0 0-1,0 0 1,0 1-1,0-1 0,0 0 1,1 1-1,-1-1 0,0 1 1,0-1-1,1 1 1,-1 0-1,2-1 0,0 1 21,126-44-1181,-1-6-4473,42-11-6551,-139 51 9557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111 304 1336,'-14'-38'6356,"9"24"-4480,0 1 0,0-1 0,-1 1 0,-1 1 0,0-1 0,0 1 0,-2 0 0,-16-19 0,25 31-1852,-1 0 0,1-1 0,0 1 0,0 0 0,-1 0 0,1-1 1,-1 1-1,1 0 0,0 0 0,-1 0 0,1 0 0,0-1 0,-1 1 0,1 0 0,-1 0 0,1 0 0,0 0 0,-1 0 0,1 0 0,-1 0 0,1 0 0,0 0 0,-1 0 0,1 0 0,-1 0 0,1 1 0,0-1 0,-1 0 0,1 0 0,-1 0 0,1 0 0,0 1 1,-1-1-1,1 0 0,0 0 0,-1 1 0,1-1 0,0 0 0,0 1 0,-1-1 0,1 0 0,0 1 0,0-1 0,0 0 0,-1 1 0,1-1 0,0 0 0,0 1 0,0-1 0,0 1 0,0-1 0,0 0 0,0 1 0,0-1 0,0 1 0,0-1 0,0 1 0,-4 28 101,4-26-42,1 161 956,3-58-638,-4 2-368,5 1-1,4-1 1,28 125 0,-16-149-3862,-21-84 3667,0 1-1,0-1 1,0 1-1,0-1 1,1 0-1,-1 1 1,0-1-1,0 0 1,0 1-1,1-1 1,-1 0-1,0 1 1,1-1-1,-1 0 1,0 1 0,0-1-1,1 0 1,-1 0-1,1 0 1,-1 1-1,0-1 1,1 0-1,-1 0 1,0 0-1,1 0 1,-1 0-1,1 0 1,-1 1-1,0-1 1,1 0-1,-1 0 1,1 0-1,-1 0 1,1-1-1,17-7-4281,14-20-2517,-31 27 6432,15-13-2663,1-4 221</inkml:trace>
  <inkml:trace contextRef="#ctx0" brushRef="#br0" timeOffset="1">547 288 320,'1'-51'4072,"1"25"-1299,-2 0 0,-1 0-1,-1 0 1,0 0 0,-3 0-1,-11-40 1,16 65-2677,0 0-1,0 0 1,0 1 0,0-1 0,-1 0 0,1 1-1,0-1 1,-1 0 0,1 1 0,0-1 0,-1 0-1,1 1 1,-1-1 0,1 1 0,-1-1-1,1 1 1,-1-1 0,1 1 0,-1-1 0,1 1-1,-2-1 1,-4 11 979,1 26-573,4 57 233,15 124 1,-6-135-640,15 151 84,4 63-2210,-26-266 955,0-6-1429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4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379 214 256,'7'-92'6907,"-6"-1"3176,-1 77-7857,0 15-2134,0 1 1,0-1-1,0 1 1,0-1-1,0 1 0,0 0 1,0-1-1,0 1 1,0-1-1,0 1 1,0-1-1,0 1 1,0 0-1,1-1 1,-1 1-1,0-1 0,0 1 1,0 0-1,1-1 1,-1 1-1,0-1 1,1 1-1,-1 0 1,0 0-1,1-1 1,-1 1-1,0 0 0,1-1 1,-1 1-1,0 0 1,1 0-1,0-1 1,14 6 826,16 19-824,-29-22 68,31 31 40,0 1 0,-3 2 0,-1 1 0,-1 1 1,-2 1-1,-2 2 0,-2 0 0,20 52 1,-21-37-144,-2 0 0,-3 0 0,-2 2 0,-3 0 0,-2 0 0,2 67 0,-10-76-60,-3 1 0,-1-1 0,-2 0 0,-3 0 0,-19 68 1,17-85-228,-2-1 0,0 0 0,-2 0 1,-2-2-1,-1 0 0,-1 0 0,-1-2 1,-44 49-1,16-31-2328,-2-1 1,-92 63-1,-124 52-9886,182-115 8805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5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9 160 900,'-9'-12'20811,"21"13"-21087,0 1 369,1-1 1,-1 0-1,1 0 0,-1-2 0,1 1 0,-1-2 0,19-3 0,-13 1-62,1-1 0,-1-1 0,0-1 0,21-11 0,-32 15 23,3-2 280,0 0 0,0 0 0,0 0 0,-1-2-1,0 1 1,0-1 0,-1 0 0,0-1 0,0 0-1,0 0 1,7-12 0,-6 8 1429,-9 13-1746,0-1 0,0 0 0,0 0 0,0 0 0,0 0-1,0 0 1,0 1 0,0-1 0,0 0 0,0 0 0,0 0 0,0 0 0,0 0 0,0 1 0,0-1 0,0 0-1,1 0 1,-1 0 0,0 0 0,0 0 0,0 0 0,0 0 0,0 1 0,0-1 0,0 0 0,1 0-1,-1 0 1,0 0 0,0 0 0,0 0 0,0 0 0,0 0 0,1 0 0,-1 0 0,0 0 0,0 0 0,0 0-1,0 0 1,0 0 0,1 0 0,-1 0 0,0 0 0,0 0 0,0 0 0,0 0 0,1 0 0,-1 0 0,0 0-1,0 0 1,0 0 0,0 0 0,0-1 0,0 1 0,1 0 0,-1 0 0,0 0 0,0 0 0,0 0 0,0 0-1,0 0 1,0-1 0,0 1 0,0 0 0,0 0 3,3 2-29,-1 0 0,1 0 0,-1 0 0,0 0 1,0 0-1,0 0 0,0 0 0,-1 1 0,3 3 0,4 5 17,50 56 64,-52-59-209,0 0 1,-1 0 0,0 1-1,0 0 1,-1 0-1,5 16 1,-8-21-238,0 1 0,0 0 0,-1 0 0,0 0 0,0-1 0,0 1 0,-1 0 0,1 0 0,-1-1 0,0 1 0,-1 0-1,1-1 1,-1 1 0,0-1 0,0 1 0,0-1 0,0 0 0,-1 0 0,0 0 0,0 0 0,0-1 0,-7 7 0,-5 3-2369,-1 0 1,0-1-1,-1 0 1,-19 8-1,22-12 797,-12 8-900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535 309 1788,'-14'-69'4892,"6"23"723,-28-89-1,35 130-5260,-1 0 0,1 1 0,-2-1 0,1 1 1,0-1-1,-1 1 0,0 0 0,0 0 0,0 0 0,-5-4 0,7 7-322,-1 0 1,0 0-1,1 1 0,-1-1 0,0 0 0,0 1 0,1-1 1,-1 1-1,0 0 0,0 0 0,0 0 0,1 0 0,-1 0 1,0 0-1,0 0 0,0 0 0,1 1 0,-1-1 0,0 1 1,0-1-1,1 1 0,-1 0 0,0 0 0,1 0 0,-1 0 1,1 0-1,-1 0 0,1 0 0,-1 0 0,-1 3 0,-24 19 163,0 2 0,1 0 0,2 2-1,-40 57 1,35-39 4,2 0 0,-37 86 0,43-75-137,1 0 1,4 2-1,2 0 1,-13 113-1,23-121-63,3 0-1,1 0 1,3 0-1,2 0 1,2 0-1,17 58 1,-19-91-3,1 0 1,1-1-1,1 0 1,0 0 0,1-1-1,1 0 1,0-1 0,1 0-1,1 0 1,0-1-1,0-1 1,16 12 0,-19-17-20,1 0 0,0-1 0,0 0 1,1-1-1,-1 0 0,1 0 1,0-1-1,16 3 0,-18-5-5,-1-1-1,1 0 1,-1-1 0,0 0-1,1 0 1,-1-1-1,1 0 1,-1 0 0,0-1-1,0 0 1,1 0 0,10-6-1,-13 5 26,-1 0-1,0-1 1,0 1-1,0-1 1,-1 0-1,1 0 1,-1 0-1,0-1 0,0 1 1,-1-1-1,1 0 1,-1 0-1,0-1 1,0 1-1,-1-1 1,1 1-1,-1-1 1,-1 0-1,1 0 1,-1 0-1,1-10 1,0 1-4,-2 1 0,1-1 0,-2 1-1,0-1 1,-1 1 0,0-1 0,-8-26 0,2 18 17,-1 1 0,-1 0-1,-1 0 1,-1 0 0,-1 2 0,-1 0-1,-22-26 1,27 36-3,0 1 0,-1 0 1,0 1-1,-1 0 0,1 0 0,-21-10 0,23 15-5,1 0-1,-1 0 1,0 0-1,0 1 0,-1 0 1,1 1-1,0 0 0,0 0 1,-1 1-1,1 0 0,-12 1 1,16 0-130,-1-1 0,1 1 0,-1 0-1,1 1 1,0-1 0,0 1 0,0 0 0,0 0 0,0 0 0,0 0 0,1 1 0,-1-1 0,1 1 0,-1 0-1,1 0 1,0 1 0,0-1 0,1 0 0,-1 1 0,1 0 0,-1 0 0,1-1 0,0 1 0,1 1 0,-1-1-1,-1 7 1,1-5-704,1 0-1,0 1 1,1-1-1,-1 0 1,1 1-1,1-1 1,1 13-1,-1-13-431,1 1 0,0-1 0,0 1 0,0-1-1,1 0 1,0 0 0,7 10 0,4 3-1923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968 152 2224,'2'-5'495,"2"-9"1533,0 1-1,-1-1 1,0 0-1,1-24 1,-4 36-1819,0 0 1,0 0-1,0 0 1,0 0-1,0 0 1,0 0-1,-1 0 1,1 0-1,-1 0 1,1 0-1,-1 0 1,0 1-1,1-1 1,-1 0-1,0 0 1,0 1-1,-1-1 1,1 0-1,0 1 1,0-1 0,-1 1-1,1-1 1,-1 1-1,0 0 1,1 0-1,-1 0 1,0 0-1,1 0 1,-1 0-1,0 0 1,0 0-1,0 1 1,0-1-1,0 1 1,0-1-1,0 1 1,0 0-1,0 0 1,0 0-1,0 0 1,0 0-1,-2 1 1,-10 1-69,1 0 1,-1 2-1,1-1 0,0 2 1,0 0-1,0 0 0,1 1 1,0 1-1,0 0 0,-15 11 1,-7 9 121,1 1 1,-29 32 0,38-33-185,1 0 1,1 2-1,2 1 0,1 0 0,1 1 1,1 1-1,2 1 0,2 0 0,-11 38 0,10-17-53,2 0 0,2 1 0,3 1-1,2-1 1,3 65 0,3-81-12,2 1 0,2-1 0,17 69-1,-16-89-23,0 0-1,1 0 0,1-1 0,1 0 1,0 0-1,1-1 0,1 0 0,1-1 1,18 20-1,-24-30-14,0-1 0,1 0 0,-1 0-1,1 0 1,0-1 0,0 0 0,0 0 0,0-1 0,1 0 0,-1 0 0,1 0-1,0-1 1,0-1 0,0 1 0,0-1 0,0-1 0,0 1 0,0-1 0,14-2-1,-16 1 21,0-1 0,0 1 0,0-1 0,0 0 0,0-1 0,0 1 0,-1-1 0,1 0 0,-1-1 0,1 1 0,-1-1 0,-1 0 0,1-1 0,0 1 0,-1-1 0,0 0 0,0 0 0,-1 0 0,1 0 0,-1-1 0,0 1 0,0-1 0,-1 0 0,0 0 0,3-10 0,-2 5 5,-1 1 1,-1-1 0,1 0 0,-2 0 0,1 1-1,-2-1 1,1 0 0,-1 0 0,-1 0 0,0 1 0,0-1-1,-7-15 1,6 19-12,0 0-1,-1 1 0,1 0 1,-1 0-1,-1 0 0,1 0 1,-1 1-1,0-1 0,0 1 1,-1 1-1,1-1 0,-1 1 1,0 0-1,0 0 0,-1 0 1,1 1-1,-1 0 0,0 1 1,-12-4-1,-3 1-311,-1 2 1,1 0-1,0 2 0,-1 0 0,1 1 1,-35 6-1,-134 32-5470,168-32 4810,-198 61-9572,148-40 6958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1108,'-12'-14'10798,"6"6"-5045,25 2-4224,84-4-2195,-26 4-5000,-68 4 4277,0 2 1,0-1-1,0 1 0,0 1 1,0 0-1,15 3 1,-7 2-1180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1000,'-5'5'1882,"-20"21"4662,25-25-6426,-1-1 0,1 1-1,0-1 1,0 1 0,-1-1 0,1 1-1,0 0 1,0-1 0,0 1-1,0-1 1,0 1 0,0-1-1,0 1 1,0 0 0,0-1-1,0 1 1,0-1 0,0 1-1,0-1 1,0 1 0,1 0-1,0 0 2,-1 0 0,1 0 0,0 0 1,0-1-1,-1 1 0,1-1 0,0 1 0,0 0 0,0-1 0,0 1 0,0-1 0,0 0 0,0 1 0,0-1 0,0 0 0,2 1 0,25 4 169,0-1 1,1-2-1,0 0 0,0-2 0,-1-2 0,30-4 0,57-14-4556,-3-7-4300,-76 18 5604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163 111 1900,'-160'-100'16119,"160"100"-16077,0 0 0,0 1 1,0-1-1,0 0 0,0 0 0,0 0 0,0 0 1,0 0-1,0 0 0,0 0 0,0 0 0,0 0 1,0 0-1,0 0 0,0 1 0,0-1 0,0 0 1,0 0-1,0 0 0,0 0 0,0 0 0,0 0 0,0 0 1,0 0-1,0 0 0,0 0 0,0 0 0,0 1 1,0-1-1,0 0 0,0 0 0,0 0 0,0 0 1,0 0-1,0 0 0,0 0 0,-1 0 0,1 0 1,0 0-1,0 0 0,0 0 0,0 0 0,0 0 1,0 0-1,0 0 0,0 0 0,0 0 0,0 0 1,0 0-1,-1 0 0,1 0 0,0 0 0,0 0 1,0 0-1,0 0 0,0 0 0,0 0 0,0 0 1,0 0-1,0 0 0,0 0 0,0 0 0,-1 0 1,1 0-1,4 13 346,5 20-508,-7 27 636,-2-60-511,39 18 589,-14-14-526,0-1 1,1-1-1,0-2 1,-1-1 0,1 0-1,26-6 1,-27 4-46,9-1-6,9 0 13,1-1 0,-1-3 1,68-21-1,-108 28 43,0 0 0,0 0 0,0 0 0,0 0 0,-1-1 0,1 0 0,0 1 0,-1-1 0,0 0-1,1 0 1,-1 0 0,0-1 0,0 1 0,0 0 0,2-4 0,-4 5-18,1 1 0,-1-1 0,0 0 0,0 0 0,0 0 0,1 0 0,-1 0 0,0 0-1,0 0 1,0 0 0,0 0 0,-1 0 0,1 0 0,0 0 0,0 0 0,0 0 0,-1 1 0,1-1 0,-1-1 0,-1-1 4,1 1 0,-1 0 0,1 0 1,-1 0-1,0 1 0,0-1 0,0 0 0,0 1 1,0-1-1,-3 0 0,2 0-43,0 0 0,-1 0 0,1 1 0,0-1 0,-1 1 1,0 0-1,1 0 0,-1 1 0,1-1 0,-1 1 0,0-1 0,0 1 0,1 0 0,-1 1 0,0-1 0,1 0 0,-6 2 1,3 0-13,0 1 0,0-1 0,1 1 0,-1 0 0,0 1 0,1-1 0,0 1 0,0 0 0,-6 6 0,-4 6-10,1 1 0,1 1 0,0 0 0,-18 35 0,-101 249 30,99-217-13,-54 92 25,118-241-403,17-30 230,-43 86 139,-4 5-6,1 0-1,-1 1 0,1-1 0,0 0 0,0 1 1,0-1-1,1 1 0,2-3 0,-3 4 2,-1 1 0,1-1-1,-1 1 1,1-1 0,-1 1-1,1 0 1,0-1 0,-1 1-1,1 0 1,-1 0-1,1 0 1,0 0 0,-1 1-1,1-1 1,-1 0 0,1 1-1,0-1 1,-1 1 0,1-1-1,1 2 1,79 36-33,-50-22 46,61 20-1,-60-26-180,2-1 0,-1-2 0,1-1 0,46 1 0,-63-7-898,0-1-1,-1-1 0,1 0 1,20-6-1,-25 5-824,-1-1 0,0-1 0,0 0 0,-1 0 0,1-1 0,16-13 0,-9 4-1443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108 299 1064,'-14'-60'4441,"-21"-117"7790,35 175-12071,-1 0-1,1-1 1,0 1 0,0 0 0,0 0 0,0-1 0,0 1 0,0 0 0,1-1 0,-1 1 0,1 0 0,0 0-1,0-1 1,-1 1 0,1 0 0,1 0 0,-1 0 0,0 0 0,0 0 0,1 1 0,2-4 0,-2 4-114,0-1 1,1 1 0,-1 0 0,1 0 0,-1 0 0,1 0 0,0 0 0,-1 0 0,1 1-1,0-1 1,-1 1 0,1 0 0,0 0 0,0 0 0,3 0 0,3 1-64,-1 1 1,0 0-1,0 0 0,0 0 1,0 1-1,-1 0 1,1 0-1,-1 1 0,0 0 1,0 1-1,7 5 1,-8-5 21,0 1 1,0 0 0,-1 1-1,0-1 1,0 1-1,-1 0 1,0 0 0,0 1-1,0-1 1,-1 1 0,0 0-1,-1 0 1,3 11 0,-4-7 6,0 0 0,0 1 0,-1-1 0,0 0 0,-1 0 0,-1 0 0,0 0 0,-5 17 0,0-8 36,-1 1 0,-1-2 0,-1 1 0,0-2 0,-2 1 0,0-1 0,-1-1 1,-1 0-1,-24 23 0,21-26 306,0 0 0,-1-1 1,-1-1-1,0 0 1,-29 12-1,83-39-534,0 2 1,1 1 0,0 1-1,42-5 1,-51 12-2689,0 0 1,0 2-1,48 4 1,-63-2 1082,-1 1-1,0 1 1,14 5 0,4 3-1738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2548,'1'-4'1229,"1"0"0,0 1 0,0-1 1,0 1-1,1-1 0,-1 1 0,1 0 0,5-5 0,31-19 3152,-16 16-3789,46-14 0,-50 19 284,276-67-2248,-87 26-8924,-167 33 5759,-27 7 2203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7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220 223 924,'-161'-183'20301,"157"178"-19849,0 1 1,0-1 0,0 1 0,-1 0 0,0 1-1,0-1 1,0 1 0,-9-5 0,13 8-439,1 0 1,0 1 0,-1-1-1,1 0 1,0 0-1,-1 0 1,1 0 0,0 0-1,-1 0 1,1 0 0,0 0-1,0 1 1,-1-1-1,1 0 1,0 0 0,-1 0-1,1 1 1,0-1 0,0 0-1,0 0 1,-1 0 0,1 1-1,0-1 1,0 0-1,0 1 1,-1-1 0,1 0-1,0 1 1,0-1 0,0 0-1,0 0 1,0 1-1,0-1 1,0 0 0,0 1-1,0-1 1,0 0 0,0 1-1,0-1 1,0 0-1,0 1 1,0-1 0,0 0-1,0 1 1,2 17 52,47 295 200,-16-133-226,2 16-689,-18-64-2912,-11-98 319,-4-25 767,0-1 1,-1 1-1,0 0 0,0 15 0,-3-10-1297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8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315 312 716,'9'-21'1646,"-1"0"0,-1 0 0,-1-1 0,4-27 0,-9 39-644,0 0-1,-1 0 0,0-1 1,-1 1-1,0 0 1,0 0-1,-1 0 1,0 0-1,-1 0 1,0 0-1,-8-15 1,10 21-753,-1 0 0,0 0 0,-1 0-1,1 1 1,-1-1 0,0 0 0,0 1 0,-4-4 0,6 6-225,0 1 0,0-1 0,0 1 0,0 0-1,0-1 1,0 1 0,0 0 0,0-1 0,0 1 0,-1 0 0,1 0 0,0 0 0,0 0 0,0 0 0,0 0 0,0 0 0,0 1-1,0-1 1,-1 0 0,1 1 0,0-1 0,0 0 0,0 1 0,0-1 0,0 1 0,0 0 0,1-1 0,-1 1 0,0 0 0,0 0 0,0-1-1,0 1 1,1 0 0,-1 0 0,0 0 0,1 0 0,-1 0 0,1 0 0,-1 1 0,-20 30 113,0 0 0,3 2-1,1 0 1,-24 70 0,-32 153 353,60-203-413,-7 33 31,3 1-1,-9 160 1,25-194-88,1-1 0,4 0-1,1 0 1,3 0 0,2-1 0,17 53 0,-18-80-50,1 1-1,1-2 0,1 1 1,1-1-1,1-1 1,33 42-1,-36-53-356,0 0 0,1 0 0,1-1 0,0-1 1,0 0-1,1 0 0,0-2 0,0 0 0,1 0 0,1-1 0,-1-1 0,26 6 1,14-1-3826,-1-4-1,2-1 1,109-4 0,-96-6 570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68 980,'-29'-7'4977,"24"6"-3602,0 0 0,0 0 0,0-1 0,0 1 1,0-1-1,0 0 0,1 0 0,-8-5 827,47 10-107,41 4-1881,137-4-1,-116-4-728,-70 0-1100,-1-1 0,40-8 0,50-19-9013,-98 24 8630,8-1-770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405 324 196,'2'1'493,"-1"1"-1,1 0 1,0-1 0,0 1-1,0-1 1,0 1-1,0-1 1,0 0 0,0 0-1,1 0 1,-1 0-1,0 0 1,0 0 0,1-1-1,3 1 1,-4-1-194,-1-1 0,1 0 0,-1 1 0,1-1 0,-1 0 0,0 0 0,1 0 0,-1 0 0,0 0 0,0-1 0,0 1 1,0 0-1,0 0 0,0-1 0,0 1 0,0-1 0,-1 1 0,1-1 0,0 1 0,-1-1 0,1 1 0,-1-1 0,0 0 0,1-2 0,0-3 61,0 0-1,-1 1 1,0-1-1,0 1 1,0-1-1,-1 0 1,0 1-1,0-1 1,0 1-1,-1-1 1,0 1-1,-1 0 1,1 0-1,-1 0 1,-6-8-1,-1-4-128,-1 2 0,-1-1 0,-26-26 0,25 30-106,-1 1 1,-1 0-1,0 0 0,-18-9 1,25 16-81,-1 0 1,1 1-1,-1 0 1,0 1-1,-1-1 1,1 2-1,0-1 0,-1 2 1,-17-2-1,20 3-47,0 1 0,1 0 0,-1 0 0,0 1-1,0-1 1,1 2 0,-1-1 0,1 1-1,-1 0 1,1 0 0,0 1 0,0-1 0,1 1-1,-1 1 1,1-1 0,0 1 0,0 0-1,0 0 1,1 1 0,0-1 0,0 1-1,0 0 1,1 0 0,-5 9 0,3-2-7,-1 0 0,2 1-1,-1-1 1,2 1 0,0 0 0,1 0 0,0 0 0,1 0 0,0 0-1,2 1 1,1 14 0,1-11 3,0 0 0,1 0-1,2-1 1,-1 1 0,2-1 0,0-1-1,1 1 1,1-1 0,1-1-1,0 1 1,1-2 0,0 0 0,1 0-1,26 23 1,-32-33-12,-1 0 0,1 0-1,-1-1 1,1 0 0,0 0 0,0 0 0,0-1-1,1 0 1,-1 0 0,1 0 0,-1-1-1,1 0 1,-1 0 0,1-1 0,0 0 0,10-1-1,-10 0 11,0-1 0,1 0 0,-1-1 0,0 0-1,0 0 1,-1 0 0,1 0 0,-1-1 0,1-1-1,-1 1 1,-1-1 0,1 0 0,0 0 0,6-8-1,-5 3 7,1 0 0,-2-1-1,1 1 1,-2-1 0,1-1-1,-1 1 1,-1-1-1,0 0 1,-1 0 0,0 0-1,-1 0 1,1-17 0,-1 2 21,-2 0 0,-1 1-1,-1-1 1,-10-46 0,12 70-10,-1-5 30,-1 0-1,0 0 0,0 0 0,0 1 0,-1-1 0,0 1 1,-1-1-1,1 1 0,-8-9 0,11 15-36,0 1-1,0 0 1,-1 0 0,1-1-1,0 1 1,0 0 0,-1 0-1,1-1 1,0 1 0,-1 0 0,1 0-1,0 0 1,-1 0 0,1 0-1,0-1 1,-1 1 0,1 0-1,0 0 1,-1 0 0,1 0-1,0 0 1,-1 0 0,1 0-1,0 0 1,-1 0 0,1 0-1,0 0 1,-1 1 0,1-1-1,0 0 1,-1 0 0,1 0-1,0 0 1,-1 0 0,1 1-1,-1-1 1,-6 15 87,1 27 51,6-37-135,0 14-2,1 1-1,1-1 0,0 0 1,2 0-1,0 0 1,1 0-1,10 24 0,-7-23 21,1 0 1,1-1-1,19 30 0,-22-39-403,0-1 0,0 0 1,1 0-1,0 0 1,1-1-1,0 0 0,0-1 1,13 8-1,-19-14-119,0 1-1,0-1 1,0 0 0,0 0-1,1 0 1,-1 0-1,0-1 1,0 1-1,1-1 1,-1 0 0,0 0-1,1 0 1,-1 0-1,0-1 1,1 1 0,-1-1-1,6-2 1,2-1-1595,-1-1 0,1-1 0,16-11 0,-8 3-342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2:5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37 219 196,'2'-97'10629,"-1"78"-8307,-2 0-1,0 0 1,-1 0-1,-5-19 1,2 30-1557,1 17-551,0 18-216,-11 413 254,14-428-244,2 0 0,0 0 0,0 0 0,1 0 0,4 14 0,-5-25-5,-1-1-1,0 1 0,0-1 1,1 0-1,-1 1 0,0-1 1,1 1-1,-1-1 0,1 0 1,-1 1-1,0-1 0,1 0 1,-1 0-1,1 1 0,-1-1 1,1 0-1,-1 0 0,1 0 1,-1 1-1,1-1 0,-1 0 1,1 0-1,-1 0 0,1 0 1,-1 0-1,1 0 0,-1 0 1,1 0-1,-1 0 0,1 0 1,-1-1-1,1 1 0,-1 0 1,1 0-1,-1 0 0,1-1 1,-1 1-1,1 0 0,-1 0 1,1-1-1,-1 1 0,0 0 1,1-1-1,27-21 15,-16 12-13,13-6-7,0 1 0,0 2 0,1 0 0,51-16 0,-62 25 1,-1 0 0,1 1 0,0 0 0,-1 1 0,1 1 0,0 0 0,0 1 0,0 1 0,0 0-1,0 1 1,17 5 0,-20-3 4,-1 1 0,0 1 0,0 0 1,0 0-1,-1 1 0,0 1 0,0-1 0,-1 2 0,0-1 0,0 1 0,-1 1 0,0-1 0,7 13 1,-11-16-1,-1 0 0,0 0 0,0 0 0,0 0 0,-1 1 0,0 0 0,0-1 0,0 1 1,-1 0-1,0 0 0,0 7 0,-1-9-1,-1 0-1,0 0 1,1-1 0,-1 1-1,-1 0 1,1-1 0,-1 1-1,0-1 1,0 1 0,0-1-1,0 0 1,-1 0 0,0 0-1,0 0 1,0-1 0,0 1-1,-6 4 1,-1 0-66,-2 0 0,1 0 0,-1-2 0,0 1 0,0-1 0,-1-1 0,1 0 0,-1-1 0,0 0 0,-21 2 0,17-3-72,0-1 0,0-1-1,1 0 1,-1-2 0,0 0-1,0 0 1,0-2-1,-18-5 1,27 6-584,1-1 1,-1 0-1,1 0 1,0-1-1,0 0 1,0 0-1,-7-6 1,8 5-642,1-1 0,-1 1 1,1-1-1,0 0 0,0 0 0,1-1 1,-6-10-1,2-1-1870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0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83 105 1372,'-29'-21'4560,"24"19"-3758,0-1-1,0 0 1,1-1-1,-1 1 1,1-1 0,0 0-1,0 0 1,0 0 0,1 0-1,-1-1 1,-2-5-1,6 9-713,0 1-1,0-1 0,0 1 0,0-1 0,0 1 0,0 0 0,1-1 1,-1 1-1,0-1 0,0 1 0,0-1 0,1 1 0,-1 0 0,0-1 0,1 1 1,-1 0-1,0-1 0,1 1 0,-1 0 0,1 0 0,-1-1 0,0 1 1,1 0-1,-1 0 0,1 0 0,-1 0 0,0-1 0,1 1 0,-1 0 1,1 0-1,-1 0 0,1 0 0,-1 0 0,1 0 0,-1 0 0,1 0 0,-1 0 1,1 1-1,26-2 28,-22 1 123,313-10-1708,-105-2-7343,-207 12 8432,61-1-4945,-41 1 2705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0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72 181 1844,'-11'-16'2517,"1"0"1,1-1-1,1 0 0,0-1 1,1 1-1,1-1 0,-5-21 1,11 38-2436,-1 0 1,1 0 0,0 0 0,0 0-1,-1 0 1,1 0 0,0 0-1,0 0 1,0 0 0,0 0 0,0 0-1,0 0 1,1 0 0,-1 0-1,0 0 1,0 0 0,1 0 0,-1 0-1,1-1 1,1 2-62,-1-1 0,0 1-1,0 0 1,0 0 0,0 0 0,0 0-1,0 0 1,0 0 0,0 0 0,0 1-1,1-1 1,-1 0 0,0 1 0,0-1-1,0 0 1,0 1 0,0-1 0,0 1-1,1 1 1,11 5 14,-1 1-1,0 1 1,0 0-1,-1 1 0,-1 0 1,1 0-1,-1 1 1,13 20-1,6 11 44,24 50 0,-20-29-44,-3 1 0,-3 1 0,-2 2 0,-4 1 0,-2 0 0,-4 1 1,-2 1-1,5 100 0,-18-147-76,0 0 0,-1 0 1,-1 0-1,-1 0 0,-2-1 1,0 0-1,-1 0 0,-1 0 0,-1 0 1,-1-1-1,-1-1 0,0 1 0,-2-2 1,0 1-1,-2-2 0,-17 20 1,-61 50-2894,25-33-3795,63-52 5240,-1 1 1,0 0 0,1 0-1,0 0 1,0 0-1,-5 9 1,5-3-1956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42 492,'-118'-39'17162,"130"41"-15739,0-1 0,24-1 1,31 2-1653,42 13 347,185 14-1914,-250-28-687,58-8 1,-70 2-768,0 0 0,48-17 0,-41 9 264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65 940,'-38'-8'5769,"11"1"-1166,-1 2 1,-49-3 0,109 3-3497,161-10-2891,-36-1-3269,-129 15 2927,1 2 1,-1 0 0,43 9 0,-66-10 1718,-1 1 0,0 0 0,0 0 0,0 0 0,0 1 0,-1 0 0,5 2 0,1 4-1266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38 728,'-164'62'11360,"190"-60"-8675,185-25-1422,0-11-4869,23-4-5112,-184 31 6310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298 216 764,'-27'-23'8004,"-58"-38"1,60 46-5779,-1 1-1,-49-19 1,129 49-1982,0-3-1,88 11 1,-58-15-185,126-2 0,-189-7-39,0-2-1,1 0 1,-1-2 0,34-9-1,-49 11 16,0 0 0,0-1 0,0 0 0,-1 0-1,1 0 1,-1-1 0,1 0 0,7-7 0,-11 8 14,1 0 1,-1 0 0,0 0-1,0 0 1,0 0-1,0 0 1,-1-1 0,1 1-1,-1-1 1,0 1-1,0-1 1,0 1-1,0-1 1,-1 0 0,1 1-1,-1-5 1,0 7-32,0 0 0,0 0 0,0 0 1,0 1-1,0-1 0,0 0 0,0 0 1,0 0-1,0 1 0,0-1 0,-1 0 1,1 0-1,0 1 0,0-1 0,-1 0 1,1 0-1,-1 1 0,1-1 0,0 0 1,-1 1-1,1-1 0,-1 1 0,0-1 1,1 0-1,-1 1 0,1-1 0,-1 1 1,0 0-1,0-1 0,0 0 0,-1 1-7,0 0-1,0 0 0,0 0 0,1 0 0,-1 1 1,0-1-1,0 0 0,1 1 0,-1-1 0,0 1 1,1 0-1,-1-1 0,-1 2 0,-8 4-26,1 1 0,-18 15 0,-18 19-6,1 3-1,-57 74 0,-63 109 37,-49 59 0,205-276-25,0 0 1,-1 0-1,0-1 1,0 0-1,-1 0 1,0-2-1,0 1 0,-1-1 1,-21 9-1,32-16-4,0 0 0,0 1-1,0-1 1,0 0-1,0 0 1,0 0 0,0 0-1,0 0 1,0 0-1,0 0 1,0 0 0,0 0-1,0 0 1,0-1-1,0 1 1,0 0 0,0-1-1,0 1 1,0-1-1,0 1 1,0-1 0,0 1-1,1-1 1,-3-1-1,2 0-12,-1 0-1,1 0 0,-1-1 0,1 1 0,0 0 0,0-1 1,0 1-1,0 0 0,-1-6 0,1 1-23,0 0 0,0 0 0,0-1 0,1 1 0,0 0 0,2-10 0,-2 14 45,1 1-1,-1-1 1,1 1 0,-1 0-1,1-1 1,0 1-1,0 0 1,0-1 0,1 1-1,-1 0 1,0 0 0,1 0-1,-1 0 1,1 0 0,0 1-1,0-1 1,-1 0-1,1 1 1,0-1 0,1 1-1,-1 0 1,0-1 0,0 1-1,0 0 1,1 0 0,-1 1-1,1-1 1,-1 0-1,0 1 1,1 0 0,-1-1-1,1 1 1,-1 0 0,1 0-1,-1 0 1,1 1 0,4 0-1,8 3 10,1 0 1,-1 1-1,0 0 0,25 14 0,-28-13 2,96 46 0,-24-10-56,137 49 0,-205-86-287,0 0-1,1-1 1,0-1-1,31 1 1,-42-3-154,0-2 0,0 1 0,0-1 0,0 0 0,0 0 0,0 0 1,0-1-1,0 0 0,-1 0 0,1-1 0,-1 1 0,1-1 0,-1 0 1,0-1-1,0 1 0,8-9 0,11-14-5074,22-34 1,-27 33 2717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94 325 996,'-10'-77'6353,"6"55"-4421,0-1 0,2 0 0,1 0 0,0-1 1,2 1-1,4-29 0,-4 49-1904,0 0-1,0 0 1,1 0 0,-1 0-1,1 0 1,-1 0 0,1 0 0,0 0-1,0 1 1,0-1 0,1 1-1,-1 0 1,0-1 0,1 1-1,0 0 1,-1 0 0,1 1 0,0-1-1,0 0 1,0 1 0,0 0-1,0 0 1,0 0 0,1 0-1,-1 0 1,0 0 0,0 1 0,1 0-1,-1 0 1,0 0 0,5 0-1,3 1-31,0 0-1,0 0 1,0 1-1,0 0 1,0 1-1,-1 1 1,0-1-1,14 8 1,-16-7 30,0 1 1,0 0-1,0 0 1,-1 1-1,0 0 1,0 0-1,-1 1 1,1-1-1,-1 1 1,-1 1-1,0-1 1,0 1-1,0 0 0,-1 0 1,0 1-1,0-1 1,-1 1-1,0 0 1,-1 0-1,0 0 1,-1 0-1,1 0 1,-2 0-1,1 0 0,-1 1 1,-1-1-1,1 0 1,-2 0-1,1 0 1,-1 0-1,-1 0 1,0 0-1,0 0 1,-5 9-1,-3 2 89,-1 0 0,0-1 0,-2-1 0,0 0-1,-1-1 1,-31 27 0,15-17 406,-2-2-1,-67 39 1,66-42-46,-10 6 521,65-37-970,41-20-395,1 3-1,74-19 1,-112 39-719,-1 2 0,1 0 1,41 0-1,-49 4-235,0 1 1,0 1 0,0 0-1,0 1 1,0 1-1,20 8 1,-27-8-285,-1 0 0,1 1 0,17 12 0,-3 3-1622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72 180,'-72'2'20666,"168"-20"-18187,203-18-3410,-98 22-6437,-152 10 3852,20 2-2396,-37 4 2854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58 289 1764,'4'-40'4229,"8"-182"13223,-12 220-17292,0-1-1,0 1 0,0 0 1,0 0-1,-1 0 0,1 0 1,-1-1-1,1 1 0,-1 0 1,-1-2-1,-2 6 376,0 15-584,-9 84 111,-23 138 142,33-222-201,0-9 0,1 1 1,1 0-1,0-1 1,0 1 0,0 0-1,1 0 1,2 16 0,-2-24-4,1 0 1,0 0-1,-1 0 1,1 0-1,0 0 1,0 0-1,0 0 1,-1 0-1,1 0 1,0 0-1,0-1 1,0 1-1,0 0 1,1-1-1,-1 1 1,0 0-1,0-1 1,0 1 0,0-1-1,1 0 1,-1 1-1,0-1 1,0 0-1,1 0 1,-1 0-1,0 0 1,0 0-1,1 0 1,-1 0-1,0 0 1,0-1-1,1 1 1,-1 0-1,0-1 1,2 0-1,53-20 14,-43 16-9,28-12-22,1 2-1,0 2 1,1 2 0,49-6-1,-77 15 12,-1 1 0,0 0-1,1 1 1,-1 1-1,0 0 1,1 1 0,-1 1-1,0 0 1,0 0-1,0 2 1,-1-1 0,1 2-1,-1 0 1,-1 1-1,1 0 1,20 15 0,-27-17 8,0 1-1,-1-1 1,1 1 0,-1 0 0,0 0 0,0 1 0,-1 0-1,0-1 1,0 1 0,-1 1 0,0-1 0,4 14 0,-6-17 9,0 1 1,-1 0 0,1 0-1,-1-1 1,0 1 0,0 0-1,-1-1 1,1 1 0,-1 0 0,0-1-1,-1 1 1,1 0 0,-1-1-1,0 0 1,0 1 0,0-1-1,0 0 1,-1 0 0,1 0-1,-1 0 1,0-1 0,-5 5-1,-4 3 2,-1-1 0,0 0 0,0-1 0,-1-1 0,0 0 0,0 0-1,-1-2 1,0 0 0,0 0 0,-1-2 0,-29 6 0,25-7-545,1-1 0,-1-1 0,0-1 0,1 0 1,-1-2-1,0 0 0,1-1 0,-1-1 0,-24-8 1,38 9-359,-1 0 0,1 0 0,0 0 0,0-1 0,0 0 0,1 0 0,-1-1 0,1 1 0,0-1 0,1 0 0,-1-1-1,1 1 1,0-1 0,0 0 0,0 0 0,1 0 0,-4-11 0,-1-2-2354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231 125 1516,'-13'-30'3563,"9"20"-1181,0 0 0,-1 0-1,-11-16 1,14 22-1850,-1 1-1,0 0 1,0 0 0,-1 0 0,1 0-1,0 1 1,-1-1 0,0 1-1,1 0 1,-1 0 0,0 0 0,0 0-1,-5-1 1,6 3-454,0-1 0,1 1 1,-1 0-1,0-1 0,1 1 0,-1 0 1,0 1-1,1-1 0,-1 0 0,0 1 0,1 0 1,-1 0-1,1-1 0,-1 1 0,1 1 1,-1-1-1,1 0 0,0 1 0,-1-1 0,1 1 1,0-1-1,0 1 0,0 0 0,1 0 1,-1 0-1,0 0 0,1 0 0,-1 1 0,1-1 1,-1 0-1,0 4 0,-5 9 100,0 0 0,1 0 0,-7 30 0,13-44-149,-10 45 223,1 0 0,3 1 0,2 0 0,4 85 0,34 188 87,-26-274-321,2 0-1,16 46 1,-19-71-229,1-1 1,1 0-1,1 0 0,0-1 0,1-1 1,25 30-1,-34-45-20,1 0 0,-1 0 0,1 0-1,0 0 1,0-1 0,1 1 0,-1-1 0,0 0 0,1 0 0,-1 0-1,1-1 1,0 1 0,0-1 0,-1 0 0,1 0 0,0 0 0,0 0-1,0-1 1,0 0 0,0 0 0,5 0 0,-3-1-477,1-1 0,0 0 0,0 0 0,-1 0 1,1-1-1,-1 0 0,0 0 0,0-1 0,0 0 0,0 0 1,7-7-1,3-3-2039,0-1 1,19-23 0,-14 10 133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70 137 2228,'-64'-111'17200,"59"94"-15284,12 9-1392,25 8-1618,-20 1 612,39 3-3853,-1 2 0,-1 3 0,63 19 0,-75-17 1659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77 1988,'-10'-11'4421,"-13"-15"4395,22 25-8521,0 0 0,1 0 0,-1 0 0,0 0 0,1 0 0,-1 0 0,1 0 1,-1 0-1,1 0 0,0 0 0,-1 0 0,1 0 0,0 0 0,0 0 0,0 0 0,0 0 1,0 0-1,0 0 0,0 0 0,0 0 0,0-1 0,0 1 0,1-1 0,0 1-253,1 0-1,-1-1 0,0 1 0,1 0 0,-1 0 1,0 0-1,1 1 0,-1-1 0,1 0 0,0 0 0,-1 1 1,1-1-1,0 1 0,-1-1 0,1 1 0,0 0 1,-1 0-1,1 0 0,0 0 0,3 0 0,41 5-88,-38-4 91,36 8-30,-1 2 0,0 2-1,-1 2 1,54 27-1,3 0-7,-37-23 16,-58-18 13,1 0 1,-1 0-1,1-1 1,0 1-1,-1-1 1,1 0-1,-1-1 0,1 1 1,0-1-1,-1 0 1,8-2-1,-11 3-10,-1 0-1,1-1 0,-1 1 1,1 0-1,-1 0 1,1 0-1,0-1 0,-1 1 1,1 0-1,-1-1 1,0 1-1,1 0 0,-1-1 1,1 1-1,-1-1 1,0 1-1,1-1 0,-1 1 1,0-1-1,1 1 1,-1-1-1,0 1 0,0-1 1,1 1-1,-1-1 1,0 1-1,0-1 0,0 0 1,0 0-1,-11-12 511,7 11-460,-1-1 0,1 1 0,-1 0 1,0 0-1,-8-2 0,0 3-61,1 0 1,0 1 0,-1 1-1,1 0 1,0 1 0,0 0-1,0 1 1,0 0 0,0 1-1,-15 7 1,-3 2-32,1 2 1,-46 31-1,43-23 11,0 0 0,2 2 0,-41 45 0,56-53 7,1 1 0,1 0 1,0 1-1,2 0 1,0 0-1,1 2 0,-12 35 1,21-55-1,1 0 1,-1 0 0,1 1 0,-1-1 0,1 0-1,0 0 1,0 1 0,0-1 0,0 0 0,0 0 0,0 1-1,0-1 1,0 0 0,0 1 0,1-1 0,-1 1-1,1-1 0,-1-1 0,0 1 0,1-1 0,-1 0 0,1 1 0,-1-1 0,0 0 0,1 0-1,-1 1 1,1-1 0,-1 0 0,1 0 0,-1 0 0,1 0 0,-1 0 0,1 1 0,-1-1 0,1 0-1,-1 0 1,1 0 0,-1 0 0,1 0 0,-1-1 0,1 1 0,-1 0 0,2 0 0,5-3 5,1 0 1,-1 0-1,0-1 0,8-5 1,1 0 2,5 2-8,-1 0-1,1 2 0,0 0 1,0 2-1,0 0 1,1 1-1,-1 1 0,1 2 1,35 3-1,-3 5-378,0 2-1,83 30 0,-94-27-404,34 12-3404,-61-22 1531,1-1 0,32 3 0,4-2-3420,-23-4 2976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54 165 780,'-54'-69'20225,"57"68"-20103,-1-1 0,1 1 0,-1-1 1,1 1-1,0 0 0,-1 0 0,1 0 1,0 1-1,0-1 0,4 0 0,191-34-3699,71-9-12156,-228 39 13230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378 399 228,'3'-26'1928,"10"-134"7616,-12 136-7630,-2 1 0,0-1 0,-2 1 0,-9-40 1,11 60-1773,1 0 0,-1 0 0,0 0 0,0 0 0,0 0 0,-1 1 1,1-1-1,-1 0 0,1 1 0,-1-1 0,0 1 0,0 0 0,0-1 1,0 1-1,-1 0 0,1 0 0,0 0 0,-1 1 0,1-1 0,-1 1 1,0-1-1,-3 0 0,3 1-92,-1 1-1,0-1 1,1 1 0,-1 0-1,0 0 1,1 1 0,-1-1-1,0 1 1,1 0 0,-1 0-1,1 0 1,-1 0 0,1 0 0,0 1-1,-1 0 1,1 0 0,-6 4-1,-5 4 39,1 2 0,0 0 0,0 0-1,1 1 1,1 1 0,0 0-1,1 0 1,-16 31 0,2 3 159,-27 82 0,35-84-201,3 1 0,2 0-1,1 1 1,3 0 0,-1 56-1,7-76-44,2 1 0,0-1-1,2 0 1,2 1 0,0-1-1,2-1 1,0 1 0,3-1-1,0 0 1,15 27 0,-16-39-84,1 0 0,0-1 1,1 0-1,1-1 0,0 0 1,0-1-1,2 0 0,-1-1 0,1-1 1,1 0-1,25 12 0,-33-18 46,1 0-1,0-1 0,0 1 1,1-2-1,-1 1 1,0-2-1,1 1 0,0-1 1,-1 0-1,1-1 0,-1 1 1,1-2-1,0 1 1,-1-2-1,1 1 0,-1-1 1,1 0-1,-1-1 0,0 1 1,0-2-1,0 1 0,0-1 1,0-1-1,-1 1 1,9-8-1,-12 9 57,0-1 0,0 0 0,0 0 0,-1 0 1,1 0-1,-1-1 0,0 0 0,0 1 0,-1-1 0,0 0 0,1 0 0,-2 0 1,1-1-1,0 1 0,-1 0 0,0-1 0,-1 1 0,1-1 0,-1 1 0,0-1 1,0 1-1,0-1 0,-1 1 0,0 0 0,0-1 0,-3-7 0,1 6 9,1 0 1,-2 0-1,1 0 0,-1 0 0,0 1 0,0-1 0,-1 1 0,0 0 0,0 1 1,0-1-1,-1 1 0,0 0 0,0 0 0,0 1 0,-1-1 0,1 1 0,-1 1 1,-9-4-1,7 3-139,0 1 0,-1 0 0,1 0 1,-1 1-1,0 1 0,0 0 0,0 0 0,1 0 1,-1 2-1,0-1 0,0 1 0,0 0 0,0 1 1,1 1-1,-1-1 0,1 1 0,0 1 0,-1 0 1,2 0-1,-1 1 0,0 0 0,-14 11 0,-39 38-6441,57-49 5192,0 0 0,0 1 0,0 0 0,1 0 0,0 0 0,0 0 0,1 1 0,-5 12 0,4-2-2151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300 178 3108,'-2'-20'3573,"0"0"0,-9-34 0,9 48-2881,0 0 1,0 0 0,0 0 0,-1 0 0,0 1 0,0-1 0,-1 1 0,1 0 0,-1 0 0,0 0 0,-1 0 0,-8-7 0,11 11-641,1 1 0,-1-1 0,0 0 0,1 1 0,-1-1 0,0 1 0,0-1 0,1 1 0,-1 0 0,0 0 0,0 0 0,0 0 0,0 0 0,1 0 0,-1 0 0,0 1 0,0-1 0,1 1 0,-1-1 0,0 1 0,0 0 0,1-1 0,-1 1 0,1 0 0,-1 0 0,1 0 0,-1 1 0,1-1 0,-3 2 0,-4 5 51,1-1 0,0 1-1,-11 14 1,-1 4 44,2 1-1,1 1 0,1 0 0,1 1 1,2 0-1,1 1 0,1 0 0,2 1 1,-6 39-1,11-46-127,1 0 1,1 0-1,1 0 1,2 0-1,0 0 1,1 0-1,2 0 1,0 0-1,2-1 1,0 0-1,2-1 1,21 41-1,-17-40-48,1-1 0,2 0 0,0-1 0,1-1-1,0-1 1,2 0 0,38 29 0,-46-40-29,1 0 1,1-1 0,-1-1-1,1 0 1,0 0 0,28 7-1,-32-11 15,1-1 0,0 1-1,0-2 1,0 1 0,-1-1-1,1-1 1,0 0-1,0 0 1,0-1 0,18-6-1,-24 7 47,-1 0 0,1 0-1,0-1 1,-1 0 0,1 0-1,-1 0 1,0 0 0,0 0-1,1-1 1,-1 1 0,-1-1-1,1 0 1,0 0 0,-1 0-1,1 0 1,-1 0 0,0-1-1,0 1 1,-1-1 0,1 1-1,-1-1 1,1 0 0,-1 0-1,0 1 1,0-1 0,-1 0-1,1 0 1,-1 0 0,0 0-1,0 0 1,0 0 0,-1 0-1,-1-7 1,0 1 13,-1 1-1,0 0 1,0 0 0,-1 0 0,0 0 0,-1 1 0,0 0-1,0 0 1,-1 0 0,0 0 0,0 1 0,-14-13-1,14 16-160,-1-1-1,0 1 0,0 1 0,0-1 0,-1 1 1,1 0-1,-1 1 0,1 0 0,-1 0 0,0 1 1,0 0-1,0 0 0,0 0 0,0 1 0,0 1 1,0-1-1,0 1 0,-9 3 0,-13 3-2466,0 1 0,1 1 0,-38 19 0,-4 9-3965,28-14 3226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299 726 2028,'-299'10'22076,"360"-25"-20181,181-36-983,169-32-391,862-110-40,-606 96-446,-612 89-29,806-151-1,-828 150-7,88-24 42,-102 26-35,-1 0 0,1-1 0,-2 0 0,20-13 0,-37 20-15,1 1 0,0 0 0,-1-1 1,1 1-1,0-1 0,-1 1 0,1 0 0,-1-1 1,1 0-1,-1 1 0,1-1 0,-1 1 0,1-1 1,-1 0-1,1 1 0,-1-1 0,0 0 0,1 1 0,-1-1 1,0 0-1,0 0 0,0 1 0,1-1 0,-1-1 1,-1 2-19,1-1 0,0 0 0,-1 1 0,1-1 0,0 0 0,-1 1 0,1-1 0,-1 1 0,0-1 0,1 0 0,-1 1 0,1 0 0,-1-1 0,0 1 0,1-1 0,-1 1 0,0 0 0,-1-1 0,-36-8-994,-6 8-834,-1 2 0,1 2 0,-81 15 1,66-8-536,-218 50-9352,198-40 8589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3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261 554 1532,'-260'28'18302,"353"-40"-13730,160-20-3728,1530-253 4,-1417 213-771,-9-31 884,-328 91-757,43-24 0,-54 26-229,-5-2-975,-13 12 911,0-1 1,0 1-1,0 0 1,0 0 0,0-1-1,0 1 1,0 0-1,0-1 1,0 1-1,0 0 1,0 0-1,0-1 1,-1 1 0,1 0-1,0-1 1,0 1-1,0 0 1,-1 0-1,1 0 1,0-1-1,0 1 1,0 0 0,-1 0-1,1 0 1,0 0-1,-1-1 1,1 1-1,0 0 1,0 0-1,-1 0 1,1 0 0,0 0-1,-1 0 1,1 0-1,0 0 1,-1 0-1,1 0 1,0 0-1,0 0 1,-1 0 0,1 0-1,0 0 1,-1 0-1,1 0 1,0 0-1,0 0 1,-1 1-1,-28-2-4702,3 1-798,-39 4 0,28 2 2137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481 294 744,'-8'-245'17709,"8"244"-17583,-7-38 3327,7 38-3395,0 1 0,0-1 0,0 1 0,-1-1 0,1 1 0,0-1 0,-1 1 0,1-1 0,0 1 0,-1 0 0,1-1 0,-1 1 0,1 0 0,-1-1 0,1 1 0,-1 0 0,1-1 0,-1 1-1,1 0 1,-1 0 0,1-1 0,-2 1 0,1 0-32,0 0 0,0 1-1,0-1 1,0 0 0,0 1-1,0-1 1,0 0 0,0 1 0,0-1-1,0 1 1,0 0 0,0-1-1,0 1 1,1 0 0,-1 0-1,-1 1 1,-28 31 264,1 1 0,-41 65 0,-37 84 160,97-164-406,-23 44-170,3 1 0,2 1-1,4 1 1,2 2-1,4 0 1,-19 132 0,37-198-76,0-1-1,-1 1 1,1 0 0,0 0 0,0-1 0,0 1 0,1 0 0,-1 0 0,0 0 0,1-1 0,0 4 0,-1-5 40,1 1 1,-1-1-1,0 0 0,0 0 1,1 1-1,-1-1 0,0 0 1,1 0-1,-1 1 0,0-1 1,1 0-1,-1 0 0,0 0 1,1 0-1,-1 0 0,0 1 1,1-1-1,-1 0 0,1 0 1,-1 0-1,0 0 0,1 0 1,-1 0-1,0 0 0,1 0 1,-1 0-1,1 0 1,-1-1-1,0 1 0,1 0 1,-1 0-1,1 0 0,4-3-1283,0 0-1,0 0 0,0-1 1,-1 1-1,7-7 0,-8 7 1354,27-28-4289,-14 11 2262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1 350 308,'14'-80'9951,"5"-112"0,-18 186-9436,4-64 5146,-5 69-5620,0 1 0,1 0 0,-1 0 0,1 0 0,-1 0 0,0 0 0,1-1 0,-1 1 0,1 0 0,-1 0 0,1 0 0,-1 0 0,1 0 0,-1 0 0,0 0-1,1 0 1,-1 1 0,1-1 0,-1 0 0,0 0 0,1 0 0,-1 0 0,1 1 0,-1-1 0,0 0 0,1 0 0,-1 1 0,0-1 0,1 0 0,0 1 0,18 10 209,-17-10-143,326 173 2542,-118-65-2205,11 7-334,342 200-675,-560-314 513,9 6-561,0 0 1,-1 0-1,0 1 0,13 14 1,-24-23 538,0 0 1,0 1-1,1-1 1,-1 0 0,0 0-1,0 0 1,0 1-1,1-1 1,-1 0-1,0 0 1,0 1-1,0-1 1,0 0-1,0 1 1,0-1-1,0 0 1,0 0-1,0 1 1,0-1-1,0 0 1,0 1 0,0-1-1,0 0 1,0 0-1,0 1 1,0-1-1,0 0 1,0 1-1,0-1 1,0 0-1,0 0 1,0 1-1,-1-1 1,1 0-1,0 0 1,0 1 0,0-1-1,-1 0 1,1 0-1,0 0 1,0 1-1,0-1 1,-1 0-1,1 0 1,0 0-1,0 0 1,-1 0-1,1 1 1,0-1-1,-1 0 1,1 0-1,0 0 1,0 0 0,-1 0-1,1 0 1,0 0-1,-1 0 1,1 0-1,0 0 1,0 0-1,-1 0 1,1 0-1,0 0 1,-1 0-1,1-1 1,0 1-1,0 0 1,-1 0 0,-23-4-6577,-11-13-4633,22 11 7593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4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93 1204,'-24'-6'8500,"43"7"-2696,122-7-3210,68-25-3632,-172 24-543,-17 4-1056,1-2 1,-1 0 0,32-13-1,-37 12 528,-1-1-19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88 200 1932,'-30'-82'8208,"20"53"-4254,0 2 0,-16-30-1,26 57-3929,0 0 1,0 0-1,0-1 0,0 1 0,0 0 0,0 0 0,0 0 0,0 0 0,0-1 0,0 1 1,0 0-1,0 0 0,0 0 0,0 0 0,0 0 0,-1-1 0,1 1 0,0 0 0,0 0 1,0 0-1,0 0 0,0 0 0,0-1 0,0 1 0,-1 0 0,1 0 0,0 0 0,0 0 1,0 0-1,0 0 0,0 0 0,-1 0 0,1 0 0,0 0 0,0 0 0,0 0 0,0-1 1,-1 1-1,1 0 0,0 0 0,0 0 0,0 0 0,0 0 0,-1 1 0,1-1 0,0 0 1,0 0-1,0 0 0,0 0 0,0 0 0,-1 0 0,1 0 0,0 0 0,0 0 0,0 0 1,0 0-1,0 0 0,-1 1 0,1-1 0,0 0 0,0 0 0,0 0 0,-4 18 407,4 32-582,0-43 306,23 295 192,-3-80-272,-9-84 12,-9-158-79,1 1-1,1 0 1,1 0 0,13-33-1,-9 25-19,0 3-20,0-1-1,2 1 0,1 1 1,25-39-1,-34 58 26,1 0 0,0-1 0,0 1 0,0 0 0,0 1 1,1-1-1,0 1 0,-1 0 0,1 0 0,0 0 0,1 1 0,-1 0 0,11-3 0,-7 3-4,-1 1 0,1-1-1,0 2 1,0-1 0,0 2-1,0-1 1,-1 1-1,15 3 1,-11-1 1,1 0 0,-1 1 0,0 1-1,0 0 1,-1 1 0,1 0 0,-1 0 0,0 1 0,-1 1 0,0 0-1,0 0 1,14 17 0,-21-22 9,-1-1 1,0 1-1,0 0 0,0 0 0,0 0 1,-1 1-1,1-1 0,-1 0 0,0 0 1,0 1-1,0-1 0,0 1 0,-1-1 1,1 1-1,-1-1 0,0 1 0,0-1 1,0 1-1,-1 0 0,0 3 0,-1-2 18,0 0-1,0 1 1,0-1-1,-1 0 1,0 0-1,0 0 0,-1-1 1,1 1-1,-1-1 1,0 0-1,-6 6 1,-5 2 35,0-1 0,-1 0 0,0-1 0,-1-1 0,0-1 0,-27 10 0,39-16-142,0 0 1,0-1 0,0 0 0,0 0-1,-1 0 1,1-1 0,0 0 0,-1 0-1,1 0 1,0 0 0,0-1 0,-1 0-1,1 0 1,0-1 0,0 1 0,0-1-1,0 0 1,0 0 0,1-1 0,-1 0-1,0 1 1,1-2 0,0 1-1,0 0 1,-7-8 0,7 6-570,0 0 1,0-1-1,0 1 0,1-1 1,-1 0-1,1 0 0,1 0 1,-4-11-1,4 10-434,1 0-1,-1 0 0,2 0 1,-1 0-1,1 0 1,0 0-1,0 0 1,2-11-1,3-3-1641,3 0 139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39 206 264,'0'-30'2818,"1"9"-387,-1-1 1,-1 1-1,-1-1 1,0 1-1,-7-22 1,9 41-2153,-1 1 0,1-1 0,-1 1 0,1-1 0,-1 1 1,0-1-1,0 1 0,1 0 0,-1-1 0,0 1 0,0 0 0,0 0 0,0 0 0,-1 0 0,1 0 0,0 0 1,0 0-1,-3-1 0,4 2-253,0 0 0,0 0 0,-1 0 0,1 0 0,0 0 0,0 0 0,-1 0 0,1 0 0,0 0 0,0 0 0,0 0 0,-1 0 0,1 0 1,0 0-1,0 1 0,-1-1 0,1 0 0,0 0 0,0 0 0,0 0 0,-1 0 0,1 1 0,0-1 0,0 0 0,0 0 0,0 0 0,-1 1 0,1-1 0,0 0 0,0 0 0,0 1 1,0-1-1,0 0 0,0 0 0,0 1 0,0 19 114,98 375 1221,-61-262-1293,1 32 14,-34-142-210,-1 0-1,-2 0 0,0 1 1,-1-1-1,-5 29 1,-3-23-816,8-28 745,0 0 0,0 0 0,0 0 0,-1 0 0,1 0 0,0-1 0,-1 1 0,1 0 0,0 0 0,-1 0 1,1-1-1,-1 1 0,0 0 0,1 0 0,-1-1 0,1 1 0,-1 0 0,0-1 0,0 1 0,1-1 0,-1 1 0,0-1 1,0 1-1,0-1 0,1 0 0,-1 1 0,0-1 0,-1 0 0,1-1-215,1 0 1,-1 1-1,1-1 1,0 0-1,-1 0 1,1 0-1,0 0 1,0 0-1,0 0 0,-1 0 1,1 0-1,0 0 1,0 0-1,1 0 1,-1 0-1,0 0 1,0 0-1,0 0 0,1 0 1,-1-1-1,7-23-4460,0 7 1902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94 2164,'0'-19'4828,"-1"0"-1,-7-37 2871,8 59-5970,-1 14-645,3 20-971,9 27 529,3 0 0,26 71 0,-24-84-433,18 54 59,-14-49-284,-3 1-1,-2 1 0,14 106 1,-29-147-837,0-1 0,-6 33 0,5-40-220,1-2 266,21-5-13421,-11-6 10970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4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112 281 880,'-24'-17'3306,"13"9"-1052,0 1-1,1-2 1,0 1 0,-16-20 0,24 25-1927,-1 0 0,1 0 0,0-1 0,1 1 0,-1-1 0,1 1 0,-1-1 0,1 0 0,0 0 0,0 0 0,1 1 0,-1-1 0,1 0 0,0 0 0,0 0 0,0 0 0,0 0 0,1 0 0,0 1 0,0-1 0,1-4 0,-1 4-274,0 0 0,1 1 0,-1-1-1,1 1 1,0 0 0,0-1 0,0 1-1,0 0 1,1 0 0,-1 1 0,1-1-1,0 0 1,0 1 0,0-1 0,0 1-1,0 0 1,0 0 0,0 0-1,1 1 1,-1-1 0,1 1 0,-1 0-1,1 0 1,0 0 0,0 0 0,-1 1-1,1-1 1,0 1 0,0 0 0,-1 0-1,1 0 1,0 1 0,5 1 0,-2-1-50,0 1 0,0 0 0,0 0 0,-1 0 0,1 1 0,-1 0 0,1 1 0,-1-1 0,0 1 0,-1 0 0,1 1 0,-1-1 0,1 1 0,-1 0 0,-1 1 0,1-1 1,5 10-1,-2 1 4,0 0-1,0 1 1,-2 0 0,0 0 0,-1 1 0,-1 0 0,0-1 0,-2 1 0,1 23 0,-3-29 0,0 0 0,-1 1 0,-1-1 1,0 0-1,0 0 0,-1 0 0,-1 0 0,0 0 0,-1-1 1,0 0-1,0 0 0,-2 0 0,1 0 0,-12 13 0,18-24-6,0 1 0,0-1-1,0 0 1,0 1 0,-1-1-1,1 0 1,0 1 0,0-1-1,0 0 1,0 0 0,-1 1 0,1-1-1,0 0 1,0 0 0,0 1-1,-1-1 1,1 0 0,0 0-1,-1 1 1,1-1 0,0 0-1,0 0 1,-1 0 0,1 0 0,0 0-1,-1 0 1,1 1 0,0-1-1,-1 0 1,1 0 0,0 0-1,-1 0 1,1 0 0,0 0-1,-1 0 1,1 0 0,0 0-1,-1 0 1,1-1 0,0 1 0,-1 0-1,1-17-50,10-23-92,56-119-117,-18 49 207,-19 42 36,-13 35 56,16-55 0,-33 81 257,-7 15-121,-8 15-28,6-1-94,1-1-1,1 1 1,1 0 0,1 1 0,1-1-1,1 1 1,-1 35 0,4-41-28,1 0-1,1-1 1,0 1 0,1 0-1,1 0 1,0-1 0,2 0-1,10 29 1,-11-37-170,0 0 0,0-1 0,1 0 0,0 1 0,0-2-1,0 1 1,1 0 0,0-1 0,1 0 0,-1-1 0,1 1 0,0-1 0,0-1 0,1 1 0,0-1-1,-1 0 1,1-1 0,16 5 0,-7-6-1424,0 0-1,-1-1 1,1-1 0,0 0-1,0-2 1,-1 0-1,1 0 1,28-9 0,4 0-2665,-3 2 797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242 143 196,'0'-23'3107,"1"15"-2227,0 1 1,-1-1-1,0 1 0,-1-1 1,1 1-1,-1-1 1,-1 1-1,0 0 0,0-1 1,0 1-1,-1 0 0,0 0 1,-6-12-1,8 19-818,1 0-1,-1-1 1,1 1 0,0-1-1,-1 1 1,1 0 0,-1-1-1,1 1 1,-1 0 0,1 0-1,-1-1 1,1 1 0,-1 0-1,0 0 1,1 0 0,-1 0-1,1 0 1,-1 0-1,1-1 1,-1 1 0,1 0-1,-1 1 1,0-1 0,1 0-1,-1 0 1,1 0 0,-1 0-1,1 0 1,-1 1 0,1-1-1,-1 0 1,1 0 0,-1 1-1,1-1 1,-1 0 0,1 1-1,-1-1 1,1 0 0,0 1-1,-1-1 1,1 1-1,-1-1 1,1 1 0,-1 0-1,-18 27 334,16-23-214,-15 28 169,1 1 0,1 0 0,2 0 0,-15 58 0,-23 149 129,49-225-467,-7 40 39,-3 61 0,12-100-21,0 0 0,2 0-1,0 0 1,1 0-1,1 0 1,0 0 0,1 0-1,7 16 1,-8-27-26,-1-1-1,2 1 1,-1 0-1,1-1 1,0 0 0,0 0-1,0 0 1,0 0 0,1-1-1,0 0 1,0 0-1,0 0 1,1 0 0,-1-1-1,1 0 1,0 0 0,0 0-1,0-1 1,0 0-1,0 0 1,0-1 0,13 2-1,-13-2-1,0-1-1,-1 0 0,1 0 0,-1-1 1,1 0-1,0 0 0,-1 0 1,0 0-1,1-1 0,-1 0 0,0 0 1,0 0-1,0-1 0,0 0 1,0 0-1,0 0 0,-1-1 0,0 1 1,1-1-1,-1 0 0,-1 0 1,1 0-1,-1-1 0,1 0 0,-1 1 1,3-8-1,-2 2 0,-1 1-1,-1 0 1,1-1 0,-1 0-1,-1 1 1,0-1 0,0 0-1,-1 0 1,0 0 0,-1 1-1,0-1 1,-1 0 0,0 0-1,0 1 1,-1-1 0,0 1-1,-1 0 1,-4-9 0,4 10-2,1 1 0,-1-1 1,-1 1-1,1 0 1,-1 1-1,0-1 1,-1 1-1,0 0 0,0 0 1,0 1-1,0 0 1,-1 0-1,0 0 1,0 1-1,0 0 0,-1 0 1,1 1-1,-1 0 1,0 0-1,0 1 1,-16-2-1,20 3-39,-1 2 0,1-1 1,-1 0-1,0 1 0,1 0 0,-1 0 1,1 1-1,-1-1 0,1 1 0,0 0 0,0 0 1,0 0-1,0 1 0,0-1 0,0 1 1,0 0-1,1 0 0,0 0 0,0 1 0,-1-1 1,2 1-1,-1 0 0,0 0 0,1 0 1,0 0-1,0 0 0,0 0 0,-2 9 0,2-9-396,1 0 0,0 0 0,1 1-1,-1-1 1,1 0 0,0 1 0,0-1 0,0 0-1,0 0 1,1 1 0,0-1 0,0 0-1,0 0 1,0 0 0,0 0 0,1 0-1,0 0 1,0 0 0,5 7 0,-1-5-542,0 0 0,0 0 0,0-1 0,1 0 0,0 0 0,0 0 0,0-1 0,11 5 0,7 2-1236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6 494 796,'2'-38'5216,"-5"-73"0,0 85-3849,2 0 1,0-1-1,2 1 0,1-1 0,1 1 0,7-27 1,-9 50-1329,0-1 0,0 0 1,0 1-1,1-1 1,0 1-1,-1-1 1,1 1-1,0 0 1,1 0-1,-1 0 1,1 0-1,-1 0 1,1 1-1,0-1 1,0 1-1,0-1 0,0 1 1,0 0-1,0 0 1,1 0-1,-1 1 1,1-1-1,0 1 1,-1 0-1,1 0 1,0 0-1,-1 1 1,8-1-1,-4 1-34,0 1 0,0 0 0,0 0-1,0 0 1,0 1 0,0 0 0,0 1 0,-1-1 0,1 1 0,-1 0 0,0 1-1,0 0 1,0 0 0,10 9 0,-3-1 30,-1 1-1,-1 0 1,0 0-1,-1 2 1,0-1-1,-1 1 1,-1 0-1,-1 1 1,0 0-1,0 0 1,-2 1-1,5 23 1,-7-29 2,-1 0 1,-1 1 0,0-1 0,-1 1 0,0 0-1,0-1 1,-1 1 0,-1-1 0,0 1 0,-1-1 0,0 0-1,0 0 1,-1 0 0,-1 0 0,0-1 0,0 0-1,-1 0 1,0 0 0,-11 12 0,-42 38 211,54-56-222,0 1 1,-1-1 0,0 0 0,0 0 0,0-1 0,0 0 0,-1 0-1,1-1 1,-13 4 0,19-6-23,-1 0 0,1 0-1,0 0 1,0 0 0,-1 0-1,1 0 1,0 1 0,-1-1-1,1 0 1,0 0 0,0 0 0,-1 0-1,1-1 1,0 1 0,-1 0-1,1 0 1,0 0 0,0 0-1,-1 0 1,1 0 0,0 0-1,0 0 1,-1-1 0,1 1 0,0 0-1,0 0 1,-1 0 0,1 0-1,0-1 1,0 1 0,0 0-1,0 0 1,-1-1 0,1 1-1,0 0 1,0 0 0,0-1 0,0 1-1,0 0 1,0 0 0,0-1-1,3-15 111,13-13-31,-15 28-82,30-48 68,109-180-74,-107 169 181,47-124 0,-78 178-49,0 0 1,0 0 0,-1-1-1,0 1 1,0 0-1,-1-1 1,0-8 0,0 14-84,0 0-1,0 0 1,0 0 0,0 0 0,-1 0 0,1 0 0,0 0 0,-1 0-1,1 0 1,-1 0 0,1 0 0,-1 0 0,1 0 0,-1 0-1,0 1 1,1-1 0,-1 0 0,0 0 0,0 1 0,-1-2-1,1 2-11,-1-1 0,1 1 0,-1 0-1,1 0 1,-1 0 0,1 0-1,-1 0 1,1 0 0,-1 0-1,1 0 1,-1 0 0,1 1 0,-1-1-1,1 1 1,-1-1 0,1 1-1,0 0 1,-3 1 0,-5 3 2,1 0 0,0 1 1,0 0-1,0 1 0,1 0 0,0 0 0,1 1 1,-1-1-1,1 1 0,1 1 0,-1-1 1,1 1-1,1 0 0,0 0 0,0 0 1,1 1-1,0 0 0,-2 14 0,1-7-13,2-1 1,0 1-1,1 0 0,1 0 0,0 0 0,1 0 0,1 0 0,1 0 0,0 0 0,6 17 1,-1-14-153,1-2 1,1 1-1,0-1 1,1 0 0,1-1-1,0-1 1,2 0 0,0 0-1,0-2 1,2 1-1,31 21 1,-18-16-1176,0-1 1,40 18-1,-30-20-3054,55 18 0,-18-10-3156,-47-11 3736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246 111 128,'-33'0'2097,"-62"-3"5367,84 2-5144,-1-1 1,1 0 0,-15-6 0,16 5-1107,-8-3 1137,18 4-1641,13 1-660,45 0 9,-1-3 0,1-1-1,110-28 1,-154 30-19,13-5 398,38-15 1,-55 18 594,-18 6-81,-20 10-523,-5 12-437,1 1 1,1 2-1,1 0 1,2 2-1,0 2 0,2 0 1,-25 39-1,18-19 11,2 2 0,3 1 0,2 1 1,-21 63-1,38-94 46,2 1 1,0-1-1,2 2 1,0-1 0,-1 34-1,37-72 653,50-21-671,1 3 0,1 4 0,2 3 0,0 4 0,121-13 0,-6 17-2808,-150 14 161,-42 2 1079,0-1 0,1 0-1,-1 0 1,-1-1 0,1 0-1,0 0 1,-1-1 0,12-7 0,-9 5-621,6-3-1303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136 121 1276,'-20'-11'1640,"1"1"-1,-2 0 1,0 1-1,-32-8 1,51 18-903,6 5-475,8 4-34,10 1 404,0-1 0,1-1 0,0-1 0,1-1 0,-1-1 0,39 5 0,5-5 1088,76-1-1,-107-6-859,0 0 0,53-11 0,-75 9-622,-1 0 0,0 0 0,-1-1 0,1-1 0,-1 0 0,0-1 0,0 0 0,0-1 0,20-16 0,-29 20-148,0 0 0,-1 0-1,1 0 1,-1-1 0,0 1 0,0-1 0,0 1-1,-1-1 1,1 0 0,1-6 0,-3 9-59,1 0 0,-1 0 0,0 0 1,0 0-1,1 0 0,-1 0 1,0 0-1,0 0 0,0 0 0,0 0 1,0 0-1,-1 1 0,1-1 0,0 0 1,0 0-1,-1 0 0,1 0 1,0 0-1,-1 0 0,1 0 0,-1 0 1,1 1-1,-1-1 0,0 0 1,1 0-1,-1 1 0,0-1 0,1 0 1,-1 1-1,0-1 0,0 1 1,0-1-1,1 1 0,-1-1 0,0 1 1,0-1-1,0 1 0,0 0 1,0 0-1,0-1 0,0 1 0,0 0 1,0 0-1,0 0 0,0 0 0,0 0 1,-1 1-1,0-1-30,-1 0 0,1 1-1,0 0 1,0 0 0,-1-1 0,1 1-1,0 1 1,0-1 0,0 0 0,0 0 0,0 1-1,0-1 1,0 1 0,1 0 0,-1-1-1,-2 4 1,-27 39-54,20-27 50,-39 60-6,-78 162 0,19-28 27,86-176 20,-2-1 0,-1 0 1,-44 42-1,57-64-45,8-6 557,24-10-73,146-40-782,2 8 0,271-22 0,-389 58-731,-32 1-2954,-44 4-11948,9 2 12382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78 2764,'-6'0'1370,"-24"-1"4883,29 1-5789,-1 0-1,1 0 0,0 0 0,-1 0 0,1-1 0,0 1 1,0-1-1,-1 1 0,1-1 0,0 1 0,0-1 0,0 1 1,0-1-1,-1 0 0,1 0 0,0 0 0,-1-1 0,44-10 1954,100-14-3470,-4 1-6659,-128 24 6488,0 0 1,0 0-1,0 0 1,0 2 0,0-1-1,17 4 1,-13 2-905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37 1452,'-45'27'3615,"31"-20"-2195,1 1 0,0 0 0,-14 12 0,27-20-1367,0 1 0,0-1 0,0 0-1,0 0 1,1 1 0,-1-1 0,0 0 0,0 0 0,0 0-1,1 1 1,-1-1 0,0 0 0,0 0 0,0 0 0,1 0 0,-1 1-1,0-1 1,0 0 0,1 0 0,-1 0 0,0 0 0,1 0 0,-1 0-1,0 0 1,0 0 0,1 0 0,-1 0 0,0 0 0,0 0 0,1 0-1,-1 0 1,0 0 0,1 0 0,-1 0 0,0 0 0,0 0-1,1 0 1,-1 0 0,0-1 0,1 1 0,14-1 70,44-11-2115,109-36-1,-43 9-3961,-88 29 3756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189 185 1048,'-4'-9'2198,"-1"1"0,0-1 0,-11-13 0,-7-13 4935,30 39-6866,1 0-1,0-1 1,0 0 0,0-1 0,1 1 0,10 1-1,-16-4-185,23 5 74,1-1 1,0-2-1,0 0 0,0-2 0,1-1 1,-1-1-1,35-8 0,-28 3-84,1-2-1,-2-2 1,1-1 0,-1-1 0,36-21-1,-64 31-5,24-14 248,-28 17-245,1-1 1,-1 0 0,0 0-1,0 0 1,1 0-1,-1 0 1,0 0-1,0 0 1,0 0 0,0 0-1,0 0 1,0-1-1,-1 1 1,1 0-1,1-3 1,-5 5 11,1-1 0,0 0-1,0 1 1,0-1 0,0 1 0,0 0-1,0 0 1,0 0 0,0 0 0,-3 2-1,-20 15 29,1 1 0,1 1 0,-30 35 0,-55 77-41,106-130-64,-85 114 18,37-45-29,-4-3 0,-102 101-1,19-54 196,136-114-146,7-2 7,0 0 0,0 0 0,0-1 1,0 0-1,9-4 0,13-4 14,58-10-255,1 4 0,1 4 1,168 0-1,-245 11-762,0 1 1,1-2-1,-1 1 1,0-1-1,13-5 1,48-23-9974,-58 24 8671,4-1-840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1 248 108,'36'3'13024,"1"3"-8469,37 2-2300,271-15-2735,-316 6-1511,-1-1-5725,-38 2 6258,-1-1 0,1 0 0,-1 0 0,-14-5 0,14 2 1255,1 1-1,0-2 0,-20-10 1,20 8 1187,-1 0 1,2-1-1,-1 0 1,1 0-1,0-1 1,0 0-1,1-1 1,1 0 0,0 0-1,0-1 1,1 0-1,0 0 1,1 0-1,-4-13 1,7 18-122,1 1-326,-1 0 0,1 1 0,-1-1 0,0 0 0,0 1 1,0 0-1,0-1 0,-1 1 0,0 0 0,0 0 0,-5-6 0,7 10-504,0 0 0,1 0 0,-1 1 0,0-1 0,1 0 0,-1 0 0,1 0 0,-1 0 0,1 1 0,-1-1 0,0 0 0,1 0 0,-1 1 0,1-1 0,-1 1 0,1-1 0,-1 0 0,1 1 0,0-1 0,-1 1 0,1-1 0,-1 1 0,1-1 0,0 1 0,0-1 0,-1 1 0,1-1 0,0 1 0,0 0 0,0-1 0,-1 1 0,1 1 0,-8 23 193,8-22-156,-7 30 28,1 1 0,2 0 0,1-1 0,2 1 1,1 0-1,2 0 0,1 0 0,2 0 0,1-1 0,1 0 1,14 35-1,-21-67-111,10 25-600,15 31 0,-21-50-168,0-1-1,0 1 1,1-1-1,-1 0 0,10 8 1,-13-13 407,1 0 1,0 0-1,0 0 0,-1 0 1,1-1-1,0 1 0,0 0 1,0-1-1,0 0 0,0 1 1,0-1-1,0 0 0,0 0 1,-1 0-1,1-1 0,0 1 1,0 0-1,0-1 0,0 1 1,0-1-1,2 0 1,43-21-6475,-37 17 5128,11-6-986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182 214 1412,'-45'-98'8991,"-5"-13"1766,50 111-10742,0 0 0,0-1 0,0 1 0,0 0 0,1-1 0,-1 1 0,0 0 0,0 0 0,0 0 0,1-1 1,-1 1-1,0 0 0,0 0 0,1 0 0,-1-1 0,0 1 0,1 0 0,-1 0 0,0 0 0,0 0 0,1 0 0,-1 0 0,0 0 0,1 0 0,-1 0 0,0-1 0,1 1 0,-1 1 0,0-1 1,1 0-1,-1 0 0,0 0 0,1 0 0,-1 0 0,0 0 0,0 0 0,1 0 0,-1 0 0,0 1 0,1-1 0,-1 0 0,0 0 0,0 0 0,1 1 0,-1-1 0,18 7 6,-6-1-9,-1 1 1,0 1 0,0 0 0,-1 1 0,0 0-1,0 0 1,-1 1 0,0 0 0,-1 0 0,0 1-1,9 19 1,-13-22-3,0 0 0,-1 0 0,-1 0 0,1 0 0,-1 0 0,-1 1 0,0-1 0,0 1 0,0 0 0,-1-1 0,0 1 0,-1 0 0,0-1 0,0 1 0,-1-1 0,0 0-1,-1 1 1,-6 14 0,-1-4 55,0-1 0,0 0-1,-2-1 1,-20 23 0,-61 57 686,23-27 303,69-69-1036,1-1 1,-1 1-1,0-1 1,1 1 0,-1 0-1,1-1 1,-1 1 0,1 0-1,-1-1 1,1 1-1,-1 0 1,1 0 0,0 0-1,-1-1 1,1 1 0,0 0-1,0 0 1,-1 0-1,1 0 1,0 0 0,0 0-1,0 0 1,1 0-11,-1-1 0,1 1 0,-1-1 0,1 1 0,-1-1 0,1 0 1,-1 1-1,1-1 0,0 0 0,-1 0 0,1 1 0,0-1 0,-1 0 0,1 0 0,0 0 0,-1 0 0,1 0 0,0 0 1,-1 0-1,1 0 0,1 0 0,50-9-65,-42 7 12,126-35-1782,-38 9-2336,-71 21 111,45-4-1,-65 10 3049,0 1 1,-1 0-1,1 0 1,0 1-1,6 1 1,6 4-1985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16 177 732,'-15'17'12834,"26"-18"-8748,142-43-989,31-12-5523,-143 41 862,178-57-11779,-195 67 11215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34 430 1008,'-25'-235'16890,"16"178"-11413,33 273-4186,-7 356-1,-21-419-1671,4-88-2423,0-64 2686,-1-1 0,1 0-1,0 1 1,0-1-1,0 0 1,0 1 0,0-1-1,0 0 1,0 1-1,0-1 1,1 0 0,-1 1-1,0-1 1,0 0-1,0 0 1,0 1 0,0-1-1,0 0 1,1 1-1,-1-1 1,0 0 0,0 0-1,0 1 1,1-1-1,-1 0 1,0 0 0,0 0-1,1 0 1,-1 1-1,0-1 1,0 0 0,1 0-1,-1 0 1,0 0-1,1 0 1,-1 0 0,0 1-1,1-1 1,-1 0-1,0 0 1,1 0 0,-1 0-1,1 0 1,17-9-4264,17-19-1920,-34 28 6083,17-17-2720,2-1 151</inkml:trace>
  <inkml:trace contextRef="#ctx0" brushRef="#br0" timeOffset="1">517 186 1852,'3'-35'2280,"-1"10"551,0 0 0,-1 0 0,-5-37-1,0 49 1611,1 22-2673,0 28-1292,3-35-257,-3 92 1052,10 116 0,26 95-601,-18-178-619,34 239-1485,-47-348 864,-2-18 316,0 1-1,0-1 1,0 1-1,0-1 0,0 0 1,0 1-1,1-1 0,-1 1 1,0-1-1,0 0 0,0 1 1,0-1-1,1 0 1,-1 1-1,0-1 0,0 0 1,1 1-1,0 0-1018,-1-1 1018,1 0 0,-1 1 1,0-1-1,1 0 1,1-1-821,0 0-1,0 0 1,-1-1 0,1 1 0,-1 0 0,1-1 0,-1 1 0,1-1 0,-1 0 0,0 1 0,2-3 0,3-4 467,4-5-2288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131 363 1872,'-3'-8'879,"0"0"0,0 1 1,0-1-1,-1 1 0,0 0 0,0 0 0,-1 1 0,-7-9 0,2 5 310,4 3 71,-1 0-1,0 1 0,0-1 1,0 2-1,0-1 0,-1 1 1,-13-6-1,21 11-1195,-1-1 0,1 1 0,-1 0 1,1 0-1,-1 0 0,1-1 0,-1 1 0,1 0 0,-1-1 0,1 1 1,-1 0-1,1-1 0,-1 1 0,1 0 0,0-1 0,-1 1 0,1-1 1,0 1-1,-1-1 0,1 1 0,0-1 0,0 1 0,-1-1 0,9-7 603,32-4-555,-24 8 41,3-2 171,0-1 0,-1-1 0,0 0 0,-1-2-1,0 0 1,26-20 0,-40 29-309,-1 0-1,0 0 0,0 1 1,1-1-1,-1 1 0,1-1 1,-1 1-1,0 0 0,1 0 0,-1 0 1,1 0-1,-1 0 0,0 1 1,1-1-1,-1 1 0,0 0 1,1-1-1,-1 1 0,0 0 0,0 0 1,0 0-1,0 1 0,0-1 1,2 2-1,5 2-25,-1 1-1,0-1 1,-1 1-1,1 1 1,7 8-1,-3-1 14,-1 1 1,0 0-1,-2 1 1,0 0-1,0 0 0,-2 1 1,0 0-1,-1 1 1,0-1-1,-2 1 1,0 0-1,-1 0 0,-1 1 1,0-1-1,-2 0 1,0 1-1,-1-1 0,0 1 1,-2-1-1,0 0 1,-2 0-1,0 0 0,0-1 1,-2 0-1,0 0 1,-1 0-1,-15 23 0,2-11 38,-1 0-1,-1-2 0,-52 48 0,78-87 15,6-7-60,82-133-289,29-53-78,-108 183 349,40-82-43,52-146 0,-97 230 86,-4 15 22,-1-1-1,0 1 1,0-1-1,0 0 1,1-11-1,-3 17-36,0 0 0,0 0-1,0 0 1,0 0 0,0 0 0,0-1 0,0 1-1,0 0 1,0 0 0,0 0 0,0 0-1,0 0 1,0 0 0,0 0 0,0 0 0,0 0-1,0 0 1,-1 0 0,1 0 0,0-1 0,0 1-1,0 0 1,0 0 0,0 0 0,0 0-1,0 0 1,0 0 0,0 0 0,0 0 0,0 0-1,0 0 1,-1 0 0,1 0 0,0 0 0,0 0-1,0 0 1,0 0 0,0 0 0,0 0-1,0 0 1,0 0 0,0 0 0,0 0 0,-1 0-1,1 0 1,0 0 0,0 0 0,0 0 0,0 0-1,0 0 1,0 0 0,0 0 0,0 0 0,0 0-1,0 0 1,0 0 0,0 0 0,-1 0-1,1 1 1,0-1 0,0 0 0,0 0 0,0 0-1,-8 7 88,-6 10-4,4 1-20,1 0 1,1 0-1,1 1 1,0 0-1,1 1 1,1-1-1,1 1 0,1 0 1,1 0-1,0 0 1,2 0-1,0 1 0,5 33 1,1-21-71,1 1 0,2-1 0,1-1 0,2 0 0,1 0 1,1-1-1,25 39 0,-29-54-530,2 0 1,0-1-1,1-1 0,0 0 1,2-1-1,-1 0 0,1-1 1,33 19-1,-39-27-698,0-1 1,0 0-1,0-1 0,0 0 1,0 0-1,1-1 0,-1 0 1,1-1-1,14-1 0,7 1-2571,4 2 353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89 476,'-19'-10'3168,"3"1"2127,-1-1 1,-29-22-1,49 28-3303,9 1-1281,16-1-689,-24 4 115,165-5-632,-34 3-3904,22-7-7655,-131 9 9186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192 188 1680,'-35'-75'8813,"27"54"-5619,-1 1 0,-1 1-1,-19-29 1,29 48-3161,0-1 0,0 1 0,-1 0 0,1-1-1,0 1 1,0 0 0,-1 0 0,1-1 0,0 1 0,-1 0-1,1 0 1,0-1 0,-1 1 0,1 0 0,0 0 0,-1 0 0,1 0-1,0-1 1,-1 1 0,1 0 0,-1 0 0,1 0 0,0 0-1,-1 0 1,1 0 0,-1 0 0,1 0 0,0 0 0,-1 0 0,1 0-1,-1 0 1,1 1 0,0-1 0,-1 0 0,1 0 0,0 0-1,-1 1 1,-13 15 410,-3 23-194,3 10-10,1 1 0,3 1 1,-7 96-1,14-69-146,14 147 0,-6-187-74,1-1 0,22 73 0,-20-88-13,0 0 1,2-1 0,1 0-1,0 0 1,1-1-1,16 18 1,-23-32-15,0 0 0,0 0 0,1-1 0,0 1 1,0-1-1,1-1 0,-1 1 0,1-1 0,0-1 0,0 1 1,0-1-1,0 0 0,1-1 0,-1 1 0,1-2 0,0 1 1,0-1-1,-1 0 0,1 0 0,0-1 0,0 0 0,0-1 1,8-1-1,-6 0-21,0-1 1,0 0 0,0 0-1,0-1 1,0 0 0,-1-1 0,0 0-1,0 0 1,0-1 0,-1 0-1,0-1 1,0 0 0,0 0-1,-1-1 1,0 0 0,10-16-1,-11 16 25,-2-1 0,1 1 0,-1-1 0,-1 0 0,1-1-1,-2 1 1,1 0 0,-1-1 0,-1 0 0,1 1 0,-2-1 0,1 0-1,-1 0 1,-1 1 0,-1-12 0,0 16 4,1-1-1,0 1 1,-1-1 0,0 1-1,-1 0 1,1 0 0,-1 0-1,0 0 1,0 0 0,0 1-1,-1-1 1,1 1-1,-1 0 1,0 0 0,-1 0-1,1 0 1,-1 1 0,1 0-1,-1 0 1,0 0 0,0 1-1,0-1 1,-1 1 0,1 0-1,-1 1 1,1-1 0,-6 0-1,-4 0-3,0 1 0,1 0 0,-1 1 0,1 1 0,-1 0 0,0 1 0,1 0 0,0 1 0,-1 1 0,1 0 0,1 1 0,-18 9 0,22-10-391,1 1-1,-1 1 1,1-1 0,0 2 0,0-1 0,1 1 0,0 0 0,-8 10-1,10-11-563,1 1-1,0-1 0,0 1 0,1 0 0,0 0 1,0 0-1,1 0 0,0 1 0,0-1 0,0 1 0,0 13 1,2-18 261,0 1 0,0-1 0,0 1 0,0-1 0,1 1 0,0 0 1,0-1-1,0 0 0,3 7 0,5 11-2589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15 413 864,'-5'-19'2449,"2"0"0,0-1 1,0 1-1,2-1 0,1-23 0,1 36-1792,0 0 0,1 0-1,-1 0 1,1 0 0,1 0 0,-1 1 0,6-11-1,-5 12-472,1 0-1,-1 0 1,1 0-1,0 1 1,1-1 0,-1 1-1,1 0 1,0 0-1,9-5 1,-9 6-142,-1 0-1,1 0 1,-1 1 0,1 0 0,0 0-1,0 0 1,0 1 0,0-1 0,0 1-1,0 0 1,0 1 0,1-1 0,-1 1 0,0 0-1,0 0 1,0 1 0,1 0 0,-1 0-1,0 0 1,0 0 0,0 1 0,0 0 0,0 0-1,-1 0 1,1 1 0,-1-1 0,1 1-1,-1 0 1,0 0 0,0 1 0,5 4 0,2 4-17,1 1 0,-1 0 1,-1 1-1,-1 0 0,0 1 1,-1 0-1,0 0 0,-1 0 1,-1 1-1,0 0 0,-1 1 1,-1-1-1,3 29 1,-3-17-14,-2 0 0,-1 1 0,-1-1 0,-2 0 0,0 0 0,-2 0 0,-12 42 1,8-43-8,-2 0 1,-1-1 0,0-1 0,-20 31-1,31-56-4,-1 1 1,1 0-1,-1 0 0,1 0 0,-1 0 0,1-1 0,-1 1 1,0 0-1,1 0 0,-1-1 0,0 1 0,1 0 1,-1-1-1,0 1 0,0-1 0,0 1 0,1-1 0,-1 1 1,0-1-1,0 0 0,0 0 0,0 1 0,0-1 1,0 0-1,0 0 0,0 0 0,0 0 0,0 0 0,-1 0 1,1-1-1,0 1 0,1-1 1,-1 1-1,0-1 1,1 0-1,-1 0 0,0 1 1,1-1-1,-1 0 0,1 0 1,-1 0-1,1 0 1,-1 0-1,1 0 0,0 0 1,0 0-1,-1 0 0,1 0 1,0 0-1,0 0 1,0 0-1,0 0 0,0 0 1,0 0-1,0 0 0,0 0 1,1-1-1,4-21-8,0 0 0,2 0-1,1 0 1,1 1-1,15-28 1,3-9-10,-18 35 14,93-235-66,-82 200 111,-3-1 1,14-90-1,-30 147-10,-1-1-1,1 1 0,-1-1 1,0 1-1,0-1 0,-1 0 1,1 1-1,-1-1 0,0 1 1,-1-6-1,1 9-22,1-1 0,0 1 0,0 0 0,-1-1 0,1 1 0,0-1 1,0 1-1,-1 0 0,1-1 0,0 1 0,-1 0 0,1 0 0,0-1 0,-1 1 0,1 0 0,0 0 0,-1 0 0,1-1 0,-1 1 0,1 0 1,-1 0-1,1 0 0,0 0 0,-1 0 0,1 0 0,-1 0 0,1 0 0,-1 0 0,1 0 0,-1 0 0,-1 1 4,1-1 1,-1 1-1,0 0 0,1 0 0,-1 0 0,1 0 1,-1 0-1,1 1 0,0-1 0,0 0 0,-1 1 0,0 1 1,-12 17 83,0 0 0,1 1 0,1 1 1,2 0-1,0 0 0,1 1 1,1 1-1,-7 33 0,10-29-49,0-1 0,2 1 0,1 0-1,1-1 1,2 1 0,1 0 0,6 33 0,-3-38-85,1 0-1,1-1 1,1 0 0,1 0 0,12 22 0,-13-31-488,0 0 1,0-1 0,1 1-1,1-2 1,0 1-1,1-1 1,0-1 0,23 17-1,-26-23-643,0 0 0,0-1 0,0 0 0,1 0 0,0-1 0,-1 0 0,1-1 0,0 0 0,0 0 0,0-1 0,0 0 0,-1 0 0,12-3-1,0-1-2141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1104,'3'-12'1730,"2"0"-1,-1 0 1,12-19-1,-11 23-462,-1 0 1,0 0-1,0-1 0,-1 1 1,0-1-1,-1 0 0,0 0 0,2-16 1,-4 22-888,0 0 1,0 1-1,-1-1 1,1 0-1,-1 1 1,0-1-1,0 1 1,0-1-1,0 1 1,0 0-1,0-1 1,-4-3 783,3 31-708,12 292 423,-2-146-640,-6-118-483,2 1-1,2-1 0,3 0 0,21 75 0,-28-122-169,0 0-1,1 0 0,0-1 0,-1 1 1,2-1-1,-1 0 0,1 1 0,-1-2 0,1 1 1,1 0-1,-1-1 0,1 0 0,-1 0 1,1 0-1,0-1 0,1 1 0,-1-1 1,8 3-1,2-1-1707,1 0 1,-1-1 0,1-1-1,0 0 1,32 0 0,-5 0-1411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 1680,'-32'-11'6957,"23"8"1173,30 5-4149,170 13-3058,-63-16-3687,-90-1 725,4 0-3957,46 4 0,-60 0 3044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142 313 860,'40'-101'7028,"-28"72"-3979,0 0-1,-2 0 1,8-36 0,-17 31-648,0 33-2320,-1 0 0,0 0 1,0 0-1,0 0 0,0 0 0,0 0 0,0 0 0,0 0 0,-1 0 0,1 0 1,0 1-1,0-1 0,-1 0 0,1 0 0,-1 0 0,1 0 0,-1 0 0,1 0 1,-1 1-1,0-1 0,1 0 0,-1 0 0,0 1 0,1-1 0,-1 0 0,0 1 0,0-1 1,0 1-1,0-1 0,-1 0 0,1 2-49,0-1 0,-1 1 0,1 0 0,-1-1 0,1 1 0,0 0 0,0 0 0,-1-1 1,1 1-1,0 0 0,0 0 0,0 1 0,0-1 0,0 0 0,-2 3 0,-13 21 16,15-23-32,-29 49 35,3 1 0,1 2-1,4 0 1,1 1 0,-18 81 0,33-106-43,1 0-1,1 0 0,2 1 1,1-1-1,1 1 0,2 0 0,1-1 1,1 0-1,2 1 0,1-2 1,1 1-1,14 33 0,-17-52-38,0 0 0,1 0 0,0-1 0,1 1 0,0-2 0,0 1 0,1-1-1,0 0 1,1 0 0,0-1 0,0-1 0,1 1 0,16 8 0,-19-12-14,1-1-1,0 1 1,0-2 0,0 1 0,0-1 0,1 0 0,-1-1-1,1 0 1,-1-1 0,1 1 0,-1-2 0,1 1 0,-1-1 0,0 0-1,1-1 1,-1 0 0,0 0 0,0-1 0,15-7 0,-14 6 34,0 0 1,-1 0 0,0-1-1,0-1 1,0 1 0,0-1 0,-1-1-1,0 1 1,0-1 0,-1 0-1,0-1 1,0 1 0,-1-1 0,0-1-1,0 1 1,-1-1 0,0 1-1,0-1 1,-1 0 0,-1-1 0,1 1-1,-1 0 1,-1-1 0,0 1 0,0-17-1,-1 18 24,0 0 0,-1 0 0,0 0 0,0 0-1,-1 1 1,0-1 0,0 0 0,-1 1 0,0-1 0,0 1-1,-1 0 1,0 0 0,-8-11 0,8 13-3,-1 0 1,0 0-1,0 1 1,-1-1-1,1 1 0,-1 1 1,0-1-1,0 1 1,0 0-1,0 0 0,0 0 1,-1 1-1,1 0 1,-1 0-1,0 1 1,-10-1-1,4 1 6,0 1 1,0 0-1,0 1 1,0 0-1,1 1 1,-1 1-1,0 0 1,-17 7-1,25-8-228,-1 0 0,0 0 0,1 1 0,-1 0-1,1 0 1,0 1 0,0-1 0,0 1 0,0 0 0,1 0 0,0 1 0,0 0-1,0-1 1,0 1 0,1 0 0,-1 1 0,2-1 0,-1 1 0,-4 10 0,7-13-222,-1-1 1,1 1 0,0-1-1,0 1 1,0-1 0,0 1-1,0-1 1,1 1 0,-1 0-1,1-1 1,0 1 0,-1-1 0,1 0-1,0 1 1,1-1 0,1 4-1,1-1-987,-1 0-1,1 0 1,1 0-1,-1 0 1,8 5-1,5 2-1699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290 181 344,'3'-4'876,"0"-1"0,0 0 1,-1 0-1,1 0 0,-1 0 0,0-1 1,-1 1-1,0-1 0,1 1 0,-1-1 0,-1 1 1,1-1-1,-1 1 0,0-1 0,-1 0 1,1 1-1,-3-9 0,2 10-361,0 0 0,-1 0 0,1 1 0,-1-1 0,0 0 0,0 1 0,-1-1 0,1 1 0,-1 0 0,-3-5 0,2 5-324,0 0-1,0 0 1,0 0-1,-1 0 1,1 1-1,0-1 1,-1 1-1,0 0 1,-8-2-1,8 3-67,0 0 0,-1 0 0,1 0 0,-1 0 0,1 1 0,-1 0 0,1 0 0,-1 1 0,1-1 0,0 1-1,-1 1 1,1-1 0,0 1 0,0-1 0,-9 6 0,7-3-45,0 1 1,0-1-1,0 2 0,1-1 1,0 1-1,0 0 0,1 0 0,-1 1 1,-5 10-1,0 1-40,1 1-1,1 1 1,1-1-1,0 2 1,2-1-1,0 1 1,-3 26-1,7-36-35,1 1 0,0 0 0,1-1 0,1 1 0,0-1-1,0 1 1,1-1 0,0 1 0,1-1 0,0 0 0,1 0-1,1 0 1,9 18 0,-10-22-86,0-1-1,1 0 1,0 0-1,0-1 1,0 1-1,1-1 1,-1 0-1,1-1 1,1 1-1,-1-1 1,0 0 0,1-1-1,0 0 1,0 0-1,0 0 1,0-1-1,0 0 1,1 0-1,-1-1 1,1 0-1,-1 0 1,11-1 0,-2 0-730,0-1 0,0-1 0,0-1 0,0 0 0,0-1 0,0 0 0,-1-2 0,19-8 0,-7 0-2316,-1-1 0,-1-2 0,37-30 0,-33 24 152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403 190 756,'2'-26'2784,"-1"-1"0,-2 0-1,0 0 1,-8-35 0,9 61-2607,0 0 1,0 0 0,0 0-1,0 0 1,-1 0-1,1 0 1,0 0 0,-1 0-1,1 0 1,-1 0 0,1 0-1,-1 0 1,0 1 0,1-1-1,-1 0 1,0 0-1,0 0 1,1 1 0,-1-1-1,0 0 1,-1 0 0,1 1-81,0 0 1,0 0-1,0 0 1,0 0-1,1 0 1,-1 0-1,0 0 1,0 0-1,0 0 1,0 1-1,1-1 1,-1 0-1,0 1 1,0-1-1,0 1 1,1-1-1,-1 1 1,0-1-1,1 1 0,-2 0 1,-2 3 60,-1 1 1,1-1-1,0 1 0,0 0 1,-4 10-1,-4 6-89,2 2 0,0 0 0,1 0-1,2 0 1,0 1 0,2 0 0,0 0 0,2 1 0,1-1 0,1 1 0,1 0 0,1 0-1,1-1 1,9 44 0,-6-47-63,1 0 0,1 0 0,1-1 0,1 0 0,1-1-1,0 0 1,1 0 0,2-1 0,-1-1 0,2 0 0,0 0 0,1-2-1,1 0 1,1 0 0,-1-2 0,2 0 0,21 11 0,-22-14-8,0-2 0,1 0 1,0-1-1,1-1 1,0-1-1,-1-1 0,29 4 1,-38-7-2,1-1 1,-1 0 0,1-1 0,0 0 0,-1 0-1,0-1 1,14-4 0,-17 4 0,0 0 0,-1 0 0,0-1 0,1 0 0,-1 0 0,0-1 0,-1 0 0,1 1 0,-1-1 0,1-1 0,-1 1 0,6-10 0,-7 10 3,0 0 0,-1 0 0,0-1 1,0 1-1,0-1 0,-1 1 0,1-1 0,-1 0 0,0 1 0,0-1 0,-1 0 0,1 0 1,-1 0-1,0 0 0,-1 0 0,1 0 0,-1 1 0,0-1 0,0 0 0,0 0 0,-1 1 1,0-1-1,0 1 0,0-1 0,0 1 0,-1 0 0,1 0 0,-5-5 0,1 1-8,0 1 0,-1 0 0,0 1 0,0-1 0,-1 1 0,0 0 1,0 1-1,0 0 0,-1 0 0,1 1 0,-1 0 0,0 1 0,-14-4 0,1 3-219,-1 1 0,0 1 0,0 1 0,0 2 0,0 0 0,-25 5 0,-135 33-4694,-94 54-7039,201-61 8771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80 2136,'-2'-2'643,"0"1"0,0-1 0,1 0 1,-1 0-1,0 1 0,0-2 0,1 1 0,0 0 0,-1 0 0,1 0 0,0-1 0,0 1 0,-1-3 0,2 4-581,0 0 0,1-1 0,-1 1 0,0 0 0,1 0 0,-1 0 0,1 0 0,-1 0-1,1 0 1,-1 0 0,1 0 0,0 0 0,0 1 0,-1-1 0,1 0 0,0 0-1,0 1 1,0-1 0,0 0 0,0 1 0,0-1 0,0 1 0,0-1 0,0 1 0,0-1-1,0 1 1,0 0 0,0 0 0,0-1 0,3 1 0,23-7-1354,53-9 0,-68 15 215,0 0 0,0 0 0,0 1 0,0 1 0,0 0 0,0 1 0,12 2 0,-13 1-661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63 1448,'-13'10'6785,"34"-13"-4858,-8 1-2073,175-31-1285,-64 5-4828,-98 22 4355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66 1796,'-5'-4'1142,"2"0"-238,-1 0 0,0 1 0,0-1 0,-1 1 0,1 0 0,-1 0 0,1 0 0,-1 1 0,0-1 0,0 1 0,-6-1 0,10 3-838,1 0 0,-1 0-1,1 1 1,-1-1 0,1 0 0,0 1 0,-1-1-1,1 0 1,-1 1 0,1-1 0,0 1 0,-1-1-1,1 0 1,0 1 0,-1-1 0,1 1 0,0-1-1,0 1 1,0-1 0,-1 1 0,1 0 0,0-1-1,0 1 1,0-1 0,0 1 0,0-1 0,0 1-1,0-1 1,0 1 0,0 0 0,0-1 0,0 1 0,1-1-1,-1 1 1,0-1 0,0 1 0,0-1 0,1 1-1,-1-1 1,0 1 0,1 0 0,9 23 530,-6-18-503,0 0 0,1-1 1,0 1-1,0-1 1,1 0-1,-1 0 1,1 0-1,0-1 1,0 0-1,1 0 0,-1-1 1,1 0-1,0 0 1,0 0-1,0-1 1,0 0-1,0 0 1,1-1-1,-1 0 1,9 0-1,13 1 196,-1-1 0,1-2-1,51-8 1,-48 4-208,1-1 0,55-20 0,-70 19-44,-2 0 0,1-1 0,-1-1 0,0 0 1,0-1-1,21-19 0,-23 11 723,-17 15-25,-11 9-452,-36 26-210,1 3 0,2 2 0,-74 75 0,-110 148-100,126-136 98,86-101-58,-21 21 10,42-83-280,-1 31 231,1 0 0,0 0 1,1 0-1,0 0 0,0 0 1,1 0-1,0 1 0,0 0 1,0 0-1,8-8 0,-10 12 22,0 1 1,1 0-1,0 0 0,-1 0 0,1 0 0,0 0 0,0 0 1,0 1-1,0 0 0,0-1 0,1 1 0,-1 0 1,0 1-1,0-1 0,1 0 0,-1 1 0,0 0 1,1 0-1,-1 0 0,1 0 0,-1 1 0,0-1 0,1 1 1,-1 0-1,0-1 0,0 2 0,7 2 0,20 10 4,-1 1-1,32 23 0,-31-19 12,59 29 0,-73-41-171,0-1 1,1-1 0,-1 0-1,1-1 1,1-1 0,-1 0-1,0-2 1,22 0 0,-24-2-1073,0 0 0,-1-2-1,1 1 1,0-2 0,27-10 0,41-22-7011,-52 22 5336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3:5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174 181 2080,'-23'-94'8504,"21"86"-7415,-1 0-1,0 0 1,-1 0 0,1 0-1,-1 1 1,-1 0 0,1 0-1,-2 0 1,-6-8 0,12 15-1052,-1 0 1,1-1 0,-1 1 0,1 0-1,-1-1 1,1 1 0,-1 0 0,1 0-1,-1 0 1,1-1 0,-1 1 0,0 0-1,1 0 1,-1 0 0,1 0 0,-1 0-1,1 0 1,-1 0 0,0 0 0,1 0-1,-1 0 1,1 0 0,-1 1 0,1-1-1,-1 0 1,1 0 0,-1 0 0,1 1-1,-1-1 1,1 0 0,-1 1 0,1-1-1,-1 0 1,1 1 0,-1-1 0,1 1-1,0-1 1,-1 1 0,1-1 0,0 1-1,-1-1 1,1 1 0,0-1-1,-1 2 1,-11 27 149,10-23-26,-9 26 195,1 0-1,2 1 0,-7 50 0,0 105 567,11-122-705,-1 48-74,4 0 1,6-1-1,4 1 0,33 148 1,-37-237-237,2 0 0,11 28 0,-15-45-95,1 0 0,0 0 0,0-1 0,1 1 0,0-1 0,0 0 0,0 0 0,1-1 0,0 1 0,7 5 0,-9-10-253,0 0 0,0 0 0,0 0-1,0 0 1,0-1 0,0 0 0,1 0 0,-1 0 0,0 0 0,0-1 0,1 1-1,-1-1 1,1 0 0,-1-1 0,0 1 0,1-1 0,-1 1 0,0-1 0,0-1-1,8-2 1,6-3-2421,0-2-1,-1 0 1,21-14-1,-34 21 2254,22-15-2431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82 844,'-8'-14'2506,"-1"0"-1,0 1 1,-1 0 0,-15-14 0,28 30-1979,0 1 1,0 0 0,0 0-1,-1 0 1,0 0 0,3 6-1,16 24 123,-13-26-555,1 0 1,1-1-1,0 0 0,0 0 0,0-1 0,1 0 0,-1-1 1,20 6-1,-9-4-41,0-1 1,0-1-1,42 5 0,-38-9-26,0 0 1,48-5-1,-64 3 5,-1 0 1,1-1-1,0 0 1,0 0-1,-1-1 1,1-1-1,-1 1 1,0-1-1,0-1 1,0 1 0,10-10-1,-18 15-4,-1-1-1,1 0 1,0 0 0,-1 0-1,1 0 1,0 0 0,-1 0 0,1-1-1,0 1 1,0 0 0,-1 0-1,1 0 1,0 0 0,-1 0-1,1 0 1,0 0 0,0-1-1,-1 1 1,1 0 0,0 0-1,0 0 1,-1-1 0,1 1-1,0 0 1,0 0 0,0-1-1,-1 1 1,1 0 0,0-1-1,0 1 1,0 0 0,0 0-1,0-1 1,0 1 0,-1 0-1,1-1 1,0 1 0,0 0-1,0-1 1,0 1 0,0 0 0,0-1-1,0 1 1,1 0 0,-1 0-1,0-1 1,0 1 0,0 0-1,0-1 1,0 1 0,0 0-1,0-1 1,1 1 0,-1 0-1,0 0 1,0-1 0,0 1-1,1 0 1,-1 0 0,0 0-1,0-1 1,1 1 0,-1 0-1,1 0 1,-28 2 609,11 4-583,0 1 0,1 0 1,1 1-1,-1 0 0,1 1 0,-22 18 0,3 3-13,-39 42 1,-20 33 385,-116 175 1,197-268-266,10-10-81,-1-1 0,0 1 0,1 0 0,-1 0 0,1-1 0,-1 1 0,1 0 0,0 0 1,0 1-1,0-1 0,-2 4 0,5-6-48,-1 1 0,0 0 0,0-1 0,1 0 0,-1 1 0,0-1 0,1 0 0,-1 0 0,0 1 0,1-1 0,-1 0 0,0 0 0,1-1 1,-1 1-1,0 0 0,1 0 0,-1-1 0,2 0 0,0 1 8,264-39 176,-91 3-4879,-73 3-4651,-39 11 2144,-35 12 3991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0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61 1960,'-16'-11'7606,"10"7"-3041,21 5-3369,6 2-1694,0-2-1,1 0 1,22-2 0,-26-1-928,0 0 0,0-1-1,0-1 1,-1-1 0,1 0 0,-1-1 0,16-9 0,-15 6-471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11 289 608,'1'-46'3688,"-1"-5"3072,-6-54-1,6 103-6545,-5-23 5182,5 39-5179,10 410 1491,3-196-2066,-3-131-2893,-10-96 2895,0 1 1,0 0-1,1-1 0,-1 1 0,0-1 0,1 1 0,-1-1 1,1 1-1,-1-1 0,1 0 0,0 1 0,0-1 0,0 0 0,0 1 1,0-1-1,0 0 0,0 0 0,0 0 0,0 0 0,0 0 0,0 0 1,1 0-1,-1 0 0,0-1 0,1 1 0,-1 0 0,1-1 0,-1 1 1,1-1-1,-1 0 0,1 1 0,-1-1 0,1 0 0,-1 0 0,1 0 1,-1 0-1,1 0 0,-1 0 0,1 0 0,0-1 0,-1 1 1,1-1-1,-1 1 0,0-1 0,1 1 0,-1-1 0,2-1 0,10-4-2232</inkml:trace>
  <inkml:trace contextRef="#ctx0" brushRef="#br0" timeOffset="1">267 238 1816,'-3'-36'2398,"-8"-84"6696,-4 44 112,13 71-7593,2 7-618,3 16-286,6 27-417,20 66 256,15 121 0,-13-58-553,10 86-3873,-41-255 3185,0 0 0,1-1 0,0 1 0,0-1 0,0 1 0,3 6 0,8 3-4793,-11-13 4768,1 0-1,-1-1 1,0 1-1,0-1 1,1 1-1,-1-1 1,0 1-1,0-1 0,1 0 1,-1 1-1,1-1 1,1 0-1,5 0-2231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46 221 368,'-28'-123'10546,"12"42"-557,16 80-9915,0 1 0,-1-1 0,1 1 1,0 0-1,0-1 0,0 1 1,-1-1-1,1 1 0,0-1 1,0 1-1,0-1 0,0 1 0,0-1 1,0 1-1,0-1 0,0 1 1,0-1-1,1 1 0,-1-1 1,0 1-1,0-1 0,0 1 0,0-1 1,1 1-1,-1-1 0,0 1 1,0 0-1,1-1 0,-1 1 0,0 0 1,1-1-1,-1 1 0,0 0 1,1-1-1,-1 1 0,1-1 1,18 10 708,19 26-736,-37-34 58,43 47 23,-4 2-1,-1 2 1,-2 1-1,-3 2 1,-3 1 0,-1 1-1,-4 2 1,37 119 0,-51-139-115,-3 0 0,-1 0 0,-2 0 0,-2 1 0,-1 0 0,-2 0 1,-2 1-1,-2-1 0,-9 51 0,8-76-283,0 0 1,0-1-1,-2 1 0,0-1 1,0 0-1,-1-1 0,-1 1 1,-1-2-1,-12 17 0,8-19-3054,11-19-2737,12-22-3354,-2 15 6337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41 2080,'-1'-1'265,"1"-1"638,-1 0-1,0 0 1,0 0-1,1-1 1,-1 1-1,1 0 0,0 0 1,0-1-1,0 1 1,0 0-1,0 0 1,0-3-1,1 4-669,1 0-1,-1 0 0,0 0 1,0 1-1,1-1 1,-1 0-1,0 1 0,1-1 1,-1 1-1,0-1 1,1 1-1,-1 0 0,1 0 1,-1-1-1,1 1 1,-1 0-1,0 0 0,1 1 1,-1-1-1,3 0 1,223 10 2181,-76 1-4301,-102-6 292,-31-6-102,-11 0-1609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109 138 1556,'-20'-37'10900,"-20"-56"0,37 85-9136,4 13-940,10 17-693,22 30-119,-1 1 0,-3 2 0,-3 0 0,-2 2 1,-2 1-1,22 99 0,-36-118-2,-1 0 1,-3 0 0,-1 1-1,-2-1 1,-1 1 0,-3-1-1,0 1 1,-3-1 0,-2 0-1,-1-1 1,-20 56 0,18-68-102,-1 0 1,-1-1-1,-21 31 1,27-46-464,0 0-1,-1 0 1,0-1 0,-1 0 0,0-1 0,0 0 0,-1 0-1,0-1 1,0-1 0,-14 8 0,22-14 117,1 1 0,-1-1 0,1 1 0,-1-1 0,1 0 0,-1 0-1,1 1 1,-1-1 0,1 0 0,-1 0 0,1-1 0,-1 1 0,0 0 0,1 0 0,-1-1 0,1 1 0,0-1 0,-1 1 0,1-1 0,-1 0 0,1 0 0,0 1 0,-1-1 0,1 0 0,0 0 0,0 0-1,0-1 1,0 1 0,0 0 0,0 0 0,0 0 0,0-1 0,0 1 0,0 0 0,1-1 0,-2-2 0,-1-5-2546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32,'0'-13'3956,"0"6"-2076,0 1 0,0 0-1,0 0 1,1 0 0,0 0-1,0-1 1,3-7 0,4 45 1921,3 10-3663,5 123 867,-6 266 1,-10-303-970,2 5-2655,-2-131 2491,0-1 0,0 0 0,0 0 0,0 1 0,0-1 0,0 0 0,0 0 0,1 0 0,-1 1 0,0-1 0,0 0 0,0 0 0,0 0 0,0 1 0,0-1 0,0 0 0,0 0 0,1 0 0,-1 1 0,0-1 0,0 0 0,0 0 0,0 0 0,1 0 0,-1 0 1,0 1-1,0-1 0,0 0 0,1 0 0,-1 0 0,0 0 0,0 0 0,0 0 0,1 0 0,-1 0 0,0 0 0,0 0 0,1 0 0,-1 0 0,0 0 0,0 0 0,1 0 0,-1 0 0,0 0 0,0 0 0,0 0 0,1 0 0,17-9-4234,16-15-1690,-33 23 5748,21-17-2876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91 204,'5'-10'1658,"-1"1"-1,0-1 1,3-15 0,-6 22-691,-1-1-1,1 1 1,-1-1-1,0 0 1,0 1 0,0-1-1,0 0 1,-1-4 0,0 11-522,0 0-1,0 0 1,0 0 0,0 0 0,0 0 0,-1 0-1,1 0 1,-3 3 0,-1 4 52,-29 65 642,3 1-1,-29 110 0,52-148-1020,1 1 1,2 0-1,-1 73 0,7-94-110,0 0-1,0 0 1,2 0-1,0 0 0,2 0 1,-1-1-1,2 0 1,1 0-1,0 0 0,16 26 1,-21-39-9,0-1 0,1 1 1,0-1-1,0 0 0,0 0 0,0 0 1,0 0-1,1-1 0,-1 1 0,1-1 1,-1 0-1,1 0 0,0 0 0,0 0 0,0-1 1,0 0-1,0 1 0,7-1 0,-5 0-2,1-1 0,-1 0 0,1-1 0,-1 1 0,0-1 0,1-1 0,-1 1 0,0-1 0,0 0 0,0-1 0,8-3 0,-4 1-1,-1-1 0,0 1 0,0-2 1,-1 1-1,0-1 0,0 0 1,0-1-1,-1 0 0,0 0 1,-1 0-1,0-1 0,0 0 1,-1 0-1,7-17 0,-9 18 6,-1 0-1,0 0 1,-1-1-1,0 1 0,0 0 1,-1 0-1,0-1 1,0 1-1,-1 0 1,0 0-1,-4-15 1,3 19-2,1 0 1,-1 0-1,1 0 1,-1 1-1,0-1 1,-1 1-1,1 0 1,-1-1-1,1 1 1,-1 0-1,0 1 1,0-1-1,0 0 1,0 1-1,-1 0 1,1-1-1,-1 1 1,1 1-1,-1-1 1,0 0-1,0 1 1,0 0-1,0 0 1,0 0-1,-6 0 1,0 0 25,-1 1 0,0 0 1,0 1-1,0 0 0,0 1 0,1 0 1,-1 1-1,1 0 0,0 0 0,-1 1 1,2 1-1,-1 0 0,0 0 0,1 0 1,0 2-1,0-1 0,-15 15 0,15-12-333,0 1-1,1 0 0,0 0 0,0 1 0,1-1 1,-8 18-1,10-18-741,1 0 0,1 0 0,0 0 0,0 0 0,1 1 0,0-1 0,1 1 0,-1 11 0,2-18 368,0-1-1,1 1 1,-1 0 0,1-1 0,-1 1 0,1-1-1,0 1 1,1-1 0,-1 1 0,0-1 0,1 0 0,2 4-1,8 7-2232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314 206 960,'0'-2'403,"-3"-93"7079,2 86-6187,-1 0 0,1 0 1,-2-1-1,1 1 0,-1 0 0,0 1 1,-10-18-1,13 25-1115,-1 0-1,0-1 1,0 1-1,0 0 1,0-1-1,0 1 1,0 0-1,-1 0 1,1 0-1,0 0 1,-1 0-1,1 0 1,0 1-1,-1-1 1,1 0-1,-1 1 1,1-1-1,-1 1 1,1-1-1,-1 1 1,0 0-1,-2 0 1,1 0-71,0 0 0,0 1 1,0 0-1,0-1 0,0 1 1,0 1-1,0-1 0,1 0 0,-1 1 1,0-1-1,-2 3 0,-6 4 42,1 1 1,0 0-1,1 0 0,-13 17 0,3 2 34,1 0-1,1 1 1,1 1 0,2 1 0,1 0-1,2 0 1,0 1 0,3 1 0,0 0-1,3 0 1,-3 38 0,5-22-146,2 1-1,3 0 1,1-1 0,3 1 0,2-1-1,27 91 1,-21-96-209,3-1 0,25 49 1,-34-77-268,0-1 0,1 0 0,0-1 1,1 0-1,1-1 0,0 0 0,0 0 1,1-1-1,25 17 0,-32-25-224,1 0-1,0 0 1,0-1-1,0 0 1,1 0-1,-1 0 1,1-1-1,-1 0 1,1 0 0,-1 0-1,13-1 1,2-2-2727,0-1 1,27-7 0,-42 9 2785,25-6-2707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88 1716,'-9'-13'1793,"3"5"-315,1 0-1,-2-1 1,1 2 0,-1-1 0,0 1 0,0 0 0,-1 1 0,-12-9 0,20 15-1408,0 0 1,0 1 0,-1-1 0,1 0 0,0 0 0,0 0 0,0 1 0,0-1 0,0 0 0,-1 0 0,1 1 0,0-1 0,0 0 0,0 0 0,0 1 0,0-1 0,0 0 0,0 0 0,0 1 0,0-1 0,0 0 0,0 0 0,0 1 0,0-1-1,0 0 1,0 0 0,0 1 0,0-1 0,0 0 0,0 0 0,0 0 0,1 1 0,-1-1 0,0 0 0,0 0 0,0 1 0,0-1 0,1 0 0,-1 0 0,0 0 0,0 0 0,0 1 0,1-1 0,5 13 374,1-6-330,-1 0 1,2 0 0,-1 0 0,1-1 0,0 0 0,0-1 0,0 0 0,1 0 0,0-1 0,0 0 0,12 3 0,6 2-44,1-2 0,43 6-1,-21-8 49,66-2-1,-91-3 225,-24 0-171,-7 2 70,0 0-1,0 0 1,0 0-1,-11 1 1,16-3-220,-8 2 139,0 1-1,0 0 1,1 1 0,-1 0-1,1 0 1,0 1 0,0 0 0,-8 7-1,4-21-3149,7 6 719,1-1 0,0 0 0,0 0 0,0 0 0,-4-6-1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70 452,'-23'-24'21070,"29"24"-20019,1 1-1113,67 5 224,129-8 0,-197 2-158,36-2 175,-1-1 1,1-3-1,79-20 1,-107 19 858,-14 7-1004,0 0-1,0-1 1,0 1 0,0 0-1,0 0 1,0 0-1,0 0 1,0-1 0,0 1-1,0 0 1,0 0-1,0 0 1,0 0 0,0-1-1,-1 1 1,1 0 0,0 0-1,0 0 1,0 0-1,0-1 1,0 1 0,0 0-1,0 0 1,0 0 0,-1 0-1,1 0 1,0 0-1,0-1 1,0 1 0,0 0-1,0 0 1,-1 0-1,1 0 1,0 0 0,0 0-1,0 0 1,0 0 0,-1 0-1,1 0 1,0 0-1,0 0 1,-1 0 0,-1-1 29,0 1 0,-1 0 0,1 0 0,0 0 0,-1 0 0,1 0 0,-1 0 0,1 0 0,0 1 0,-1-1 0,1 1 0,-4 1 0,-27 15-57,0 2 0,1 1 0,1 1 0,1 2 0,0 0 0,-38 43 0,-141 182 0,204-242-7,-121 166 17,120-162 2,9-7-12,16-8 0,-9 2 5,62-12-71,0 3 0,87-4 0,50-6-3611,-183 16-1056,-1-1 1,49-20-1,-43 14-457,-13 8 2051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96 2744,'-1'0'401,"1"-1"0,-1 1-1,0-1 1,1 1 0,-1-1-1,1 1 1,-1-1 0,1 1-1,-1-1 1,1 1 0,-1-1 0,1 0-1,0 1 1,-1-1 0,1 0-1,0 1 1,-1-1 0,1 0-1,0 1 1,0-1 0,0 0-1,0 0 1,0 1 0,0-1 0,0 0-1,0 0 1,0 1 0,0-1-1,0-1 1,1 1-129,0 0 1,0 0-1,0 0 0,0 0 1,0 0-1,1 0 0,-1 1 1,0-1-1,0 0 0,0 1 1,1-1-1,-1 1 0,0-1 1,3 0-1,53-6 365,-55 7-352,53-3 66,113-9-2001,-138 8-1589,49-14-1,-7 1-4473,-53 15 5016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95 243 880,'-4'-61'6756,"4"44"-4934,0 0 1,-2-1 0,0 1-1,-1 0 1,0 0-1,-2 1 1,0-1-1,-10-22 1,15 39-1792,0-1 1,0 1-1,0 0 1,0-1-1,0 1 1,0 0-1,-1-1 1,1 1-1,0 0 1,0 0-1,0-1 0,0 1 1,-1 0-1,1 0 1,0-1-1,0 1 1,-1 0-1,1 0 1,0 0-1,0-1 1,-1 1-1,1 0 1,0 0-1,-1 0 1,1 0-1,0 0 1,-1 0-1,1 0 0,0 0 1,0 0-1,-1-1 1,1 1-1,0 0 1,-1 1-1,1-1 1,0 0-1,-1 0 1,1 0-1,-8 13 404,-1 24-239,9-34-93,-13 85 298,3 1 0,5 0 0,4 0 0,3 0 0,20 127 1,-16-174-416,-2-2-294,3 1 1,1-2-1,24 68 0,-26-86-398,7 16-945,-12-35 1341,0-1 0,-1 1 0,1-1 1,0 1-1,0-1 0,0 1 0,0-1 0,1 1 0,-1-1 0,0 0 0,0 0 1,1 0-1,-1 0 0,1 0 0,-1 0 0,3 1 0,-2-1-154,0-1 0,-1 0 0,1 0-1,0-1 1,-1 1 0,1 0 0,0-1 0,-1 1 0,1 0-1,0-1 1,-1 0 0,1 1 0,-1-1 0,1 0 0,-1 0 0,3-2-1,20-17-6141,-11 6 3410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64 544 336,'-16'-197'16062,"16"193"-15422,-1-1 0,0 0 0,0 1 0,0-1 1,0 0-1,-1 1 0,0-1 0,1 1 1,-2 0-1,1 0 0,-3-5 0,4 9-601,1 0 1,-1 0-1,1 0 0,-1 0 0,1 1 0,0-1 0,-1 0 0,1 0 1,-1 0-1,1 0 0,-1 0 0,1 1 0,0-1 0,-1 0 1,1 0-1,-1 1 0,1-1 0,0 0 0,-1 1 0,1-1 1,0 0-1,0 1 0,-1-1 0,1 0 0,0 1 0,0-1 1,-1 1-1,1-1 0,0 1 0,0-1 0,0 0 0,0 1 1,0-1-1,0 1 0,0-1 0,-1 1 0,1-1 0,1 1 1,-8 21 352,7-22-341,-4 27 512,1 0-1,1 0 1,2 46-1,1-26-156,1 62 3,5 0 0,35 178 0,-36-259-459,3 25-531,3-1 1,2 0 0,2-1-1,30 66 1,-42-109 574,-2-3-765,1-1-1,-1 1 1,1-1 0,0 1-1,0-1 1,0 0 0,7 7-1,-10-11 419,1 1-1,0-1 1,0 1 0,0-1-1,-1 0 1,1 1-1,0-1 1,0 0 0,0 1-1,0-1 1,0 0-1,0 0 1,0 0 0,-1 0-1,1 0 1,0 0-1,0 0 1,0 0 0,2-1-1,-1 0-458,0 0 0,0 0 0,0 0 0,0 0 0,0-1 0,0 1 0,0-1 0,-1 1 0,1-1 0,0 0 0,1-1 0,4-8-2605</inkml:trace>
  <inkml:trace contextRef="#ctx0" brushRef="#br0" timeOffset="1">549 131 2188,'-25'-123'16160,"25"123"-16084,-1 0 1,1 0 0,0 0-1,0-1 1,0 1-1,0 0 1,0 0 0,0-1-1,0 1 1,0 0 0,0 0-1,0 0 1,0-1-1,0 1 1,0 0 0,0 0-1,0-1 1,0 1 0,0 0-1,0 0 1,0-1-1,0 1 1,0 0 0,0 0-1,0 0 1,1-1 0,-1 1-1,0 0 1,0 0-1,0 0 1,0-1 0,0 1-1,1 0 1,-1 0 0,0 0-1,0 0 1,0 0-1,1-1 1,-1 1 0,0 0-1,11 5 994,9 13-672,2 7-275,-1 2 0,-2 0-1,0 2 1,-2 0 0,-2 1-1,0 0 1,-2 1 0,15 54-1,-8-8-87,-4 1-1,11 122 0,-24-157-48,-2 0 0,-1 0 0,-2 0-1,-2 0 1,-16 67 0,12-78-235,-2-1 1,-1 0-1,-2 0 1,-1-1-1,-1-1 0,-1 0 1,-38 49-1,19-36-1294,-2-1 0,-2-2-1,-1-2 1,-48 34 0,22-26-2167,-1-2 1,-85 40-1,65-42 793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6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308 248 216,'-7'-3'418,"1"-1"-1,0 1 1,-1-1-1,1-1 1,0 1-1,1-1 1,-1 0-1,1 0 1,-6-7-1,-30-27 2879,14 20-927,12 9 280,0-1 1,-26-12-1,36 21-2356,1 0 1,-2 0-1,1 0 0,0 1 0,0-1 0,0 2 0,-1-1 0,1 0 0,0 1 1,-1 0-1,1 0 0,-1 1 0,-6 1 0,12-2-287,-1 0-1,0 0 1,1 0-1,-1 0 1,0 0 0,1 0-1,-1 0 1,1 1-1,-1-1 1,0 0-1,1 0 1,-1 1 0,1-1-1,-1 0 1,1 1-1,-1-1 1,1 1 0,-1-1-1,1 1 1,-1-1-1,1 1 1,0-1 0,-1 1-1,1-1 1,0 1-1,-1-1 1,1 1-1,0 0 1,0-1 0,-1 1-1,1 0 1,0 0-1,0 1 2,1 0-1,-1-1 0,1 1 0,-1-1 0,1 1 1,0-1-1,0 1 0,0-1 0,0 1 1,0-1-1,0 0 0,2 2 0,3 4 32,1-1 0,0 0-1,12 8 1,4-2 24,0-1 0,0-1-1,1-1 1,0-1 0,0-2 0,1 0 0,0-1-1,0-2 1,30 1 0,-20-3-3,0-2-1,0-1 1,-1-2 0,1-1 0,-1-2 0,39-13-1,-65 17 7,1 0 0,-1 0-1,-1-1 1,1 0-1,-1-1 1,1 1 0,-1-1-1,-1-1 1,9-7 0,-13 10-17,0 1 0,1-1 1,-1 1-1,0-1 0,-1 0 1,1 0-1,0 0 0,-1 0 1,0 0-1,0-1 0,0 1 1,0 0-1,0 0 0,-1-1 1,1 1-1,-1 0 0,0-1 1,0 1-1,0-1 1,0 1-1,-1 0 0,1-1 1,-1 1-1,0 0 0,0 0 1,-2-5-1,2 5-29,-1 0 1,1 0-1,-1 0 0,1 0 1,-1 0-1,0 1 0,0-1 0,-1 1 1,1-1-1,0 1 0,-1 0 1,1 0-1,-1 0 0,0 0 1,0 0-1,0 0 0,0 1 1,-6-3-1,5 3-19,0 1 1,-1-1 0,1 1-1,-1 0 1,1 0-1,-1 0 1,1 1-1,0-1 1,-1 1-1,1 0 1,0 1-1,-7 2 1,-7 4-20,1 1 0,1 1-1,-1 0 1,1 2 0,-19 17 0,3 1 12,1 2 0,1 2 0,2 0 0,1 2 0,-28 51 0,-96 205-6,135-259 15,2-3 8,-73 144 92,85-173-8,-1-7-36,0-18-16,3 16-46,-1 0 0,1-1 0,1 1 1,2-14-1,-2 19-3,0 0 0,1 1 1,-1-1-1,1 0 0,0 1 1,-1-1-1,1 1 1,0 0-1,1-1 0,-1 1 1,0 0-1,1 0 0,-1 1 1,1-1-1,0 0 0,-1 1 1,1 0-1,0-1 0,0 1 1,0 0-1,0 1 0,0-1 1,0 0-1,0 1 0,0 0 1,0-1-1,0 1 1,4 1-1,11 0-9,1 0 0,-1 1 0,28 8-1,-37-8 17,153 38-89,126 24 250,-237-56-827,-1-2-1,1-2 0,92-6 0,-120-1-960,-1-1 0,44-12 0,91-48-10000,-139 56 10128,26-11-1963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0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353 302 576,'-16'-16'1275,"-1"1"0,0 1 0,-1 0 0,-29-16 0,-84-36 4795,70 38-1369,20 14-1158,37 14-2818,5 1-218,23 9-451,25 6 36,0-3-1,102 14 1,104-6-20,-252-21-71,74 5 32,1-4 0,-1-3 0,0-3 0,84-18 0,-153 22 22,-1-2 0,1 1-1,-1-1 1,1 0 0,-1 0-1,0-1 1,0 0 0,-1 0 0,8-6-1,-12 9-13,-1-1-1,1 1 0,-1 0 1,0-1-1,1 1 0,-1-1 1,0 0-1,0 1 0,0-1 0,0 0 1,0 0-1,-1 0 0,1 1 1,-1-1-1,1 0 0,-1 0 1,1 0-1,-1 0 0,0 0 1,0 0-1,0 0 0,0 0 1,0 0-1,-1 0 0,1 0 1,0 0-1,-1 0 0,0 0 1,1 1-1,-1-1 0,0 0 1,0 0-1,0 1 0,0-1 1,0 0-1,0 1 0,-1-1 1,1 1-1,0-1 0,-1 1 1,-1-1-1,-4-5 3,-1 1 0,1 1 0,-1-1 0,-1 1 0,1 1 0,-1-1 0,1 2 0,-1-1 0,0 1 0,0 0 0,-1 1 0,1 0 0,0 1 0,-1 0 0,0 0 0,1 1 0,-1 0 0,-17 3 0,7 0-36,0 1 0,0 0 0,0 2 0,1 0 0,0 1 0,0 1 0,-33 21 0,31-15-3,1 2-1,1 0 0,0 2 0,1 0 0,1 1 0,0 0 0,2 2 0,-17 27 1,-11 29 5,-34 82 0,73-151-9,-55 132 13,33-73 0,-67 122 0,87-179-11,0 1 11,0-1-1,-1 0 0,0 0 0,0 0 0,-1-1 1,0 0-1,-1-1 0,-12 10 0,21-18-10,0 0 1,0 0-1,-1 0 0,1 1 0,0-1 0,0 0 0,0 0 0,-1 0 0,1 0 0,0 0 0,0 0 0,0 0 0,0 0 0,-1 0 0,1 0 0,0 0 0,0 0 0,0 0 0,-1 0 1,1 0-1,0 0 0,0 0 0,0 0 0,-1 0 0,1 0 0,0 0 0,0 0 0,0 0 0,-1 0 0,1 0 0,0 0 0,0 0 0,0-1 0,0 1 0,-1 0 0,1 0 0,0 0 0,0 0 1,0 0-1,0-1 0,0 1 0,0 0 0,-1 0 0,1 0 0,0 0 0,0-1 0,0 1 0,-1-15 28,7-14-31,-4 22-8,1-1 1,0 1 0,0-1-1,1 1 1,0 0 0,0 0-1,1 1 1,0-1 0,10-9-1,-11 12 3,0 1-1,1 0 1,-1 0-1,1 0 0,0 1 1,-1 0-1,1-1 1,0 2-1,1-1 1,-1 0-1,0 1 0,0 0 1,1 1-1,-1-1 1,8 1-1,36 3-6,0 2 0,-1 2-1,78 23 1,-3-1-162,-65-18-565,89 6 0,-121-17-637,51-4-1,-58 1-166,0-1-1,0 0 1,24-10-1,55-24-7899,-65 26 6040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33 40,'-3'-2'627,"-1"0"1,1 0-1,-1 0 1,0 0-1,0 1 1,0 0-1,0-1 1,0 2-1,0-1 1,-8 0-1,11 1-564,-1 0-1,1 0 1,-1 1-1,1-1 1,-1 1 0,1-1-1,-1 1 1,1 0-1,0-1 1,-1 1-1,1 0 1,0 0 0,0 0-1,-1 0 1,1 0-1,0 0 1,0 0-1,0 0 1,0 1 0,1-1-1,-1 0 1,0 1-1,0-1 1,1 0-1,-1 1 1,1-1 0,-1 1-1,1-1 1,0 1-1,-1-1 1,1 1-1,0-1 1,0 3-1,0 3 63,-1-1 0,1 0 0,1 1 0,-1-1 0,1 0-1,0 0 1,1 0 0,-1 0 0,1 0 0,0 0 0,4 8-1,-4-12-102,-1 1 0,1-1 0,-1 1 0,1-1-1,0 1 1,0-1 0,0 0 0,0 0 0,0 0-1,0 0 1,0-1 0,1 1 0,-1 0 0,1-1-1,-1 0 1,1 1 0,0-1 0,0 0 0,-1 0-1,1-1 1,0 1 0,0-1 0,0 1 0,0-1-1,0 0 1,0 0 0,3-1 0,-2 1 58,0-1 0,0 0 0,-1 0 0,1 0 0,0-1 0,-1 1 1,0-1-1,1 0 0,-1 0 0,0 0 0,0 0 0,0-1 0,0 1 1,0-1-1,0 0 0,-1 0 0,4-4 0,-4 3 234,0 0-1,1 1 1,-1-1-1,-1 0 1,1-1 0,0 1-1,-1 0 1,0 0-1,0-1 1,-1 1-1,1 0 1,-1-1 0,0 1-1,0-1 1,0 1-1,0-1 1,-1 1 0,0 0-1,0-1 1,0 1-1,0 0 1,-4-7-1,4 8-239,0 1 0,0 0-1,-1 0 1,1 0-1,0 0 1,-1 0-1,1 0 1,-1 0 0,0 0-1,0 1 1,0-1-1,0 0 1,0 1-1,0 0 1,-3-2 0,3 3-93,1 0 1,-1 0-1,1 0 1,-1 0-1,1 1 1,-1-1-1,1 1 1,-1-1-1,1 1 1,-1 0-1,1-1 1,0 1-1,-1 0 1,1 0-1,0 0 1,0 0-1,-1 0 1,1 0-1,0 0 1,0 0-1,0 1 1,0-1-1,1 0 1,-2 3-1,-1 1-445,0 0 0,0 0-1,0 0 1,1 0 0,0 0 0,0 1-1,1-1 1,-1 1 0,1-1 0,0 1-1,1-1 1,-1 1 0,1 0-1,0-1 1,1 1 0,1 8 0,1-1-1182,0 0 0,1 0 0,0 0 1,1-1-1,12 23 0,-6-16-410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2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40 1048,'-4'-17'20359,"12"15"-18507,-4 2-2544,122-18-639,-98 16-3969,-2 1-4834,-34 8 5128</inkml:trace>
  <inkml:trace contextRef="#ctx0" brushRef="#br0" timeOffset="1">74 139 328,'-17'15'2033,"9"-9"-529,1 0-1,0 1 0,0 0 0,0 0 1,-10 15-1,17-21-1262,-1-1 0,1 1 0,0 0 0,-1-1 0,1 1-1,-1 0 1,1 0 0,0-1 0,0 1 0,0 0 0,-1 0 0,1 0 0,0-1 0,0 1-1,0 0 1,0 0 0,0 0 0,0-1 0,1 1 0,-1 0 0,0 0 0,0-1 0,0 1-1,1 0 1,-1 0 0,0-1 0,1 1 0,-1 0 0,1-1 0,0 2 0,1-1-76,-1 0 0,1 1 0,0-1 0,0 0 0,0 0 0,0-1 0,0 1-1,0 0 1,0-1 0,0 1 0,3-1 0,5 1-327,1 0-1,-1-1 0,20-2 0,-19 0-669,0 0 1,0-1-1,-1 0 0,1-1 1,14-7-1,-13 4-1912,0-1 0,0 1 1,20-19-1,-22 16 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121 138 904,'-24'4'2624,"0"-1"-1,0-1 1,-25-2-1,59 0-1105,0-1 0,-1-1 0,17-3 0,40-17-32,81-43-8424,-49 21-2531,-80 37 7228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6 112 616,'-3'9'1685,"0"1"1708,15-9-1609,0-3-1823,26-3 617,70-18-1,-35 5-571,136-34-2567,-126 30-1188,-52 13 1883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80 968,'-2'-9'1481,"-9"-32"2501,11 39-3445,-1 0 0,0 0 0,0 0 1,0 1-1,0-1 0,0 0 0,0 1 0,0-1 0,0 1 0,-1-1 0,1 1 0,-1 0 0,1-1 0,-1 1 0,1 0 0,-1 0 0,0 0 0,-2-1 0,2 2-245,-1 0 0,1 0 1,-1 0-1,1 0 0,0 1 0,-1-1 0,1 1 1,-1-1-1,1 1 0,0 0 0,0 0 1,-1 0-1,1 0 0,0 1 0,0-1 0,0 0 1,-2 3-1,-34 29 380,34-30-496,-16 19 86,1 0 0,0 2-1,2 0 1,0 1 0,2 1-1,-14 32 1,0 7 179,-27 98 0,40-106-293,2 0 0,3 0 0,3 1 0,-3 100 0,12-122-124,0 0 0,3-1 0,1 1 0,1-1 0,2 1 0,2-2 0,1 1 0,28 59 0,-32-80-153,1 0 0,1 0 0,0 0 1,1-1-1,0-1 0,1 0 0,0 0 0,18 14 0,-23-22-321,0 0-1,1 0 0,-1 0 1,1-1-1,-1 0 1,1 0-1,0-1 1,0 0-1,0 0 1,1 0-1,-1-1 1,0 0-1,1-1 1,-1 0-1,0 0 1,1 0-1,-1-1 1,1 0-1,-1 0 1,10-4-1,8-4-2507,-2-1-1,0 0 1,30-19-1,-22 9-51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106 127 444,'-5'-4'738,"-1"0"1,1 1-1,-1-1 0,0 1 0,0 1 1,-1-1-1,1 1 0,-1 0 0,1 1 1,-1-1-1,1 1 0,-1 0 0,-10 1 1,17 0-677,-1 0 0,1 0 1,0 0-1,-1 0 0,1 1 1,-1-1-1,1 0 0,-1 0 0,1 1 1,0-1-1,-1 0 0,1 0 1,0 1-1,-1-1 0,1 0 1,0 1-1,0-1 0,-1 1 1,1-1-1,0 0 0,0 1 0,0-1 1,-1 1-1,1-1 0,0 0 1,0 1-1,0-1 0,0 1 1,0-1-1,0 1 0,0-1 1,0 1-1,0-1 0,0 0 0,0 1 1,0-1-1,0 1 0,0-1 1,0 1-1,1-1 0,-1 0 1,0 1-1,0-1 0,0 1 1,1-1-1,-1 0 0,0 1 0,1-1 1,-1 1-1,15 18 1348,-2-10-1159,0-1 0,1 0 0,0-1-1,0-1 1,1 0 0,0-1 0,0 0-1,0-1 1,0-1 0,1 0 0,-1-2-1,29 1 1,3-3-90,-1-2-1,0-2 1,48-12 0,-64 10 27,0-1 0,-1-1 0,46-21-1,-62 24 17,0 0-1,-1-2 0,0 1 0,0-1 0,-1-1 0,0 0 0,0-1 0,-1 0 0,0-1 0,8-11 0,-19 22-194,1 0 0,0 0-1,0 0 1,-1 0 0,1 0 0,0 0-1,-1 0 1,1 0 0,0 0-1,0 0 1,-1 0 0,1 0-1,0 0 1,-1 0 0,1 0-1,0-1 1,0 1 0,-1 0-1,1 0 1,0 0 0,0 0 0,0 0-1,-1-1 1,1 1 0,0 0-1,0 0 1,0 0 0,-1-1-1,1 1 1,0 0 0,0 0-1,0-1 1,0 1 0,0 0-1,0 0 1,-1-1 0,1 1 0,0 0-1,0 0 1,0-1 0,0 1-1,0 0 1,0-1 0,0 1-1,0 0 1,0 0 0,0-1-1,0 1 1,0 0 0,1-1 0,-1 1-1,0 0 1,0 0 0,0-1-1,0 1 1,0 0 0,0 0-1,1 0 1,-1-1 0,0 1-1,0 0 1,0 0 0,1 0-1,-1-1 1,0 1 0,0 0 0,1 0-1,-1 0 1,0 0 0,-22 9 203,-1 10-191,1 2 1,1 0-1,-22 29 1,-51 79-12,43-57 23,16-22-13,-1 1 9,-3-1 1,-57 59-1,53-70-15,-33 36 16,66-67 57,15-18-33,16-21-66,-13 22 5,0 1 0,1-1 0,1 2 0,-1-1 0,1 1 0,1 1 0,-1 0 0,1 0 0,0 1-1,0 1 1,0 0 0,1 0 0,0 1 0,0 1 0,0-1 0,18 1 0,-11 1-2,-1 1 0,1 2 0,0-1 0,-1 2 0,1 1 0,-1 0 0,0 1 0,0 1-1,34 17 1,105 65-1361,-153-87 733,-1 1-1,0-1 0,0 0 0,1 1 0,-1-2 0,0 1 1,1 0-1,-1-1 0,1 1 0,-1-1 0,1 0 0,-1 0 1,7-2-1,44-11-8828,-36 7 6462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64 144 1408,'-20'-16'4482,"12"9"-1386,-1-1 0,1 0 0,-11-13 0,19 21-3025,0 0-1,0-1 0,0 1 0,1 0 1,-1-1-1,0 1 0,0 0 0,0-1 1,0 1-1,0 0 0,1-1 0,-1 1 0,0 0 1,0-1-1,0 1 0,1 0 0,-1 0 1,0-1-1,1 1 0,-1 0 0,0 0 1,0-1-1,1 1 0,-1 0 0,0 0 1,1 0-1,-1 0 0,0 0 0,1 0 1,-1-1-1,1 1 0,-1 0 0,0 0 1,1 0-1,-1 0 0,0 0 0,1 0 0,-1 0 1,0 1-1,1-1 0,19-3 122,-20 3-127,12-1-124,275-27-1427,-192 12-3792,-2-5-5290,-70 16 7775,-12 2 1678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7 436 788,'-3'-105'5558,"0"59"-2147,3 0-1,1 0 0,11-66 1,-8 91-2313,-3 13-628,0-1 1,1 0-1,0 1 0,1-1 0,3-8 1,-4 21-373,0-1 0,0 0 0,-1 1 0,1-1 0,-1 1 0,2 5 0,11 50 329,-3 0 0,-2 0 0,1 68 0,2 18-98,42 241-226,-47-318-493,1 9-3676,-8-77 3901,0 1 0,0-1 0,0 1 0,0-1 0,1 0-1,-1 1 1,0-1 0,0 1 0,0-1 0,0 0 0,0 1 0,0-1 0,1 1 0,-1-1 0,0 0 0,0 1-1,0-1 1,1 0 0,-1 1 0,0-1 0,1 0 0,-1 0 0,0 1 0,1-1 0,-1 0 0,0 0-1,1 1 1,-1-1 0,0 0 0,1 0 0,-1 0 0,1 0 0,-1 0 0,0 0 0,1 0 0,-1 1-1,1-1 1,0 0 0,16-12-4291,11-23-1072,-16 15 3373,-2-1 75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1 608 1092,'3'-74'3469,"6"-69"4656,5 49 602,-14 94-8701,0 0-1,0 0 0,0 0 0,0 0 1,1 0-1,-1 0 0,0 0 0,0-1 1,0 1-1,0 0 0,0 0 0,0 0 1,0 0-1,0 0 0,0 0 1,0 0-1,1 0 0,-1 0 0,0 0 1,0 0-1,0 0 0,0-1 0,0 1 1,0 0-1,0 0 0,1 0 0,-1 0 1,0 0-1,0 0 0,0 0 0,0 0 1,0 0-1,0 0 0,1 0 1,-1 0-1,0 1 0,0-1 0,0 0 1,0 0-1,0 0 0,0 0 0,0 0 1,1 0-1,-1 0 0,0 0 0,0 0 1,0 0-1,0 0 0,0 0 0,0 1 1,0-1-1,0 0 0,0 0 0,0 0 1,0 0-1,1 0 0,-1 0 1,0 0-1,0 1 0,0-1 0,0 0 1,10 14 477,7 18-208,6 26 422,19 71 1,-14-38-320,-9-33-225,31 89 0,36 179 0,-82-303-246,-1 1 0,-1-1-1,-1 1 1,-1 0-1,-4 32 1,2-43-802,-1 0 0,0-1 1,-8 21-1,5-23-3467,6-21-1019,7-19-1458,0 14 4086,3-5 189</inkml:trace>
  <inkml:trace contextRef="#ctx0" brushRef="#br0" timeOffset="1">543 383 1956,'54'-253'11115,"-28"142"-3849,-26 110-7223,0 1 0,0-1 0,0 0 0,0 0 0,0 0-1,1 1 1,-1-1 0,0 0 0,0 0 0,1 1 0,-1-1 0,0 0-1,1 1 1,-1-1 0,1 0 0,-1 1 0,1-1 0,-1 1 0,1-1-1,-1 1 1,1-1 0,0 1 0,-1-1 0,1 1 0,0 0 0,-1-1-1,1 1 1,0 0 0,0-1 0,-1 1 0,1 0 0,1 0 0,0 0-6,-1 1 0,1-1 0,0 1 1,0-1-1,-1 1 0,1 0 1,0 0-1,-1 0 0,1 0 0,0 0 1,-1 0-1,3 3 0,6 7 14,0 0 0,13 19 0,-21-26 56,45 66 172,-4 2 0,-3 2-1,-3 1 1,-3 2 0,39 137 0,-69-200-259,19 64 99,17 111 0,-37-165-103,0-1 0,-2 1 0,0 0-1,-2 0 1,-1-1 0,0 1 0,-2-1 0,-1 1 0,-11 32 0,5-32 2,-1-1 0,-1 0 0,-30 40 0,-13 22-4485,72-111-4608,13-12 3971,-15 22 2856,4-7-312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131 186 1224,'0'-6'617,"0"-13"1104,0 1 0,0 0 0,-2-1 0,0 1 0,-1 0 0,-1 0 0,-6-17 0,9 34-1551,1 0-1,0 1 0,0-1 1,-1 0-1,1 0 1,0 0-1,-1 1 0,1-1 1,-1 0-1,1 0 0,-1 1 1,1-1-1,-1 0 0,1 1 1,-1-1-1,0 1 0,1-1 1,-1 1-1,0-1 0,0 1 1,1-1-1,-1 1 0,0 0 1,0-1-1,0 1 0,1 0 1,-3-1-1,2 2-63,0-1-1,-1 1 1,1-1-1,0 1 0,0 0 1,0-1-1,0 1 1,0 0-1,0 0 1,0-1-1,0 1 1,0 0-1,0 0 0,0 0 1,1 0-1,-2 2 1,-3 5 65,1 0-1,-1 0 1,-4 17 0,-5 21 215,3 0 1,2 1 0,1 0-1,0 53 1,12 194 582,2-204-755,37 170 1,-28-198-216,4 1-1,2-2 1,42 84-1,-59-136-138,1 0 0,0-1 0,0 0 0,1 0 0,0-1 0,1 1 0,8 7 0,-12-13-144,-1 0 1,1 0-1,0 0 0,0 0 1,1 0-1,-1 0 0,0-1 0,0 0 1,1 0-1,-1 0 0,1 0 0,-1 0 1,1 0-1,-1-1 0,1 0 0,-1 0 1,1 0-1,0 0 0,-1-1 1,1 1-1,-1-1 0,6-1 0,3-4-1243,1 0-1,-2 0 1,1-1-1,-1 0 1,0-1 0,0-1-1,-1 1 1,14-17-1,-1 1-1447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98 1468,'-35'-46'5064,"26"35"-2134,0 0 0,-12-19 1,31 37-181,35 23-1820,-27-19-790,0-1 1,1-1-1,1-1 1,-1-1-1,1 0 1,1-2-1,-1 0 0,1-1 1,0-1-1,0-1 1,0-1-1,0-1 1,0-1-1,0 0 1,26-6-1,-10-7 1,-32 12-29,-1 0 0,1 0 0,1 0 0,-1 0 0,0 1 0,11-2 0,-16 3 113,-1 2-201,-1 0 1,0 0-1,1 0 0,-1 0 0,0 0 0,0-1 1,0 1-1,0-1 0,-1 0 0,-2 2 1,-4 3 1,-75 65 300,4 3-1,3 4 1,-124 161-1,184-210 261,17-28-568,0-1 1,0 0 0,0 1-1,0-1 1,0 1 0,0-1-1,0 0 1,0 1 0,0-1-1,0 1 1,0-1 0,0 0-1,0 1 1,0-1 0,0 1-1,0-1 1,0 0 0,1 1-1,-1-1 1,0 1 0,0-1-1,1 0 1,-1 1 0,0-1-1,1 1 1,17 1 408,420-68-336,-408 61-1319,0-3 0,52-18 0,-16-8-4710,-54 26 3364,0 0-1,-1-1 1,12-11 0,-11 6-571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20 457 480,'-2'-1'554,"1"0"1,-1-1-1,1 1 0,0 0 0,-1 0 0,1-1 1,0 1-1,0-1 0,0 1 0,0-1 1,0 0-1,0 1 0,0-1 0,0 0 1,1 1-1,-1-4 0,1 4-321,1 0 0,0 0 0,-1 0 1,1-1-1,0 1 0,0 0 0,0 0 0,0 0 0,0 0 0,0 0 0,0 0 1,0 1-1,1-1 0,-1 0 0,0 0 0,1 1 0,-1-1 0,0 1 1,1-1-1,-1 1 0,0 0 0,3-1 0,32-8 483,1 1-1,71-6 0,28-5-1613,-60-2-2213,-69 18 2354,-1 1 0,1-1 0,0-1 0,-1 1 0,0-1 0,0 0 0,0-1 0,9-7 0,-15 11 692,0 0 0,1 0 0,-1 0 0,1 0 0,-1 0 0,0 0 0,0 0 0,0 0 1,1 0-1,-1 0 0,0 0 0,0 0 0,0 0 0,-1 0 0,1 0 0,0 0 0,0 0 0,0 1 0,-1-1 0,1 0 0,-1 0 0,1 0 1,0 0-1,-1 0 0,0 0 0,1 0 0,-1 1 0,1-1 0,-1 0 0,0 1 0,0-1 0,-1-1 0,-31-27 38,25 24 116,-10-11 876,0-1 0,0 0 0,-17-25 0,23 26 1062,1 0 1,-11-22 0,11 19 2108,-22-28 0,30 43-3543,3 4-578,0 0-1,0 0 1,0 0-1,0 0 1,0-1-1,0 1 1,0 0-1,0 0 1,0 0-1,0 0 0,0 0 1,0 0-1,-1 0 1,1 0-1,0 0 1,0 0-1,0 0 1,0 0-1,0 0 0,0 0 1,0 0-1,0 0 1,0 0-1,0 0 1,-1 0-1,1 0 1,0 0-1,0 0 1,0 0-1,0 0 0,0 0 1,0 0-1,0 0 1,0 0-1,-1 0 1,1 0-1,0 0 1,0 0-1,0 0 0,0 0 1,0 0-1,0 0 1,0 0-1,0 0 1,0 0-1,0 0 1,0 0-1,-1 0 1,1 1-1,0-1 0,0 0 1,0 0-1,0 0 1,0 0-1,0 0 1,0 0-1,0 0 1,0 0-1,0 0 1,0 1-1,0-1 0,0 0 1,0 0-1,0 0 1,-2 13 247,1 12-194,4 65 272,-10 88 1,0-1-201,7-136-229,3 105 301,-1-123-576,1 0 0,1-1 0,1 1 0,10 27 0,-14-47 77,0-1 1,0 0-1,0 1 1,0-1 0,1 0-1,-1 0 1,1 0-1,0 0 1,-1 0-1,1 0 1,0 0-1,0-1 1,0 1-1,1-1 1,-1 1-1,0-1 1,0 0 0,1 0-1,-1 0 1,1 0-1,-1 0 1,1 0-1,-1-1 1,1 1-1,0-1 1,-1 0-1,1 0 1,3 0 0,4-1-1093,0 0 0,-1-1 0,1 0 0,0 0 0,-1-1 0,12-5 0,5-3-1682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5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28 892,'5'-27'25480,"-6"37"-24473,1-7-985,0 0-1,0 1 1,0-1-1,0 0 1,1 0-1,0 0 1,2 7-1,3 5 115,-1 0 1,0 1-1,-1 0 0,-1 0 0,0 1 0,-1-1 1,-1 0-1,0 1 0,-3 24 0,-3 9 103,-21 88-1,18-110-152,-2 0 0,0 0 0,-1-1 0,-2-1 0,-18 28 0,-3-1 142,-53 63-1,58-82-169,-1-1-1,-2-1 0,-63 49 0,75-66-15,-1-1 1,-1-1-1,-1-1 1,0-1-1,0-1 1,-1-1-1,0-1 1,-28 5-1,36-11-5,0 0-1,0-2 1,0 0-1,1 0 0,-1-2 1,0 0-1,1-1 1,-1 0-1,1-1 1,-29-12-1,17 4-10,0-2 1,0 0-1,1-2 0,-43-34 0,46 30-26,0 0 0,2-2 0,0-1 0,2-1 0,0 0 0,2-2 0,-16-27 0,25 36-12,0 0-1,0 0 1,2-1-1,0 0 1,1 0-1,-3-22 1,6 18-285,1 0 1,1 0-1,1 0 0,1-1 1,1 1-1,6-21 0,-6 26 220,3-5-106,-4 15 162,0 0-1,-1-1 1,0 1-1,0-1 1,0-7-1,-1 15 26,0-7-32,-3 35 3,0 1 0,-2-1 0,-1 0 0,-16 46 0,11-38 13,3-8 23,-2 0-1,0 0 1,-2-1-1,-27 45 1,32-61-18,1-2 150,11-22-72,-1 1-83,-1-1 1,0 1-1,0 0 0,0-20 0,1 4 16,13-144 12,-10 114-53,20 65-150,170 63 231,-57-24-4227,-129-42 2563,1-1 1,0 0 0,0 0 0,21 0 0,49-3-10749,-61-2 9124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220 127 1928,'-2'-13'1351,"2"-1"199,-2 1 1,0-1-1,-4-13 1,6 24-1173,-1 1 1,0-1-1,0 1 1,0-1-1,0 1 1,0 0-1,0 0 1,0-1-1,-1 1 1,1 0 0,-1 0-1,0 0 1,0 1-1,1-1 1,-1 0-1,0 1 1,0-1-1,-1 1 1,1-1-1,0 1 1,0 0-1,-5-1 1,5 1-227,-1 1 0,1 1 0,0-1 1,0 0-1,-1 1 0,1-1 0,0 1 0,0-1 0,0 1 1,0 0-1,0 0 0,-1 0 0,2 0 0,-1 1 0,0-1 0,0 0 1,0 1-1,1-1 0,-1 1 0,-2 3 0,-28 39 318,20-23-378,1 2 0,1-1 0,1 1 0,1 1 0,1 0 0,1 0 0,-6 49 0,9-38-60,2 1 0,1-1 1,2 0-1,1 0 0,9 37 0,-8-51-21,2 0-1,0 0 0,2-1 1,0 0-1,1 0 0,1-1 0,1 0 1,1-1-1,19 24 0,-25-35-6,0 0-1,0 0 1,1-1 0,0 0-1,0-1 1,0 1 0,1-1-1,-1-1 1,1 1-1,1-1 1,-1-1 0,0 0-1,1 0 1,0 0 0,0-1-1,0-1 1,0 1-1,0-1 1,0-1 0,0 0-1,0 0 1,0-1 0,0 0-1,17-4 1,-13 2 1,-1-1-1,1-1 1,-1 0 0,0 0 0,0-1 0,0-1 0,-1 0 0,0 0 0,-1-1-1,1 0 1,-1-1 0,-1-1 0,0 1 0,0-1 0,-1-1 0,11-18-1,-17 25-4,0 1-1,0 0 0,-1-1 0,0 0 0,0 1 0,0-1 0,0 0 0,0 1 0,-1-1 1,1 0-1,-1 0 0,0 0 0,0 0 0,-1 1 0,1-1 0,-1 0 0,0 0 0,0 1 0,0-1 1,0 0-1,-1 1 0,0-1 0,1 1 0,-1 0 0,0 0 0,-1-1 0,1 1 0,0 1 1,-1-1-1,0 0 0,0 0 0,0 1 0,-4-3 0,-3-2 0,-1 1 0,1 0 0,-1 1 0,0 1 0,0-1-1,-1 2 1,0 0 0,1 0 0,-19-1 0,3 1-73,0 3-1,0 0 1,-1 1 0,1 2-1,-41 9 1,2 7-2709,5 8-3768,24-3-108,16-10 3170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305 339 168,'-24'-87'6324,"12"50"-1701,2-1 0,-10-77 0,19 112-4519,1 1-1,0 0 0,0-1 1,0 1-1,0 0 0,0-1 1,1 1-1,-1 0 0,1 0 1,-1-1-1,1 1 0,0 0 1,0 0-1,0 0 1,0 0-1,0 0 0,0 0 1,1 0-1,-1 0 0,0 1 1,1-1-1,2-2 0,-1 3-58,0-1 0,0 1 0,0 0 0,0-1 0,0 1 0,0 1 0,1-1-1,-1 0 1,0 1 0,0-1 0,1 1 0,-1 0 0,6 1 0,5 1-45,1 1 0,-1 0 0,0 1 1,0 0-1,25 13 0,-9 0 7,0 1-1,-1 1 1,-1 1-1,-1 2 1,-1 1-1,24 26 1,-19-15-2,-1 2-1,-2 1 1,-2 1 0,23 43 0,-33-49-1,-1 1 0,-2 0 0,-1 1 0,-1 1 0,-2-1 0,-2 1 0,-1 1 0,3 53 0,-9-62-25,0 1 0,-2-1-1,-1 1 1,-2-1 0,0 0 0,-2 0-1,0 0 1,-2-1 0,-1-1-1,-2 1 1,-22 37 0,5-21-671,-1-1 0,-3-2 0,-1-1 0,-2-2 0,-1-2 0,-81 58 0,33-35-3600,-3-4 1,-137 59 0,136-72 1370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767 620 220,'-691'-39'20430,"686"39"-20284,-2 0 136,1-1 0,0 0 0,-1 0 0,1 0 0,0-1 0,0 0 0,0 0 0,-8-4 0,13 6-254,1-1-1,0 1 1,-1 0 0,1 0-1,0-1 1,-1 1 0,1 0-1,0 0 1,-1-1-1,1 1 1,0 0 0,0-1-1,-1 1 1,1 0 0,0-1-1,0 1 1,0 0 0,-1-1-1,1 1 1,0 0-1,0-1 1,0 1 0,0-1-1,0 1 1,0 0 0,0-1-1,0 1 1,0-1 0,0 1-1,0 0 1,0-1-1,0 0 1,11-11 493,21-6 18,12 1-84,1 3 0,54-11 0,98-9 254,-149 27-564,1168-129 1223,-892 106-1231,407-28-49,269-28-684,-460 1-2403,-539 85 2987,30-9-1202,-22 2-547,-10 6 1632,1 1 0,0-1 1,-1 1-1,1-1 0,0 1 1,-1-1-1,1 1 0,-1 0 1,1-1-1,-1 1 0,1 0 0,-1-1 1,1 1-1,-1 0 0,1 0 1,-1-1-1,1 1 0,-1 0 1,1 0-1,-1 0 0,0 0 1,1 0-1,-2 0 0,-13-3-1413,0 1 1,0 0-1,-1 1 1,1 1-1,-23 3 0,-77 15-4495,107-17 5661,-55 12-2316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24:1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459 706 980,'-29'4'1178,"-61"7"4495,0-3 0,-107-5 1,195-3-5589,-35-6 1755,36 6-1808,1 0 0,-1 0 0,0 0 0,1 0 0,-1 0 0,1 0 0,-1 0 1,1-1-1,-1 1 0,1 0 0,-1 0 0,1 0 0,-1-1 0,1 1 0,0 0 1,-1-1-1,1 1 0,-1 0 0,1-1 0,0 1 0,-1-1 0,1 1 0,0 0 1,-1-1-1,1 1 0,0-1 0,0 1 0,-1-1 0,1 1 0,0-1 0,0 1 1,0-1-1,0 1 0,0-1 0,0 1 0,0-1 0,0 1 0,0-1 0,0 1 1,0-1-1,0 0 0,0 1 0,0-1 0,0 1 0,1-1 0,-1 1 0,0-1 1,0 1-1,0 0 0,1-1 0,-1 1 0,0-1 0,1 1 0,-1-1 0,1 1 1,-1 0-1,0-1 0,1 1 0,-1 0 0,1-1 0,5-4 90,1 0 1,-1 0-1,1 1 1,0 0-1,0 0 0,0 1 1,1 0-1,7-3 0,70-16 347,-59 17-331,640-91 1159,-556 85-1187,1242-96 1151,102-11-489,-1419 114-770,234-31 25,-215 25-15,-1-3-1,100-37 1,-143 46-11,0-1 0,0 0 0,0-1 0,-1 0-1,0-1 1,0 1 0,12-14 0,-19 18-35,-1 0 0,1 0 0,-1 0 1,1 0-1,-1 0 0,0 0 0,0 0 0,0-1 0,0 1 0,0 0 0,0-1 0,-1 1 0,1-1 0,-1 1 0,0-1 0,1-2 1,-2 2-60,0 1 1,1 0 0,-1-1 0,0 1 0,0 0-1,0 0 1,0-1 0,-1 1 0,1 0 0,-1 0 0,1 0-1,-1 0 1,1 1 0,-1-1 0,0 0 0,0 1 0,0-1-1,0 1 1,-4-2 0,-13-6-2076,0 1 1,0 1-1,0 1 1,-1 0-1,0 2 0,0 0 1,-32-1-1,12 3-1564,-3 1 124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5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2276 13 676,'-3'-12'25623,"1"19"-26930,-11 65 2451,-42 325 347,46-354-1330,-3-1 1,-1 0-1,-2-1 1,-2-1 0,-2 0-1,-32 51 1,25-52-27,-1-1 1,-2-1-1,-61 59 0,73-80-108,-1 0 0,-1-2 1,0 0-1,-1-1 0,0-1 0,-1-1 0,-1-1 0,0-1 1,-33 9-1,31-13-6,0-1 0,0-1 0,-1-2 0,1 0 0,-38-5 0,-121-24 105,172 26-125,-58-15 10,1-3-1,-105-46 1,99 36-9,-5 0-20,-124-53 28,12 4-10,107 38 155,2-4-1,-113-81 1,188 121-146,0 0-1,0-1 1,1 0 0,-1 0-1,1-1 1,-7-11 0,11 8-18,-2 8 33,4 2-21,8-22-185,-8 18 700,46-12-23435,-19-5 21034,-25 19 2203,1-1 0,-1 1-1,1-1 1,-1 0-1,0 0 1,0 0-1,-1 0 1,1 0-1,0 0 1,-1 0 0,0 0-1,0-1 1,0 1-1,0-1 1,0-6-1,10-31 11961,-11 40-12052,-1 2-191,0-1-1,1 0 1,-1 1-1,0-1 1,1 1 0,-1-1-1,1 1 1,-1-1-1,1 1 1,-1-1-1,1 1 1,-1 0-1,1-1 1,-1 1 0,1 0-1,0-1 1,-1 1-1,1 0 1,0 0-1,0-1 1,0 1 0,-1 0-1,1 0 1,0-1-1,0 3 1,-3 30-58,1-16 97,-15 124 212,8-64-146,5-34-61,4-27-38,-1 0 0,-1 0-1,-1-1 1,0 1 0,-1-1 0,0 0 0,-8 16 0,8-24 44,4-7-74,0 0 0,0 0 0,0 0 0,0-1 0,0 1 0,0 0 0,0 0 0,0 0 0,-1 0 0,1 0 0,0 0 0,0 0 0,0 0 0,0-1 0,0 1 0,0 0 0,0 0 0,-1 0 0,1 0 0,0 0 0,0 0 0,0 0 0,0 0 0,0 0 0,-1 0 0,1 0 0,0 0 0,0 0 0,0 0 0,0 0 0,0 0 0,-1 0 0,1 0 0,0 0 0,0 0 0,0 0 0,0 0 0,0 0 0,-1 1 0,1-1 0,0 0 0,0 0 0,0 0 0,0 0-1,0 0 1,0 0 0,0 0 0,-6-13 65,1-1-9,0-1-1,1 1 1,0-1 0,-1-17 0,0 0-11,2 15-62,0 0 0,0-26 0,32 73-126,-5-4-200,2-1 0,1-2-1,1 0 1,52 31-1,-17-20-3397,0-3-4136,-3-1-1741,-39-21 6576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3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330 382 1184,'-3'-1'1410,"0"-1"0,0 1-1,0 0 1,0 1 0,0-1 0,0 0 0,-7 1-1,-17 6 4548,20-2-5364,0 0 0,-1 1 0,1 0 0,-11 11 0,11-10-293,1 0 0,-2 0 0,1-1 0,-14 8 0,19-13-274,1 0 0,0-1 1,0 1-1,0 0 0,0-1 0,0 1 0,1-1 0,-1 1 1,0-1-1,0 1 0,0-1 0,0 0 0,0 1 0,1-1 1,-1 0-1,0 0 0,1 1 0,-1-1 0,0 0 0,1 0 1,-1 0-1,0-2 0,-13-23 29,-89-184-15,100 204-44,-2-4 2,0 1-1,0 0 1,0 0-1,-11-11 1,16 20-18,1 2 10,0 1 0,1-1 1,-1 0-1,1 1 1,-1-1-1,1 0 0,0 0 1,0 0-1,0 0 0,0 0 1,0 0-1,0-1 0,4 3 1,2 3-2,10 9 11,1-1-1,1-1 1,0 0-1,0-2 1,35 16-1,-44-23 10,0-1-1,0 0 0,1-1 0,-1 0 0,1-1 0,0 0 1,-1-1-1,1 0 0,0-1 0,0 0 0,0-1 0,-1 0 1,17-4-1,-21 2 1,-1 1 0,0-1 0,0 0 0,0 0 0,0-1 0,0 0 0,-1 0 0,1 0 0,-1-1 0,0 1 0,-1-1 0,1 0 0,-1-1 0,0 1 0,0-1 0,0 0 0,-1 0 0,0 0 0,0 0 0,-1-1 0,0 1 0,3-12 0,-3 10 91,-1 0 0,0 0 0,0 0 0,0 0 1,-1 0-1,0 0 0,-1 0 0,0 0 0,0 0 0,-1 0 0,0 0 0,0 0 0,-1 1 0,0-1 0,0 1 0,-1-1 0,1 1 0,-10-12 0,13 19-82,-1-1 1,1 0-1,0 1 1,-1-1-1,1 1 1,-1-1-1,1 1 1,-1-1-1,1 1 1,-1-1-1,1 1 1,-1-1-1,0 1 1,1-1-1,-1 1 1,1 0-1,-1 0 1,0-1-1,1 1 1,-1 0-1,0 0 1,0 0-1,1 0 1,-1-1-1,0 1 1,1 0-1,-1 0 1,0 1-1,0-1 1,1 0-1,-2 0 1,1 1-15,0 0 0,0 0 0,0 0 0,0 1 0,0-1 1,0 0-1,1 0 0,-1 1 0,0-1 0,1 0 1,-1 1-1,1-1 0,-1 0 0,1 3 0,-8 56-167,8-57 195,-1 165-19,28 239 0,-14-274 13,-5-15-388,-8 132 0,-1-226-78,1-13-365,0 1 1,-1 0-1,-1 0 1,-4 20-1,6-32 665,0 0 0,0 0 0,0 0 0,0 1 0,0-1 0,0 0 0,-1 0 0,1 0 0,0 1-1,0-1 1,0 0 0,0 0 0,0 0 0,0 1 0,0-1 0,-1 0 0,1 1-560,-1-1 559,1 0 1,0 0 0,0 0 0,0 0 0,0 0 0,-1 0 0,1 0 0,0 0 0,0 0 0,-1 1 0,1-1 0,0 0-1,0 0 1,0 0 0,-1 0 0,1 0 0,0-1 0,0 1 0,0 0 0,-1 0 0,-7-10-3455,-7-21-467,13 26 2811,-7-13-1057,1-3 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3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168 455 812,'-44'-13'3475,"-32"-9"1460,28 3 4067,54 16-6453,33-5-2439,103-4-112,0-7 0,-1-7 0,145-45 0,-229 53 49,0-2-1,73-37 1,-118 51 92,-1 0 1,0-1 0,0 0 0,0-1-1,12-12 1,-21 18-28,0 0-1,0 0 1,0 0-1,0 0 1,0-1 0,-1 1-1,1 0 1,-1-1-1,0 0 1,0 1-1,1-1 1,-2 0 0,1 1-1,0-1 1,-1 0-1,1 0 1,-1 0-1,0 0 1,0 0 0,0 1-1,0-1 1,0 0-1,-1 0 1,1 0-1,-1 0 1,0 0 0,0 1-1,0-1 1,-2-4-1,2 5 6,0 0-1,-1 0 0,1 0 1,-1 0-1,1 0 1,-1 1-1,1-1 0,-1 0 1,0 1-1,0-1 0,0 1 1,0 0-1,0 0 1,0 0-1,0 0 0,-1 0 1,1 0-1,0 0 0,0 1 1,-1-1-1,1 1 1,-5-1-1,5 1-90,0 1 1,0-1-1,1 0 1,-1 1-1,0-1 1,0 1-1,1-1 0,-1 1 1,1 0-1,-1 0 1,0 0-1,1 0 1,-1 0-1,1 0 1,0 0-1,-1 1 0,1-1 1,0 0-1,0 1 1,0-1-1,0 1 1,0-1-1,0 1 1,0-1-1,1 1 0,-1 0 1,0 0-1,1-1 1,-1 1-1,1 2 1,-5 24-22,2 0 1,1 0-1,1 0 1,1 1-1,2-1 1,1 0-1,1-1 1,1 1-1,1 0 1,2-1-1,1-1 1,1 1-1,15 28 1,-10-25-83,-1-3-131,28 41-1,-37-60-174,1-1 0,0 0 0,0 0 0,1-1 0,-1 0 1,1 0-1,1-1 0,-1 1 0,17 7 0,-22-12 116,0-1 1,0 1-1,0-1 1,0 1-1,0-1 1,0 0-1,0 1 1,0-1-1,0 0 0,0-1 1,0 1-1,1 0 1,-1 0-1,0-1 1,0 0-1,0 1 1,0-1-1,0 0 1,-1 0-1,1 0 0,0 0 1,0 0-1,-1 0 1,1 0-1,0-1 1,-1 1-1,1-1 1,-1 1-1,0-1 1,1 0-1,-1 1 0,0-1 1,0 0-1,0 0 1,1-2-1,3-6-1108,-1 0-1,1-1 0,-2 0 1,1 1-1,1-15 0,0-3-1182,1-4 131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3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118 110 1432,'-2'-2'264,"-3"-4"675,0 0 1,-1 1 0,0-1-1,0 1 1,-13-7-1,18 11-785,0 0 0,-1 1 0,1-1-1,0 1 1,-1-1 0,1 1-1,-1 0 1,1 0 0,0-1 0,-1 1-1,1 0 1,-1 0 0,1 0-1,-1 1 1,1-1 0,-1 0 0,1 0-1,0 1 1,-1-1 0,1 1 0,0-1-1,-1 1 1,1 0 0,0 0-1,0-1 1,-1 1 0,1 0 0,0 0-1,0 0 1,0 0 0,0 0-1,0 0 1,0 1 0,1-1 0,-1 0-1,0 0 1,1 1 0,-1-1-1,0 0 1,0 3 0,0 0 24,0 0-1,-1-1 1,1 1 0,1 0 0,-1 0 0,0 0-1,1 0 1,0 0 0,0 0 0,0 0-1,1 0 1,-1 0 0,1 0 0,0 0 0,0 0-1,0 0 1,0 0 0,1-1 0,0 1-1,0 0 1,0-1 0,0 0 0,3 5-1,-2-4-139,1 0 0,-1-1 0,0 1 0,1-1 0,0 0 0,-1 0 0,1 0 0,1 0 0,-1 0 0,0-1 0,1 0 0,-1 0 0,1 0 0,-1-1 0,1 1 0,0-1 0,0 0 0,8 0 0,-7-2 46,1 0 0,-1 0-1,1-1 1,-1 0 0,0 0 0,0-1 0,1 1 0,-2-1 0,1-1 0,0 1 0,-1-1 0,1 0 0,-1 0 0,0-1 0,-1 1-1,1-1 1,-1 0 0,0 0 0,0-1 0,0 1 0,4-10 0,-6 11 7,0-1 0,0 0 0,0 1 0,0-1 0,-1 0-1,0 0 1,0 0 0,0 0 0,0-1 0,-1 1 0,0 0 0,-1-8 0,0 9-49,0 1 0,0-1 1,0 0-1,0 1 0,-1-1 0,1 1 1,-1 0-1,0 0 0,0-1 0,0 1 1,-1 0-1,1 1 0,-1-1 0,0 0 1,1 1-1,-1-1 0,0 1 0,-6-3 1,6 3-37,0 0 1,0 1-1,0-1 1,0 1-1,0 0 1,0 0-1,-1 0 1,1 1-1,0-1 1,-1 1-1,1-1 1,0 1-1,-1 0 1,1 0 0,-1 1-1,1-1 1,-7 3-1,5-2-10,0 2-1,0-1 1,0 1-1,0 0 0,0 0 1,1 0-1,-1 0 1,1 1-1,0 0 1,-4 4-1,-1 4-77,-1 0-1,1 1 1,1 0 0,1 0-1,0 1 1,0 0-1,-4 15 1,5-7-637,0-1 1,2 1-1,0 0 1,2 1 0,0 40-1,3-41-762,1 0 0,0 0-1,2 0 1,1 0 0,0-1 0,2 1-1,0-1 1,2-1 0,20 37 0,-9-26-759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3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1027 1236,'0'-22'1673,"-1"1"-1,-2-1 1,0 1 0,-1 0-1,-1 0 1,0 0 0,-2 1-1,-1 0 1,0 0 0,-2 0-1,0 1 1,-13-18 0,22 35-1569,0 1 1,0 0-1,0-1 1,0 1 0,0 0-1,0 0 1,-1 0-1,1-1 1,0 1-1,-1 1 1,1-1 0,-1 0-1,1 0 1,-1 0-1,1 1 1,-1-1-1,1 1 1,-1-1 0,0 1-1,-2 0 1,3 0-77,0 1 0,0-1 1,0 1-1,0-1 0,0 1 0,0 0 1,0-1-1,0 1 0,1 0 1,-1 0-1,0 0 0,0 0 0,1 0 1,-1 0-1,0 0 0,1 0 1,-1 0-1,1 0 0,0 0 0,-1 0 1,1 0-1,0 0 0,0 1 1,-1-1-1,1 0 0,0 0 0,0 0 1,0 2-1,-1 20 27,1-1-1,1 1 1,0-1-1,2 1 1,11 43-1,43 108 46,-49-153-102,-3-8 33,-1 0 0,0 0 1,-1 0-1,2 27 0,-4-45-30,0 0-1,0 0 0,1 0 1,-1 0-1,1 0 0,0 0 0,6-8 1,5-16-77,87-206-421,-65 160 405,-6 12 46,3 1 0,46-66 0,-77 126 40,1-1 0,-1 1-1,1 0 1,-1 0 0,1 0 0,0 0 0,0 0 0,0 1 0,0-1 0,0 1 0,0-1 0,1 1 0,-1 0 0,0-1 0,6 0 0,-7 2 2,1 0 0,0 0 0,0 0 0,-1 1 0,1-1 0,0 1 0,-1 0 1,1-1-1,0 1 0,-1 0 0,1 0 0,-1 0 0,0 0 0,1 0 0,-1 0 1,0 0-1,1 0 0,-1 1 0,0-1 0,0 1 0,0-1 0,0 0 0,0 1 1,0 2-1,9 13 4,-1 1 1,-1 1 0,-1 0 0,9 34 0,5 15 9,0-10-122,45 84 0,-57-125-254,1-1 0,1 0 0,0 0 1,1-1-1,1 0 0,0-1 1,1-1-1,0 0 0,21 13 1,-24-19-325,1-2 0,0 0 0,0 0 0,0-1 0,1-1 1,-1 0-1,1 0 0,0-1 0,-1-1 0,1 0 0,0-1 1,0 0-1,0-1 0,0-1 0,0 0 0,12-4 0,-7 2 188,0-2 0,0 0 1,0-1-1,-1 0 0,0-1 0,-1-1 0,0-1 0,0-1 0,-1 0 0,19-18 0,-21 14 787,-1 0-1,0 0 1,-1-1-1,-1 0 1,0-1-1,-2 0 1,0-1-1,-1 0 0,10-35 1,-12 31 949,0-1 1,-2 0-1,0 0 1,-2 0-1,0-1 0,-2 1 1,-6-43-1,6 56-762,-1 1-1,-1-1 1,0 1-1,0 0 1,-1 0-1,0 1 1,-1-1-1,0 1 1,0 0-1,-1 0 1,-6-7-1,8 11-343,0 0 0,0 0 0,0 1 0,-1 0 0,1 0 0,-1 0 0,0 0 0,0 1 0,0 0 0,0 0 1,0 0-1,0 0 0,0 1 0,-1 0 0,1 0 0,-1 1 0,1-1 0,-1 1 0,1 0 0,-10 2 0,-1 1-42,1 1 0,0 0 0,1 1-1,-1 0 1,1 2 0,0-1 0,0 2 0,1 0 0,0 0-1,0 2 1,1-1 0,0 1 0,1 1 0,0 0 0,1 1-1,0 0 1,1 1 0,0-1 0,-8 20 0,9-17-79,0 0 1,2 0-1,0 1 1,1 0 0,0 1-1,1-1 1,1 1-1,1 0 1,0 0-1,2-1 1,0 1-1,0 0 1,2 0 0,0 0-1,0 0 1,2-1-1,9 26 1,-9-31-14,1-1-1,0 0 1,1-1-1,1 1 1,-1-1 0,1 0-1,1-1 1,0 0 0,0 0-1,0 0 1,1-1 0,0 0-1,0-1 1,19 9 0,-23-12-8,0-1 0,0 0 0,0 0 0,1 0 0,-1-1 0,1 1 0,0-1 0,-1-1 0,1 1 1,-1-1-1,1 0 0,0 0 0,-1-1 0,1 1 0,0-1 0,-1-1 0,1 1 0,-1-1 0,0 0 0,1 0 0,-1 0 0,0-1 1,0 0-1,0 0 0,-1 0 0,1-1 0,-1 1 0,0-1 0,0 0 0,5-7 0,0 0 12,-2-1-1,0 0 1,0-1-1,-1 1 1,-1-1-1,0-1 1,-1 1 0,0-1-1,3-23 1,-2 0 5,-2-1 1,-2-52-1,-22-269 55,11 274 648,-3 0 1,-30-98-1,41 177-570,2 2-51,-1 1 0,0-1 0,0 1 0,0 0-1,0 0 1,-1-1 0,1 1 0,-1 0 0,1 0 0,-1 0 0,0 1 0,-4-5 0,5 7-81,1 0 0,-1 1 0,0-1 0,1 0 0,-1 1 1,1-1-1,-1 0 0,1 1 0,-1-1 0,1 1 0,-1-1 0,1 1 0,-1-1 0,1 1 0,-1-1 0,1 1 0,0-1 0,-1 1 0,1 0 0,0-1 0,0 1 1,-1 0-1,1-1 0,0 1 0,0 0 0,0-1 0,0 2 0,-5 21-23,1 23 14,2 1 0,2 0 0,2 0 0,12 76 0,55 184-519,-45-213-5,59 232-5489,-79-312 4954,0 0 0,1-1 0,1 1 0,0-1 0,8 13 0,-9-18-125,1 0 1,0 0 0,0-1-1,1 0 1,0 0 0,0-1-1,0 0 1,15 9 0,8 0-2248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3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96 366 2428,'-10'-184'13164,"6"157"-11055,-1-1 1,-1 1-1,-1 0 1,-18-42-1,25 69-2084,0 0-1,0 0 1,0 0 0,0 0 0,0 0-1,0-1 1,0 1 0,0 0-1,0 0 1,0 0 0,0 0-1,0-1 1,0 1 0,0 0 0,0 0-1,-1 0 1,1 0 0,0 0-1,0-1 1,0 1 0,0 0-1,0 0 1,0 0 0,0 0-1,-1 0 1,1 0 0,0 0 0,0 0-1,0-1 1,0 1 0,0 0-1,-1 0 1,1 0 0,0 0-1,0 0 1,0 0 0,0 0 0,-1 0-1,1 0 1,0 0 0,0 0-1,0 0 1,0 0 0,-1 0-1,1 0 1,0 0 0,0 0-1,0 0 1,0 1 0,0-1 0,-1 0-1,1 0 1,0 0 0,0 0-1,0 0 1,0 0 0,0 0-1,0 0 1,-1 1 0,1-1 0,0 0-1,0 0 1,-6 17 401,-2 23-226,-4 105-129,6 1 0,6 0 0,32 237 0,-26-337-1135,2-1-1,1-1 1,3 1-1,20 49 1,-30-91 708,-1 1 0,1-1 0,0 1 0,-1-1 0,2 0 0,-1 0 0,0 0 0,1 0 0,-1-1 0,1 1 0,0 0 0,0-1 0,0 0 0,0 0 0,0 0 0,0 0 0,5 2 0,-6-4-6,1 0 1,-1 1-1,1-1 1,-1 0 0,1 0-1,-1 0 1,1 0-1,-1-1 1,1 1-1,-1-1 1,1 1-1,-1-1 1,1 0-1,-1 0 1,0 0-1,0 0 1,1-1-1,-1 1 1,0-1 0,0 1-1,0-1 1,0 0-1,-1 1 1,1-1-1,2-4 1,4-5-265,0 1 0,-1-1 1,-1-1-1,0 1 0,-1-1 1,0-1-1,0 1 0,-2 0 1,5-21-1,-1-15 189,2-60 1,-6 66 372,-3-338 3145,-17 126 3764,8 130-102,9 116-5890,0 3-233,0 0 0,0 0 0,-1-1 1,0 1-1,0 0 0,0 0 0,-3-7 1,4 52 472,58 355 759,-30-238-1588,47 224-66,-70-360-161,16 36 0,-21-56-35,0 0 0,1-1 0,-1 1 0,1-1-1,-1 1 1,0-1 0,1 1 0,0-1-1,-1 1 1,1-1 0,-1 1 0,1-1-1,-1 0 1,1 1 0,0-1 0,-1 0 0,1 0-1,0 1 1,-1-1 0,1 0 0,0 0-1,-1 0 1,1 0 0,0 0 0,0 0 0,-1 0-1,1 0 1,0 0 0,-1 0 0,1 0-1,0-1 1,-1 1 0,1 0 0,0 0 0,-1-1-1,1 1 1,-1 0 0,1-1 0,0 1-1,-1-1 1,1 1 0,-1 0 0,1-1 0,-1 1-1,1-1 1,-1 0 0,28-27 16,-27 26-18,23-27-27,-2-1-1,36-65 0,22-74-117,-19 36 91,-46 100 58,-11 22-17,1 0 0,1 0 1,8-14-1,-13 25 11,-1 0-1,0 0 1,0 0-1,1 0 1,-1-1 0,0 1-1,1 0 1,-1 0-1,0 0 1,0 0-1,1 0 1,-1 0 0,0 0-1,0 0 1,1 0-1,-1 0 1,0 1 0,1-1-1,-1 0 1,0 0-1,0 0 1,1 0-1,-1 0 1,0 0 0,0 0-1,0 1 1,1-1-1,-1 0 1,0 0 0,0 0-1,0 1 1,1-1-1,-1 0 1,0 0-1,0 0 1,0 1 0,0-1-1,0 0 1,1 0-1,-1 1 1,0-1-1,0 0 1,0 1 0,0-1-1,0 0 1,0 0-1,0 1 1,0-1 0,0 0-1,0 0 1,0 1-1,0-1 1,0 1-1,6 21-17,-6-19 14,27 149 47,-3-13-5,-18-117-29,0-1-1,1 1 0,1-1 1,15 26-1,-18-39-3,0 0 0,1-1-1,-1 0 1,2 0 0,-1 0 0,1-1-1,0 0 1,0 0 0,0 0 0,1-1 0,0-1-1,0 1 1,1-1 0,-1 0 0,1-1-1,0 0 1,-1-1 0,1 1 0,1-2 0,-1 1-1,0-1 1,0-1 0,0 0 0,1 0-1,-1-1 1,0 0 0,0 0 0,0-1 0,0 0-1,0-1 1,0 0 0,0 0 0,-1-1-1,0 0 1,0-1 0,0 0 0,0 0 0,-1 0-1,1-1 1,-2 0 0,12-13 0,-7 6-4,0-1 1,0-1 0,-2 0-1,0 0 1,0-1 0,-2 0-1,0 0 1,-1-1 0,7-27-1,-7 12 70,-1 0-1,-2 1 1,-1-1 0,-3-47-1,1 72 26,0 1 0,0-1 0,-1 1 0,0-1 0,-1 1 0,0 0 0,1-1 1,-2 1-1,1 0 0,-1 0 0,0 0 0,0 0 0,-8-10 0,10 16-86,1 0-1,-1 0 1,1 0 0,-1 0 0,1-1 0,-1 1-1,1 0 1,-1 0 0,1 0 0,-1 0 0,1 0-1,-1 0 1,1 0 0,-1 0 0,1 0-1,-1 1 1,0-1 0,1 0 0,0 0 0,-1 0-1,1 1 1,-1-1 0,1 0 0,-1 0 0,1 1-1,-1-1 1,1 0 0,0 1 0,-1-1-1,1 0 1,0 1 0,-1-1 0,1 1 0,0-1-1,0 1 1,-1-1 0,1 1 0,0-1 0,0 1-1,0-1 1,-1 1 0,1-1 0,0 1-1,0-1 1,0 1 0,-8 26 15,4-7 1,2 0 0,0 0 1,1 0-1,1 0 0,1 1 0,1-1 0,7 33 0,-2-25-22,1 0 0,1 0 0,2-1 0,23 45 0,-28-61-128,1 0-1,1-1 1,-1 0-1,2 0 1,-1-1 0,2 0-1,-1 0 1,1-1 0,13 8-1,-15-11-324,1 0 1,-1 0-1,1-1 0,1 0 0,-1-1 0,1 0 1,-1 0-1,1-1 0,0 0 0,0-1 1,0 0-1,13-1 0,-18 0-398,1-1-1,-1-1 1,1 1 0,-1-1-1,0 0 1,0 0 0,1 0-1,-1-1 1,-1 0 0,1 0-1,0 0 1,-1 0 0,0-1 0,0 0-1,0 1 1,0-2 0,0 1-1,-1 0 1,0-1 0,5-7-1,-2-4-2312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3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428 172 440,'-170'13'6334,"-87"-3"6883,334-28-11071,193-34-2997,118-20-4923,3 24-6412,-311 43 9492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4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281 899 1784,'-10'-10'3797,"1"0"0,0 0 1,1-1-1,-13-21 0,16 24-2756,2 4-196,-11-20 2156,13 24-2938,1-1 0,0 1 1,-1 0-1,1-1 0,0 1 0,0-1 0,-1 0 0,1 1 1,0-1-1,0 1 0,0-1 0,0 1 0,-1-1 0,1 1 1,0-1-1,0 0 0,0 1 0,0-1 0,0 1 0,1-1 1,-1 1-1,0-1 0,0 1 0,0-1 0,0 0 1,1 1-1,-1-1 0,0 1 0,0-1 0,1 1 0,-1 0 1,1-1-1,-1 1 0,0-1 0,1 0 0,2 2-45,-1-1-1,0 1 1,0 0-1,1-1 1,-1 1 0,0 0-1,0 0 1,0 1-1,0-1 1,0 0-1,0 1 1,0-1-1,2 3 1,1 0-2,27 19-20,103 85 13,14 45 14,-124-123-17,-1 0 0,-2 2 0,28 51 0,-44-73 1,-1 1 0,-1 0 0,0 0 0,-1 0 0,0 1 0,2 13 0,-4-21-5,-1-1 0,0 0 1,0 0-1,0 1 0,0-1 0,0 0 1,-1 0-1,1 1 0,-1-1 1,0 0-1,0 0 0,0 0 0,0 0 1,-1 0-1,1 0 0,-1 0 0,0-1 1,0 1-1,0 0 0,0-1 1,0 1-1,-1-1 0,1 0 0,-1 0 1,1 0-1,-5 2 0,-2 1 8,-1-1 1,0 0-1,0-1 0,0 0 0,0-1 0,0 0 0,0 0 1,-1-1-1,1-1 0,-1 1 0,1-2 0,0 1 0,-1-2 1,1 1-1,0-1 0,0-1 0,0 0 0,0 0 1,-12-7-1,11 6-19,1-2 1,0 1 0,0-1 0,1-1 0,0 0-1,0 0 1,0 0 0,1-1 0,0-1-1,1 0 1,0 0 0,0 0 0,1 0 0,0-1-1,1 0 1,0-1 0,-5-14 0,4 2-59,2 0 1,0 0-1,1 0 0,1-28 1,8-98-221,-2 67 161,3-46 10,2-124-28,-10 204 242,-2 0-1,-3 1 0,-13-57 1,17 93-22,-2 0 1,1 0 0,-2 1 0,1 0-1,-1 0 1,-1 0 0,0 1 0,0 0-1,-1 0 1,0 0 0,-13-12 0,17 18-70,-1 0 0,0 0 0,1 1 0,-1-1 0,0 1 0,0 0-1,0 0 1,0 1 0,-1-1 0,1 1 0,-1 0 0,1 0 0,0 0 0,-1 0 0,1 1 0,-1 0 0,0 0 0,1 0 0,-1 0 0,1 1 0,-1 0 0,1 0 0,0 0 0,-1 0 0,1 1 0,0 0 0,0 0-1,0 0 1,0 0 0,-7 5 0,6-2-13,-1-1 0,0 1 0,1 0-1,0 0 1,0 1 0,0-1 0,1 1 0,0 0-1,0 1 1,1-1 0,-1 0 0,-3 13 0,4-9 2,0 2 0,1-1 0,0 0 1,0 0-1,2 1 0,-1-1 1,3 18-1,0-9 1,1-1-1,1 0 1,1 0 0,0 0 0,2-1 0,0 0-1,1 0 1,1-1 0,13 20 0,-3-12-72,1-1 0,0-1-1,2 0 1,1-2 0,0-1 0,2-1 0,0 0 0,1-2 0,41 19 0,-36-21-42,1-1-1,0-3 1,0 0-1,1-2 1,0-1-1,1-2 1,0-1 0,49 0-1,-71-5 111,-1 0 1,1-1-1,0-1 0,0 0 1,0 0-1,-1-1 0,1-1 0,-1 0 1,17-9-1,-22 10 15,0-1 0,0 0 0,0-1 0,0 1 0,-1-1 0,0 0 0,0-1 0,0 1 0,-1-1 1,0 0-1,0 0 0,0 0 0,-1 0 0,0-1 0,0 0 0,-1 1 0,3-8 0,-2 4 68,-1 0-1,0 0 0,0 0 1,-1-1-1,0 1 0,-1 0 1,0 0-1,-1-1 1,0 1-1,-1 0 0,0 0 1,-3-12-1,4 22-56,1-1 0,0 1 0,0-1 0,0 0 0,-1 1 0,1-1 0,0 1 0,-1-1-1,1 1 1,0-1 0,-1 1 0,1-1 0,-1 1 0,1-1 0,-1 1 0,1 0 0,-1-1 0,1 1 0,-1 0 0,1-1-1,-1 1 1,1 0 0,-1 0 0,0 0 0,1-1 0,-1 1 0,0 0 0,1 0 0,-1 0 0,0 0 0,-1 1-6,1-1 0,-1 1 1,1-1-1,-1 1 1,1 0-1,0 0 0,0 0 1,-1-1-1,1 1 0,0 0 1,0 1-1,-1 0 1,-25 37-23,19-23 15,1 0 1,0 1-1,1 0 0,1 0 0,1 0 0,0 0 0,1 1 1,1 0-1,1-1 0,0 1 0,1 0 0,1 0 0,1-1 0,4 21 1,-3-24-4,1 0-1,0 0 1,1 0 0,0 0 0,1-1 0,1 0 0,0 0 0,1 0 0,0-1 0,1-1 0,0 1 0,1-1-1,0-1 1,1 0 0,0 0 0,1-1 0,20 12 0,-25-17-4,1 0 0,-1-1 0,1 0 0,0-1 1,0 0-1,0 0 0,1-1 0,-1 0 0,0 0 0,1-1 0,-1 0 0,0 0 1,1-1-1,-1 0 0,0 0 0,0-1 0,1 0 0,7-4 0,-11 4 1,0 0-1,0-1 0,0 1 0,0-1 1,-1 0-1,1-1 0,-1 1 1,0-1-1,0 1 0,0-1 0,-1 0 1,1-1-1,-1 1 0,0-1 1,0 1-1,0-1 0,-1 0 0,0 0 1,0 0-1,0 0 0,-1-1 1,1 1-1,-1 0 0,0-1 0,-1 1 1,1-1-1,-1 1 0,-1-6 1,0-1-1,-1 0-1,-1 0 1,0 0 0,-1 0 0,0 1 0,0-1 0,-1 1 0,-1 1 0,0-1-1,-1 1 1,1 0 0,-2 0 0,0 1 0,0-1 0,0 2 0,-13-10 0,-3-1-3,0 1 1,-1 1-1,-1 2 1,0 0-1,-41-15 1,58 27-10,7 3 2,-1-1-1,0 0 1,0 1-1,1-1 1,-1 0-1,0-1 1,1 1-1,-1 0 1,1-1-1,0 1 1,-1-1-1,-1-2 1,9 1-101,1 0 0,-1 1 0,1-1 0,0 1 0,7-2 0,-9 3 44,59-20-439,4 0 133,-1-3 1,109-56-1,-152 66 429,-1 0 0,0-2-1,-1 0 1,0-1 0,-2-1 0,0-1-1,21-28 1,-33 38 48,0-1-1,-1 0 0,-1 0 0,0-1 1,0 0-1,-1 1 0,0-1 0,2-16 1,-4 19 3,-2-1 0,1 1 0,-1-1 0,0 1 0,-1-1 0,0 1 1,0 0-1,0-1 0,-2 1 0,1 0 0,-1 0 0,-6-13 0,6 15-9,-2-1-1,1 0 0,-1 1 1,0 0-1,0 0 0,-1 1 1,0-1-1,0 1 1,0 0-1,-1 1 0,1 0 1,-13-6-1,17 8-86,-1 1 1,0 0-1,0-1 0,1 1 0,-1 1 1,0-1-1,0 0 0,0 1 1,0-1-1,0 1 0,0 0 1,0 0-1,0 0 0,0 0 0,0 1 1,0-1-1,0 1 0,0 0 1,1 0-1,-1 0 0,0 0 1,0 0-1,1 0 0,-1 1 0,1-1 1,-1 1-1,1 0 0,-1 0 1,1 0-1,0 0 0,0 0 1,0 1-1,0-1 0,1 0 0,-3 5 1,-4 8-16,2 0-1,0 0 1,0 1 0,2 0 0,0 0 0,-3 27-1,3-10 5,3 0-1,2 43 0,4-33 4,2-1 0,1 0 1,3-1-1,1 0 0,1 0 1,3-2-1,1 0 0,2 0 1,2-2-1,1-1 0,46 58 1,-59-83-28,0-1-1,1 0 1,0 0 0,1-1-1,0-1 1,0 0 0,0 0-1,1-1 1,22 10 0,-26-14-23,0 0 1,1-1 0,-1 0-1,1-1 1,-1 0 0,1 0-1,-1 0 1,1-1 0,0-1-1,-1 1 1,1-1 0,-1-1-1,1 0 1,-1 0-1,0 0 1,14-7 0,-4 0-19,1-1 0,-1 0 0,-1-1 0,0-2 1,0 1-1,-1-2 0,-1 0 0,0-1 0,-1 0 1,17-26-1,-17 19 32,-1 0 1,0-1 0,-2-1 0,-1 0 0,0 0-1,-2-1 1,8-45 0,-10 36 96,-3 1 1,0-1-1,-2 0 0,-2 1 1,-1-1-1,-1 1 1,-2-1-1,-2 1 0,-1 0 1,-1 1-1,-1 0 0,-3 1 1,-20-41-1,29 65 11,0 1-1,-1 0 1,1 1 0,-1-1-1,-1 1 1,1 0-1,-1 0 1,-9-6 0,15 10-74,-1 1 1,1 0 0,-1 0-1,0-1 1,1 1 0,-1 0-1,0 0 1,1 0-1,-1 0 1,0 0 0,1 0-1,-1 0 1,0 0 0,1 0-1,-1 0 1,0 1-1,1-1 1,-1 0 0,0 0-1,1 0 1,-1 1 0,1-1-1,-1 0 1,1 1-1,-1-1 1,0 1 0,1-1-1,-1 1 1,1-1 0,0 1-1,-1-1 1,1 1 0,-1-1-1,1 1 1,0-1-1,-1 1 1,1 0 0,0-1-1,0 2 1,-13 28-49,13-28 48,-6 17-3,2 0 0,1 1 0,0-1 0,1 1 0,1 0 0,1-1 1,5 37-1,34 140 21,-23-129-17,2 5-76,2-1 0,4-1 0,3-1 0,47 89 0,-69-148 7,1-1 1,0 1 0,1-1-1,0 0 1,1-1 0,0 1-1,0-2 1,0 1 0,1-1-1,15 9 1,-20-13 38,1-1 0,-1 0 0,1 0 0,-1-1 0,1 1 0,0-1 0,0 0 1,0 0-1,-1-1 0,1 0 0,0 1 0,0-2 0,0 1 0,0 0 0,0-1 0,0 0 0,-1 0 0,1-1 0,0 1 0,-1-1 0,1 0 0,-1 0 0,1 0 0,-1-1 0,0 0 1,5-4-1,2-2-8,-1-1 1,0-1 0,0 0-1,-1 0 1,-1 0 0,0-1-1,-1-1 1,0 1 0,0-1-1,5-17 1,-2 1 26,-1-1 0,-1 0 0,6-53 0,-10 49 23,-2-42 1,-2 63 62,-1-1 1,0 1-1,-1 0 1,-1 0-1,0 0 1,-6-16-1,9 28-51,0 0 0,-1 0 0,1 0 0,0 0 0,-1 0 0,1 0 0,-1 0 0,1 0 0,-1 0 0,1 0 0,-1 0 0,0 0 0,1 0 0,-1 0 0,0 1 0,0-1 0,0 0 0,1 1 0,-1-1 0,0 0 0,0 1 0,0-1 0,0 1 0,0 0-1,0-1 1,0 1 0,-2-1 0,1 2-15,1-1 0,-1 1-1,1 0 1,0 0-1,-1 0 1,1-1 0,0 1-1,0 0 1,0 1 0,0-1-1,0 0 1,0 0-1,0 0 1,0 1 0,0-1-1,-1 3 1,-3 6-17,0 0 1,1 1-1,1-1 0,-4 16 1,3-1 3,1 0 0,2 0 0,0 0 0,2 0 0,0 0 0,2 0 0,7 30 0,-5-34-1,1-1 0,0 0 0,2 0 0,0-1 0,1 0-1,1 0 1,1-1 0,25 32 0,-32-46-5,-1 0 0,1 0-1,0 0 1,0-1 0,0 1 0,0-1 0,1 0 0,0 0-1,-1-1 1,1 1 0,0-1 0,0 0 0,0-1-1,1 1 1,-1-1 0,0 0 0,0 0 0,1-1-1,-1 1 1,1-1 0,-1 0 0,0-1 0,1 1 0,-1-1-1,0 0 1,1-1 0,-1 1 0,0-1 0,0 0-1,0 0 1,0-1 0,-1 1 0,1-1 0,-1 0 0,1 0-1,-1-1 1,0 1 0,0-1 0,-1 0 0,1 0-1,-1 0 1,0-1 0,0 1 0,5-9 0,-4 1 9,0 0 1,0 0 0,-1 0 0,-1-1 0,0 1 0,0-1 0,-1 1-1,-1-1 1,0 1 0,-1-1 0,0 1 0,-1-1 0,-1 1-1,0 0 1,0-1 0,-8-16 0,-4-6 38,-1 0-1,-1 2 1,-3 0 0,-27-38 0,39 59 32,0 1 1,-1 0 0,0 0-1,-1 1 1,0 0 0,-1 1-1,0 0 1,0 1 0,-21-12-1,31 19-70,-1 1 0,1-1 0,-1 0 0,0 1-1,1 0 1,-1-1 0,0 1 0,1 0 0,-1 0 0,0 0-1,1 0 1,-1 0 0,0 0 0,1 1 0,-1-1-1,0 0 1,1 1 0,-1-1 0,1 1 0,-1 0 0,0 0-1,1-1 1,0 1 0,-1 0 0,1 0 0,0 0-1,-1 0 1,1 1 0,0-1 0,0 0 0,0 1 0,0-1-1,0 0 1,0 1 0,0-1 0,0 1 0,1-1-1,-1 3 1,-1 0-11,0 1-1,1-1 1,-1 1-1,1 0 1,0-1 0,1 1-1,-1 0 1,1-1-1,0 1 1,0 0-1,1 0 1,1 8-1,0-7-22,1 0 0,0-1 0,0 1-1,0-1 1,1 1 0,0-1-1,0 0 1,0 0 0,1-1 0,0 1-1,0-1 1,0 0 0,0 0-1,0-1 1,1 0 0,0 0 0,-1 0-1,1 0 1,9 2 0,0-1-46,-1 0 0,1 0 0,0-2-1,0 0 1,0 0 0,0-1 0,21-2 0,-12-2 29,0 0-1,0-2 1,0 0 0,-1-2-1,26-11 1,-36 13 59,-1-1 1,0 0 0,0-1 0,0 0-1,-1-1 1,0 0 0,0-1 0,-1-1-1,0 1 1,13-19 0,-19 23 61,-1 0 1,0 0 0,-1 0-1,1-1 1,-1 1-1,0-1 1,-1 1-1,1-1 1,-1 0 0,0-7-1,0 9 27,-1 1-1,0 0 1,0-1-1,-1 1 1,1 0-1,-1-1 1,1 1-1,-1 0 1,0-1-1,0 1 1,-1 0-1,1 0 1,-1 0-1,1 0 1,-1 0-1,0 0 0,0 1 1,-5-6-1,6 8-79,0-1 0,0 1 0,0 0-1,0 0 1,0-1 0,0 1 0,0 0-1,0 0 1,0 0 0,0 0 0,0 0-1,0 0 1,0 1 0,0-1 0,0 0-1,0 0 1,0 1 0,0-1 0,0 0-1,0 1 1,0-1 0,0 1 0,0 0 0,0-1-1,1 1 1,-1 0 0,0-1 0,0 1-1,1 0 1,-1 0 0,0 1 0,-23 26-43,14-11 21,1 1 0,0 0 0,1 1 0,1-1 0,1 1 0,1 1 0,0-1 0,2 1 0,0 0 0,1 0 1,1 0-1,1 0 0,3 23 0,-1-20-7,2-1 1,0 1 0,1-1-1,2 0 1,0 0 0,1 0-1,2-1 1,0-1 0,1 0-1,1 0 1,17 22 0,-23-34-36,1 0 1,1-1 0,-1 1-1,1-1 1,0-1 0,0 0-1,1 0 1,0 0 0,0-1 0,1-1-1,-1 0 1,20 6 0,-22-8 24,-1-1 0,0 0 0,1-1 0,-1 1 0,0-1 0,1-1 0,-1 1 0,1-1 0,-1 0 0,0-1 0,0 1 0,1-1 0,-1 0 0,0-1 0,-1 1 0,1-1 0,0-1 0,-1 1 0,0-1 0,0 0 0,9-8 0,-4 1 25,0-1 0,-1 0 0,0-1 0,-2 1 1,1-1-1,-1-1 0,-1 0 0,0 0 0,-1 0 0,-1 0 1,4-23-1,1-18 76,3-94-1,-12 145-74,1-17 222,-1 1-1,-1-1 1,-1 0-1,-8-39 1,10 60-225,0-1 0,0 1 0,0 0 0,0 0 0,0 0 1,0-1-1,0 1 0,0 0 0,0 0 0,0 0 0,0-1 1,0 1-1,0 0 0,0 0 0,0-1 0,0 1 0,0 0 1,0 0-1,0 0 0,0-1 0,0 1 0,0 0 0,0 0 1,-1 0-1,1-1 0,0 1 0,0 0 0,0 0 1,0 0-1,0 0 0,-1 0 0,1-1 0,0 1 0,0 0 1,0 0-1,-1 0 0,1 0 0,0 0 0,0 0 0,0 0 1,-1 0-1,1-1 0,0 1 0,0 0 0,0 0 0,-1 0 1,1 0-1,0 0 0,0 0 0,0 0 0,-1 0 0,1 0 1,0 1-1,-1-1 0,-4 16-23,-1 26-41,6-8 56,1 0 0,2 0 0,1 0 0,14 52 0,-13-67 7,1 0-1,1 0 0,1-1 1,12 23-1,-14-31-19,0 0-1,1-1 1,-1 1-1,2-2 1,-1 1-1,1-1 1,1 0-1,17 13 1,-22-19-7,1 0-1,0 0 1,0 0 0,0 0-1,0-1 1,0 0 0,0 0 0,0 0-1,0-1 1,0 1 0,1-1-1,-1 0 1,0-1 0,0 0 0,0 1-1,0-1 1,0-1 0,0 1-1,0-1 1,0 0 0,0 0-1,0-1 1,7-4 0,-3 1 5,0 0 0,0-1-1,-1 0 1,0 0 0,0-1 0,0 0 0,-1 0-1,-1-1 1,1 0 0,7-13 0,-4-2 23,0-1 1,-1 1-1,-2-2 1,-1 1 0,0-1-1,-2 1 1,-1-1-1,-1-1 1,-1 1 0,-2 0-1,0 0 1,-2 0-1,-7-35 1,9 58 2,-21-62 111,21 62-105,0-1 0,-1 1 0,0 0 0,0-1 0,0 1 0,0 0 0,0 0 0,-1 0 0,1 1 0,-1-1 0,1 1 0,-1-1 0,0 1 0,0 0 0,-6-3-1,8 5-12,-1-1-1,1 1 0,0 0 1,0 0-1,-1 0 0,1 0 1,0 0-1,-1 0 0,1 0 1,0 1-1,0-1 0,-1 0 1,1 1-1,0-1 0,0 1 1,0-1-1,-1 1 0,1 0 1,0-1-1,0 1 0,0 0 1,0 0-1,0 0 0,0 0 1,1 0-1,-1 0 0,0 0 1,0 0-1,1 0 0,-1 0 1,0 0-1,1 0 0,-1 1 1,1-1-1,0 0 0,-1 0 1,1 1-1,0 1 0,-2 2-1,1 0 0,0 0-1,0 1 1,1-1 0,0 0-1,0 0 1,0 0 0,0 0-1,2 6 1,0-4-17,1 1 1,1-1-1,-1 1 0,1-1 1,0 0-1,1 0 0,0-1 0,0 0 1,0 1-1,1-2 0,0 1 1,0-1-1,0 1 0,1-2 0,0 1 1,0-1-1,0 0 0,0 0 1,1-1-1,-1 0 0,15 3 0,-12-3 5,0-1-1,1 0 0,-1 0 1,0-1-1,1-1 1,-1 0-1,1 0 0,-1-1 1,1 0-1,-1-1 0,1 0 1,-1-1-1,0 0 0,0-1 1,-1 0-1,15-7 0,-16 5 27,0 1-1,-1-1 0,0-1 1,0 1-1,0-1 0,0 0 1,-1-1-1,5-8 0,-7 11 51,-1-1 0,0 1-1,-1-1 1,1 0 0,-1 0-1,0 0 1,0 0-1,-1 0 1,0-1 0,0 1-1,0 0 1,-1-1 0,0-7-1,-1 9 63,0 0 0,0 0-1,0-1 1,-1 1 0,0 0-1,0 0 1,0 1 0,0-1-1,-1 0 1,0 1 0,0-1 0,0 1-1,0 0 1,-1 0 0,1 0-1,-7-4 1,9 8-122,0 0 0,0 0 0,0 0 0,0 0 0,0 0 0,1 0 0,-1 0 0,0 1 0,0-1 0,0 0 0,0 1 0,1-1 0,-1 1 0,0-1 0,0 1 0,1-1 0,-1 1 0,0-1 0,1 1 0,-1 0 0,1-1 0,-1 1 0,1 0 0,-1 0 0,1-1 0,-1 1 0,1 0 0,0 0 0,-1 0 0,1 1 0,-13 28 0,8-10 7,1 0 0,1 0-1,0 0 1,2 0 0,0 0 0,1 0 0,1 0-1,1 0 1,6 27 0,0-10-176,3 0 1,0-1-1,2 0 0,20 37 1,-26-60-143,1 4-638,20 31 0,-25-45 618,-1 1 1,1-1 0,-1 0-1,1 0 1,0 0 0,0 0-1,0 0 1,1-1 0,-1 1-1,1-1 1,-1 0 0,1 0-1,0-1 1,7 4 0,-8-5-16,0 0 0,-1 0 1,1 0-1,0-1 0,-1 1 1,1-1-1,0 1 1,-1-1-1,1 0 0,-1 0 1,1 0-1,-1 0 0,1 0 1,-1-1-1,0 1 0,0-1 1,0 0-1,0 1 1,0-1-1,3-3 0,4-6-1897,1 0 0,11-19 0,-17 23 1151,2-2-46,-1-1 1,0 1-1,0-1 0,-1 0 0,5-20 1,-2 0-817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338 214 512,'4'-3'563,"-1"-1"0,0 0 0,-1-1-1,1 1 1,-1 0 0,1-1 0,-1 1 0,-1-1 0,1 0 0,-1 0-1,0 1 1,0-1 0,0 0 0,0 0 0,-1 0 0,0 0 0,0 0-1,0 0 1,-1 0 0,0 0 0,0 0 0,0 0 0,0 0 0,-1 1-1,0-1 1,0 0 0,-5-8 0,3 8 70,0-1 1,0 1-1,0 0 1,-1 0-1,0 0 1,0 0-1,0 1 0,-11-7 1,10 8-477,0-1-1,-1 1 1,1 1 0,0-1-1,-1 1 1,0 0 0,0 1-1,1 0 1,-8-1 0,6 2-67,1-1 1,0 2 0,0-1 0,-1 1 0,1 0 0,0 1 0,0-1 0,0 1 0,0 1 0,0-1 0,0 1 0,1 1 0,0-1 0,-10 7 0,8-3-33,0 0 0,1 0 1,0 1-1,0 0 0,1 0 0,0 0 1,0 1-1,1 0 0,-6 13 0,3-3-20,1 1-1,0 1 0,2-1 0,1 1 0,0-1 1,1 1-1,2 1 0,0-1 0,3 31 0,-1-40-27,1 0 0,0 0 0,1-1 0,1 1 0,-1-1 0,2 0 0,0 0 0,0 0 0,13 19 0,-15-26-67,0 1-1,1-1 1,0 0-1,0 0 1,0 0-1,0-1 1,0 1-1,1-1 1,0 0-1,0 0 1,-1-1-1,2 0 1,-1 1-1,0-1 1,0-1-1,1 1 1,-1-1-1,1 0 1,-1-1-1,1 1 1,-1-1-1,1 0 1,8-1-1,-6 0-443,1-1-1,0 0 1,-1-1-1,1 0 1,-1 0-1,0-1 1,0 0-1,0 0 0,-1-1 1,1 0-1,-1-1 1,12-11-1,2-5-3745,-1-1-1,24-36 0,-32 43 2079,6-12-921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4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72 528,'-4'-5'393,"1"1"0,-1-1 0,0 1-1,0 0 1,-1 0 0,1 0 0,-1 0 0,0 1 0,0 0-1,0 0 1,0 0 0,0 1 0,-1-1 0,-10-2 0,12 5-131,0-1 0,0 0 1,0 1-1,0 0 0,0 0 1,0 0-1,0 1 1,-1-1-1,1 1 0,0 0 1,1 0-1,-1 0 0,0 1 1,0-1-1,0 1 1,1 0-1,-1 0 0,1 0 1,-1 1-1,1-1 0,0 1 1,-3 3-1,4-5-147,1 1-1,0-1 1,-1 1-1,1-1 1,0 1-1,0-1 1,0 1-1,0 0 1,0-1-1,0 1 1,0 0-1,1 0 1,-1 0-1,0 0 1,1-1-1,0 1 1,-1 0-1,1 0 1,0 0-1,0 0 1,0 0-1,1 0 1,-1 2-1,1-1 29,0 0-1,1-1 1,-1 1-1,1-1 1,-1 1 0,1-1-1,0 0 1,0 1 0,0-1-1,0 0 1,0 0-1,1-1 1,3 4 0,4 0 174,-1 1 0,1-2-1,0 0 1,0 0 0,0 0 0,0-1 0,16 2 0,-16-4-164,1-1 0,-1 0-1,0 0 1,0-1 0,0 0 0,0-1 0,0 0-1,0-1 1,16-6 0,-23 8-75,0-1 1,0 1 0,0-1-1,0 1 1,0-1-1,0 0 1,0 0 0,-1 0-1,1-1 1,-1 1-1,0 0 1,1-1-1,-1 0 1,0 1 0,-1-1-1,1 0 1,0 0-1,-1 0 1,0 0 0,0 0-1,0-1 1,0 1-1,0 0 1,0-1-1,-1 1 1,0 0 0,1-1-1,-1 1 1,-1 0-1,1-1 1,0 1 0,-2-6-1,2 7-42,-1-1 1,1 1-1,-1 0 0,1 0 0,-1 0 0,0 0 0,0 0 1,0 0-1,0 0 0,0 0 0,0 0 0,0 1 1,-1-1-1,1 0 0,-1 1 0,1-1 0,-1 1 0,0-1 1,1 1-1,-1 0 0,0-1 0,0 1 0,0 0 1,0 1-1,0-1 0,0 0 0,0 0 0,0 1 0,0-1 1,-1 1-1,1 0 0,-3 0 0,1 0-55,1 1 0,-1 0 0,0 0 0,1 0-1,-1 1 1,1-1 0,-1 1 0,1 0 0,0 0 0,0 0-1,0 0 1,0 0 0,0 1 0,1 0 0,-1-1 0,1 1 0,-1 0-1,-2 6 1,-2 2-429,0 0 0,2 1 0,-1 0 0,1 0 0,1 0 0,0 0 0,-2 17 0,4-15-533,1 0 1,0-1 0,1 1 0,0 0 0,1-1 0,1 1-1,0-1 1,1 1 0,0-1 0,1 0 0,1 0-1,0 0 1,0-1 0,2 0 0,-1 0 0,2 0 0,-1-1-1,14 15 1,-3-3-466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4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147 310 924,'6'0'749,"-1"-2"-1,1 1 1,-1 0-1,0-1 1,1 0-1,-1 0 1,0-1-1,8-5 1,-11 7-437,-1 0 0,0-1 1,1 1-1,-1 0 1,0-1-1,0 1 0,0-1 1,0 1-1,0-1 1,0 0-1,-1 1 0,1-1 1,0 0-1,-1 1 1,1-1-1,-1 0 0,0 0 1,0 0-1,1 1 1,-1-1-1,0 0 0,-1 0 1,1 0-1,0 0 1,0 1-1,-1-1 0,1 0 1,-1 0-1,0 1 1,-1-3-1,-2-6 786,-1 0 1,0 1-1,-1 0 1,-9-12-1,6 10-459,0 0 0,-1 1 0,0 1 0,0-1-1,-1 2 1,0-1 0,-1 2 0,0-1 0,-26-10-1,37 18-610,0-1 0,-1 1 0,1 0-1,0 0 1,-1 0 0,1 0-1,0 0 1,-1 1 0,1-1 0,0 0-1,0 1 1,-1-1 0,1 1 0,0-1-1,0 1 1,0-1 0,0 1 0,0 0-1,-1 0 1,1-1 0,0 1-1,1 0 1,-1 0 0,0 0 0,0 0-1,0 0 1,1 0 0,-1 0 0,0 1-1,1-1 1,-1 0 0,1 0-1,-1 0 1,1 1 0,0-1 0,-1 2-1,-2 6-31,1-1-1,0 1 0,1-1 0,-1 11 0,2 15 17,2 1 0,1-1 0,2 1 0,1-1 0,2-1 0,2 1 0,25 60 0,-28-76-17,30 66-104,-32-74 91,0-1 1,1 0 0,0 0 0,1 0 0,0-1 0,8 9 0,-14-16 3,0-1 1,-1 1-1,1-1 1,0 1-1,0-1 1,-1 1-1,1-1 1,0 0-1,0 1 1,0-1-1,-1 0 1,1 0-1,0 0 1,0 1-1,0-1 1,0 0-1,0 0 1,-1 0-1,1 0 1,0-1-1,0 1 1,0 0-1,0 0 0,0 0 1,1-1-1,21-17-207,12-34-66,-33 48 251,84-166-502,3-6 227,-57 116 237,-21 38 56,0 1-1,1 1 0,26-33 1,-38 53 14,0-1 0,1 1 1,-1-1-1,1 1 0,-1-1 0,1 1 0,-1 0 1,1-1-1,-1 1 0,1 0 0,-1-1 0,1 1 1,-1 0-1,1-1 0,0 1 0,-1 0 0,1 0 1,-1 0-1,1 0 0,0 0 0,-1 0 0,1 0 1,0 0-1,-1 0 0,1 0 0,-1 0 0,1 0 1,0 0-1,14 15-51,7 34 31,-19-39 20,9 18 7,6 21-2,48 88 1,-59-124 3,1-1 0,0 0 1,1-1-1,0 0 1,1 0-1,0-1 1,0 0-1,1-1 1,1 0-1,0-1 0,25 14 1,-27-18 0,0-1 0,0 0-1,0-1 1,0 0 0,1 0 0,-1-1 0,1 0 0,-1-1 0,1 0 0,-1-1-1,1 0 1,-1-1 0,1 0 0,17-6 0,-7 1-1,-1-2 0,-1 0 1,0-1-1,0 0 0,0-2 0,20-16 1,-28 17 12,0 1 0,0-1 1,-1-1-1,0 0 1,-1 0-1,0-1 0,-1 0 1,-1 0-1,0-1 0,5-16 1,-8 20 69,0 0 1,-1 0 0,-1 0-1,0-1 1,0 1 0,-1-1-1,0 1 1,-1-1 0,0 1-1,-1-1 1,0 0 0,-1 1-1,0 0 1,0-1 0,-6-14-1,5 20-43,0 0-1,-1 0 0,1 0 1,-1 0-1,0 0 0,0 1 0,-1 0 1,1 0-1,-1 0 0,0 0 1,0 1-1,0 0 0,0 0 1,-1 0-1,1 1 0,-1 0 0,0 0 1,0 0-1,1 0 0,-1 1 1,0 0-1,0 1 0,-12-1 0,7 1-15,-1 0 1,0 1-1,1 0 0,-1 0 0,1 2 0,0-1 0,-1 1 0,1 1 0,0 0 0,1 1 0,-17 9 0,19-8-20,0 0 0,1 1 0,-1-1 0,2 1 0,-1 1 0,1 0 0,0-1 0,1 2 0,-1-1 0,2 1 0,-1 0 0,1 0 0,1 0 0,0 0 0,0 1 0,0-1 0,1 1 0,1 0 0,0-1 0,0 1 0,1 14 0,1-14-7,-1 0 0,2 0 0,-1 0 0,1 0 0,1-1 0,0 1 0,0-1 0,1 0 1,0 1-1,0-2 0,1 1 0,0 0 0,1-1 0,0 0 0,0-1 0,1 1 0,0-1 0,0 0 1,0-1-1,1 0 0,11 7 0,-13-10 3,1 0-1,1 0 1,-1-1 0,0 0-1,1-1 1,-1 1 0,0-1-1,1-1 1,0 1 0,-1-1-1,1 0 1,-1-1 0,1 0-1,-1 0 1,1-1 0,-1 0 0,0 0-1,0-1 1,0 0 0,11-6-1,-5 2 50,0 0-1,0-1 1,-1-1-1,0 0 1,-1 0-1,0-1 1,-1-1-1,0 0 1,14-20-1,-5 4 111,-2-2 0,-1 0-1,12-32 1,-27 58-164,0-1 0,0 1 0,-1 0 0,1-1 0,-1 1 0,0 0 0,0-1 0,0 1 0,0-1 0,-1-4 0,0 8 0,1 0 0,0 0 0,0 0 0,0 0 0,0 0 0,-1-1 0,1 1 0,0 0 0,0 0 0,0 0 0,-1 0 0,1 0 0,0 0 0,0 0 0,0 0 0,-1 0 0,1 0 0,0 0 0,0 0 0,-1 0 0,1 0 0,0 0 0,0 0 0,0 0 0,-1 0 0,1 0 0,0 0 0,0 0 0,0 0 0,-1 0 0,1 1 0,0-1 0,0 0 0,0 0 0,0 0 0,-1 0 0,1 0 0,0 0 0,0 1 0,0-1 0,0 0 0,0 0 0,0 0 0,-1 1 0,1-1 0,0 0 0,-7 10 0,7-10 0,-14 22 0,1 1 0,1 1 0,2 0 0,0 0 0,1 1 0,-8 40 0,3 4 0,-5 87 0,8 308 0,12-290 0,-27 236 0,21-379 0,0 0 0,-17 52 0,19-75 0,0 0 0,0 0 0,0-1 0,-1 0 0,0 1 0,-1-2 0,1 1 0,-1 0 0,-1-1 0,1 0 0,-1 0 0,0-1 0,-1 1 0,1-1 0,-14 8 0,16-12 0,0 1 0,0-1 0,0 1 0,0-1 0,-1 0 0,1-1 0,0 1 0,-1-1 0,1 1 0,0-1 0,-1-1 0,1 1 0,0-1 0,-1 1 0,1-1 0,0-1 0,0 1 0,0 0 0,0-1 0,0 0 0,0 0 0,0 0 0,1 0 0,-1-1 0,1 0 0,-1 1 0,-4-6 0,1-1 0,-1 1 0,1-1 0,1 0 0,-1-1 0,2 1 0,-1-1 0,1 0 0,1-1 0,-5-16 0,3 2 2,1 0-1,2 0 1,1 0-1,1 0 1,0-1 0,2 1-1,2 0 1,8-42-1,0 17-45,3 0-1,2 1 1,28-60-1,-14 48-1886,3 2 0,76-105-1,103-92-11568,-148 180 6626,-35 42 3431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4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45 626 380,'-21'6'6864,"-2"3"3449,34-11-6637,0-1-3584,0-1-1,-1-1 1,1 0 0,-1 0 0,18-13 0,-14 9-37,6-3 37,-1-1-1,0-1 1,-1 0 0,-1-1-1,0-2 1,-1 1-1,-1-2 1,23-35-1,-32 44 26,-1 0-1,0-1 0,0 0 1,-1 0-1,-1-1 1,0 1-1,0-1 0,-1 0 1,0 1-1,-1-1 0,-1 0 1,1 0-1,-2 0 0,1 0 1,-1 0-1,-1 0 1,0 1-1,-1-1 0,0 1 1,-8-19-1,2 8 163,-2 2 0,0-1 0,-18-23 0,23 34-149,-1 1 0,0 0 0,-1 1 0,1-1 0,-1 2-1,-1-1 1,0 1 0,1 0 0,-13-5 0,21 11-129,-1-1 1,0 1-1,0 0 1,1 0-1,-1 0 1,0 0-1,0 0 1,1 1-1,-1-1 0,0 0 1,0 0-1,1 0 1,-1 1-1,0-1 1,1 0-1,-1 0 1,0 1-1,1-1 1,-1 1-1,0-1 1,1 1-1,-1-1 1,1 1-1,-1-1 0,1 1 1,-1-1-1,1 1 1,-1 0-1,1-1 1,0 1-1,-1 0 1,1-1-1,0 1 1,0 0-1,-1 0 1,1-1-1,0 2 1,-9 33-49,8-31 48,-13 87-14,4 1 0,4 0 0,8 142 0,51 276 34,-41-416-11,1 25 6,20 127 24,-36-301-922,4-57 0,1 24 511,-9-191-52,1 112 405,22-250 0,-16 416 18,3-27-19,10-38 0,-11 60 11,-1 0 1,1-1-1,1 1 0,-1 0 0,1 1 0,0-1 0,0 0 0,1 1 0,-1 0 1,1-1-1,0 1 0,7-5 0,-9 8 0,0 1 1,0-1-1,0 1 1,0 0-1,1 0 1,-1 0-1,0 0 1,1 0-1,-1 0 1,1 1-1,-1-1 1,1 1-1,-1-1 0,1 1 1,-1 0-1,1 0 1,-1 0-1,1 1 1,3 0-1,-2 0 4,1 1-1,-1-1 0,0 1 1,0 1-1,1-1 1,-1 1-1,-1-1 0,1 1 1,6 6-1,0 2 8,0 0-1,-1 0 1,-1 1-1,0 1 1,12 22 0,-13-15 10,0 1 0,-1 0 1,-1 1-1,-1-1 0,-1 1 1,-1 0-1,-1 0 0,-1 0 1,0 0-1,-2 0 0,-6 28 1,6-38 1,-1-1 1,0 1-1,-1 0 1,-1-1 0,-7 14-1,11-21-2,-1 0-1,0-1 0,-1 1 0,1-1 1,0 0-1,-1 1 0,0-1 0,0 0 1,0-1-1,0 1 0,0-1 0,-1 1 1,1-1-1,-1 0 0,0 0 1,1 0-1,-1-1 0,-7 3 0,9-4-7,0 0-1,0 0 0,0 0 0,0 0 0,0-1 1,0 1-1,0-1 0,0 1 0,0-1 1,0 0-1,0 1 0,0-1 0,0 0 0,1 0 1,-1 0-1,0-1 0,1 1 0,-1 0 1,1-1-1,-1 1 0,1-1 0,0 1 0,-1-1 1,1 0-1,0 1 0,0-1 0,0 0 1,0 0-1,1 0 0,-1 0 0,0 0 0,1 0 1,-1-2-1,-1-5-12,0 1 1,1 0 0,0-1-1,0 1 1,1 0 0,1-15-1,3-1-13,1 0-1,1 0 1,2 0 0,0 1-1,1 0 1,2 0-1,0 1 1,1 1-1,1 0 1,1 0 0,1 1-1,27-27 1,-37 42 15,0 0 0,1 0 0,0 1 1,0 0-1,0 0 0,0 1 0,0-1 0,1 1 1,0 1-1,0-1 0,-1 1 0,1 0 1,0 1-1,1-1 0,-1 2 0,0-1 1,0 1-1,0 0 0,1 0 0,-1 1 0,0 0 1,0 0-1,0 1 0,0 0 0,0 0 1,0 0-1,-1 1 0,1 0 0,-1 1 0,0-1 1,1 1-1,-2 0 0,1 1 0,5 5 1,2 2 12,-1 2 0,-1-1 0,0 1 0,-1 1 1,-1 0-1,0 0 0,-1 1 0,-1 0 0,0 0 1,-1 1-1,-1 0 0,-1 0 0,0 0 0,-1 1 1,-1-1-1,0 1 0,-2-1 0,0 1 0,-4 28 1,4-43-6,-5 15 195,4-18-189,1-1-1,-1 0 0,1 1 0,-1-1 1,0 1-1,1-1 0,-1 0 0,1 1 1,0-1-1,-1 0 0,1 1 0,-1-1 1,1 0-1,0 0 0,0 1 0,-1-1 1,1 0-1,0 0 0,0 0 0,0 1 1,0-3-1,-3-12-3,0-1 0,1 1 0,1-1-1,0 0 1,1 0 0,1 1 0,0-1 0,1 0 0,1 1 0,9-29 0,-3 17-25,1 0 0,2 0 0,1 2 0,0-1 0,19-24 0,-26 42 9,0 0 0,1 1 1,0-1-1,0 1 0,1 0 1,0 1-1,0 0 0,0 0 1,1 1-1,0 0 1,16-7-1,-22 11 9,1 0-1,-1 0 1,0 0 0,1 1 0,-1-1-1,1 1 1,-1 0 0,0 0 0,1 0 0,-1 0-1,1 0 1,-1 1 0,0 0 0,1-1-1,-1 1 1,0 1 0,0-1 0,1 0-1,-1 1 1,0 0 0,0-1 0,-1 1-1,1 0 1,0 0 0,-1 1 0,1-1 0,-1 1-1,0-1 1,0 1 0,0 0 0,0 0-1,0 0 1,0 0 0,-1 0 0,1 0-1,-1 0 1,1 4 0,6 19 2,-1-1 0,-1 1 0,-1 0 0,1 27-1,-5-32 2,1 0 0,2 0 0,0 0-1,1-1 1,1 1 0,1-1-1,10 20 1,-15-36 3,0-1 0,0 0 0,0 0 0,0 0 0,1 0 1,-1 0-1,1 0 0,0 0 0,0-1 0,0 0 0,0 1 0,1-1 0,-1 0 0,0-1 0,1 1 1,-1-1-1,1 1 0,6 0 0,-4-1 3,0 0 0,0-1-1,-1 0 1,1 0 0,0-1 0,0 1 0,0-1 0,0-1 0,0 1 0,-1-1-1,8-3 1,-3 1 6,0-1-1,1-1 0,-2 0 1,1 0-1,-1-1 0,0 0 1,0 0-1,-1-1 0,0-1 1,0 1-1,-1-1 0,7-10 1,-10 9 8,0 1 0,0-1-1,-1 0 1,0 0 0,-1 0 0,0 0 0,0-1 0,-1 1 0,-1 0 0,0-1 0,0 1 0,-1-1 0,0 1 0,-1 0 0,0-1 0,-1 1 0,0 0 0,0 1 0,-1-1-1,-9-15 1,9 16-5,-2 0-1,1 0 0,-1 1 0,0 0 0,-1 0 0,0 0 0,0 1 1,0 0-1,-1 0 0,0 1 0,-1 0 0,1 1 0,-1-1 1,0 2-1,-1-1 0,1 1 0,-1 1 0,0 0 0,0 0 0,0 1 1,-11-1-1,17 2-50,-1 1 0,1 0 0,-1 1 1,1-1-1,-1 1 0,1 0 1,-1 0-1,1 1 0,0-1 0,-1 1 1,1 0-1,0 0 0,0 0 0,0 0 1,1 1-1,-1 0 0,1 0 0,-1 0 1,1 0-1,0 0 0,0 1 0,0-1 1,0 1-1,1 0 0,0 0 0,0 0 1,0 0-1,0 0 0,0 0 0,1 0 1,-2 8-1,1-3-387,0 1 0,0 0 0,1 0 0,0 0 1,1 0-1,0 0 0,0 0 0,1 0 0,1-1 0,-1 1 0,2 0 0,-1-1 1,7 15-1,-2-12-379,0 0 0,0-1 0,1 0 0,1 0 0,0-1 0,0 0 0,1-1 0,0 0-1,0 0 1,1-1 0,1-1 0,-1 0 0,1 0 0,17 6 0,-1-2-160,1-1 1,0-2-1,0-1 0,0-1 0,45 3 0,-33-6 346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4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164 880 280,'24'-10'528,"0"0"-1,0-2 1,-1-1-1,-1-1 1,0-1 0,24-22-1,-38 31 17,0-1 0,-1-1 1,0 1-1,0-1 0,-1 0 0,0 0 0,-1-1 0,0 0 0,0 0 1,-1 0-1,0 0 0,0-1 0,-1 0 0,-1 0 0,1 0 0,-2 0 1,1 0-1,-1 0 0,-1-11 0,0 16-167,-1 0 0,0 1 0,0-1-1,0 0 1,0 1 0,-1-1 0,0 1 0,0-1 0,0 1 0,0 0-1,-1 0 1,0 0 0,1 0 0,-2 0 0,1 1 0,-5-6 0,1 4-143,1 1 0,-1 0 0,1 0 0,-1 0 0,0 1 0,0 0 0,-1 0 0,1 1 0,-13-3 1,8 3-175,0 0 1,0 1 0,-1 0 0,1 1 0,0 0 0,0 1 0,0 1 0,0 0 0,0 0 0,0 1 0,0 1 0,1 0 0,-12 6 0,13-5-57,1 1 1,-1 0-1,1 1 0,1 0 0,-1 0 1,1 1-1,0 0 0,1 1 1,0 0-1,0 0 0,1 0 1,0 1-1,1 0 0,0 0 0,1 0 1,0 1-1,0-1 0,1 1 1,0 0-1,1 0 0,1 0 1,-1 0-1,2 1 0,-1-1 0,2 0 1,0 0-1,0 0 0,1 1 1,0-1-1,1-1 0,0 1 1,0 0-1,2-1 0,-1 1 0,1-1 1,1-1-1,-1 1 0,2-1 1,-1 0-1,1 0 0,16 15 1,-19-21 0,1 1 0,-1 0 0,1-1 0,0 0 0,-1 0 0,2 0 0,-1-1 0,0 0 0,0 0 0,1 0 0,-1-1 0,1 1 1,-1-1-1,1-1 0,0 1 0,10-1 0,-8-1-6,1 0 1,-1-1-1,0 0 0,0-1 1,1 0-1,-2 0 0,1 0 1,0-1-1,-1 0 1,10-7-1,-2-1 4,0 0-1,-1 0 1,-1-2-1,0 0 1,-1 0 0,0-1-1,-2 0 1,1-1-1,12-27 1,-10 10 25,-2 0-1,-1 0 1,-2-1 0,-1 0 0,-1-1 0,-3 0-1,0 0 1,-4-57 0,0 55 253,-2 0-1,-1 0 1,-2 0-1,-1 1 1,-2 0 0,-2 0-1,-16-38 1,25 70-235,0 0 0,0 0 0,0 0 1,-1 0-1,1 1 0,-1-1 0,0 1 0,0 0 1,0 0-1,-5-5 0,7 9-51,0-1 1,1 0-1,-1 1 1,0-1-1,1 0 0,-1 1 1,0-1-1,1 1 1,-1-1-1,1 1 1,-1-1-1,1 1 0,-1 0 1,1-1-1,-1 1 1,1-1-1,0 1 1,-1 0-1,1 0 0,0-1 1,-1 1-1,1 1 1,-9 20-47,9-21 45,-7 20 1,2-1 0,0 1 0,2 0 0,0 0 0,1 0 0,1 1 0,1-1 0,3 22 0,3 1-4,1 0-1,24 77 1,-18-79-3,3 0 1,1-1-1,32 53 1,-37-74 2,1 0 1,1 0 0,1-2-1,0 0 1,2 0 0,0-2-1,38 29 1,-50-40-4,2-2 1,-1 1-1,0-1 0,1 0 1,-1 0-1,1-1 0,0 0 1,0 0-1,0 0 0,0-1 1,0 0-1,0-1 0,1 1 1,-1-1-1,0-1 0,0 1 1,0-1-1,0-1 0,0 1 1,0-1-1,0 0 0,7-4 1,-6 2 14,0 0 1,0-1 0,-1 0-1,0-1 1,0 1 0,0-1-1,-1-1 1,1 1-1,-1-1 1,-1 0 0,0-1-1,0 1 1,0-1 0,-1 0-1,0 0 1,0 0 0,2-11-1,0-3 44,0-1 0,-2-1 1,-1 1-1,0 0 0,-2-1 0,-1 0 0,-1 1 0,0-1 0,-2 1 0,-1 0 0,-10-33 1,11 44 27,2 6-22,0-1 0,-1 1 0,0 0 0,0 0 0,0 0 0,-1 0 0,0 1 0,0-1 0,0 1 0,-8-10 0,10 15-56,1 0-1,-1 0 1,0-1-1,1 1 1,-1 0-1,0 0 1,1 0-1,-1 0 1,1 0-1,-1 0 1,0 1-1,1-1 1,-1 0-1,0 0 1,1 0-1,-1 1 1,1-1-1,-1 0 1,1 1-1,-1-1 1,0 0-1,1 1 1,-1-1-1,1 0 1,0 1-1,-1-1 1,1 1-1,-1-1 1,1 1-1,0 0 1,-1-1-1,1 1 1,0-1-1,-1 1 1,1-1-1,0 1 1,0 0-1,0 0 1,-12 26-64,9-9 62,0-1 0,1 1 1,0 0-1,2 0 0,0 0 0,1 0 0,1-1 1,0 1-1,1 0 0,2-1 0,-1 0 0,2 0 1,0 0-1,1 0 0,1-1 0,0 0 0,2-1 1,-1 0-1,2 0 0,12 13 0,-19-23 9,0-1 1,0 0-1,0-1 0,1 1 0,-1-1 1,1 0-1,0 0 0,0 0 0,0 0 0,0-1 1,0 0-1,0 0 0,1 0 0,-1-1 0,1 0 1,-1 0-1,1 0 0,-1-1 0,1 0 0,0 0 1,-1 0-1,1-1 0,0 0 0,-1 0 1,1 0-1,-1 0 0,0-1 0,1 0 0,-1 0 1,0-1-1,0 0 0,0 1 0,-1-1 0,1-1 1,-1 1-1,1-1 0,-1 0 0,0 0 1,-1 0-1,6-7 0,-2 0 14,0-1 0,-1 0-1,-1 0 1,0-1 0,0 0 0,-1 0 0,-1 0-1,0 0 1,-1 0 0,0 0 0,-1-1 0,-1-22-1,-3-14 246,-2 1 0,-11-50 0,15 94-224,-1 0-1,1 0 1,-1 0 0,0 1-1,0-1 1,0 1 0,0-1-1,-5-4 1,7 9-42,0 0-1,0 0 1,-1 0-1,1 0 1,0 0-1,0 0 1,-1 1-1,1-1 1,0 0-1,0 0 1,-1 0-1,1 0 1,0 1-1,0-1 1,-1 0-1,1 0 1,0 0 0,0 1-1,0-1 1,0 0-1,-1 0 1,1 1-1,0-1 1,0 0-1,0 0 1,0 1-1,0-1 1,0 0-1,0 1 1,0-1-1,0 0 1,0 0-1,0 1 1,0-1-1,0 0 1,0 1-1,0-1 1,0 0 0,0 0-1,0 1 1,0-1-1,1 1 1,-2 16-49,1-16 46,0 19-58,5 179-277,-2-162-986,1 0 0,3 0 1,13 47-1,-18-80 884,-1-1 0,0 1 1,1-1-1,0 1 0,0-1 0,0 0 1,0 0-1,0 0 0,1 0 1,-1 0-1,1-1 0,0 1 0,0-1 1,0 1-1,0-1 0,0 0 0,0 0 1,0-1-1,1 1 0,-1-1 1,1 1-1,-1-1 0,1 0 0,0-1 1,0 1-1,6 0 0,2-1-718,0 0-1,-1-1 1,1 0-1,0 0 1,-1-2-1,1 1 0,16-7 1,-5 0-374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4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85 704 148,'15'-37'2772,"-3"0"-1,-1-1 1,-2 0 0,-1-1 0,4-67-1,-11 94-1849,0 3-255,0 1-1,-1-1 1,0 0 0,0 1-1,0-1 1,-1 1 0,-1-1 0,0 0-1,-3-10 1,4 19-639,1-1-1,0 1 1,-1 0-1,1 0 1,-1-1 0,1 1-1,0 0 1,-1 0-1,1 0 1,-1 0 0,1-1-1,-1 1 1,1 0-1,-1 0 1,1 0 0,0 0-1,-1 0 1,1 0 0,-1 0-1,1 0 1,-1 0-1,1 1 1,-1-1 0,1 0-1,0 0 1,-1 0-1,1 0 1,-1 1 0,1-1-1,0 0 1,-1 0 0,1 1-1,-1-1 1,1 0-1,0 1 1,0-1 0,-1 0-1,1 1 1,0-1-1,-1 1 1,1-1 0,0 0-1,0 1 1,-19 23 16,16-19 45,-11 13-44,2 1 0,0 1-1,1 0 1,1 0 0,1 1 0,1 0-1,-10 41 1,14-44-13,1 1 0,0 0 1,2 0-1,0 0 0,1 0 0,1-1 0,1 1 0,0 0 0,10 32 0,-10-41-32,2-1-1,-1 1 1,1-1-1,1 0 0,0-1 1,0 1-1,1-1 1,0 0-1,0 0 1,0 0-1,1-1 0,1 0 1,7 5-1,-9-8 0,0 0-1,1 0 0,-1-1 1,1 0-1,0 0 0,0-1 1,-1 0-1,2 0 0,-1-1 1,0 1-1,0-2 1,0 1-1,1-1 0,-1 0 1,0 0-1,0-1 0,0 0 1,10-3-1,-1 0-17,-1-1-1,0-1 1,0-1 0,-1 0 0,0 0-1,0-1 1,0-1 0,-1-1-1,-1 0 1,0 0 0,0-1-1,-1-1 1,0 0 0,9-14 0,-7 7 40,-1-1 0,0 0 0,-2 0 0,-1-1 1,0 0-1,-1-1 0,-2 0 0,0 0 1,3-30-1,-2-6 428,-1-113 1,-8 138-68,-1 2 1,-1-1-1,-2 0 1,-1 1-1,-13-36 0,20 67-375,-17-39 740,17 38-720,-1 0 0,0-1 0,1 1 0,-1 0 0,0-1-1,0 1 1,1 0 0,-1 0 0,0 0 0,0 0 0,0-1 0,-1 2 0,1-1 0,0 0 0,0 0-1,0 0 1,-1 0 0,1 1 0,0-1 0,-1 1 0,1-1 0,-1 1 0,1-1 0,-3 1 0,2 1-32,1 0 0,-1 0 1,0 0-1,1 1 0,-1-1 1,1 1-1,-1-1 0,1 1 1,0 0-1,0-1 0,-1 1 1,1 0-1,0 0 0,1 0 1,-1 0-1,-1 3 0,-10 34-49,12-39 53,-8 35-1,1 0 0,3 0 0,0 1 0,3 0-1,1-1 1,1 1 0,2-1 0,8 37 0,-1-22-51,3-1 0,2 0 0,2-1 0,2-1 0,26 47 0,-38-81-45,1 0 1,0 0-1,1 0 0,0-1 0,1-1 1,0 1-1,19 14 0,-23-21 52,0-1-1,-1 0 1,2-1-1,-1 1 0,0-1 1,1-1-1,-1 1 1,1-1-1,0 0 1,0-1-1,0 1 0,0-1 1,0-1-1,0 1 1,0-1-1,0-1 0,0 1 1,9-3-1,3-1 6,-1-1 0,0-1 0,-1 0-1,0-2 1,0 0 0,0 0 0,-1-2 0,0 0-1,-1-1 1,0-1 0,-1 0 0,-1-1-1,1 0 1,-2-1 0,13-18 0,-12 14 76,-1-1 0,-1-1 0,-1 0 0,0 0 0,-2-1 0,0 0 0,-2-1 0,0 0 0,-1 0 0,-2 0 0,0 0 0,0-30 0,-4 33 257,0-1 1,-1 1-1,-7-25 0,23 94-340,39 92 0,-22-84 42,-17-35-53,-1 1 1,-2 0 0,0 1-1,12 44 1,-22-64-2,0 0 1,-1 0-1,0-1 1,0 1-1,0 0 1,0 0-1,0 0 0,-1 0 1,0 0-1,0-1 1,-1 1-1,1 0 1,-1-1-1,-4 8 0,2-5-71,0-1-1,-1 0 0,0 0 0,0 0 1,0 0-1,-1-1 0,0 0 0,-11 7 1,4-4-503,0 0 0,-1-1 0,0-1 0,0 0 0,-1-1 1,0 0-1,0-1 0,-30 3 0,36-6-435,1-2 1,-1 1-1,0-1 0,0 0 1,1-1-1,-1 0 0,0-1 1,1 1-1,0-2 0,0 1 1,0-1-1,0 0 0,0-1 1,-8-7-1,-7-2-2055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42 123 1316,'-23'-26'6371,"5"-3"3804,18 28-10061,0 1 0,1-1 0,-1 1 0,0-1 0,1 1 0,-1 0 0,0-1 0,1 1 0,-1 0 0,1-1 0,-1 1 0,1 0 1,-1-1-1,1 1 0,-1 0 0,0 0 0,1 0 0,0-1 0,-1 1 0,1 0 0,-1 0 0,1 0 0,-1 0 0,1 0 0,-1 0 0,1 0 1,-1 0-1,1 0 0,-1 0 0,2 1 0,19-2-44,-21 1-41,308-10-2062,-155-4-2832,-1-8-3323,-107 14 5301,1 1 171</inkml:trace>
  <inkml:trace contextRef="#ctx0" brushRef="#br0" timeOffset="1">1144 10 992,'-2'2'1497,"0"1"0,0-1 1,0 1-1,0-1 0,0 0 0,-1 0 0,-4 4 1,-8 9 4401,14-14-5759,0 1-1,0-1 1,0 1-1,1-1 0,-1 1 1,0 0-1,1-1 1,0 1-1,-1 0 1,1-1-1,0 1 0,0 3 1,1 1-1165,1 0 0,-1 0 0,2 0 0,-1 0 0,1 0 1,0 0-1,0-1 0,0 1 0,1-1 0,0 0 0,0 0 0,8 8 0,10 15-4038,-12-15 2932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45 198 1140,'-19'63'5981,"11"-38"-1602,-9 42 0,17-66-4306,0 0 0,0 0-1,-1 0 1,1 0 0,0 0-1,0-1 1,0 1 0,0 0-1,0 0 1,0 0 0,1 0-1,-1 0 1,0 0 0,0-1-1,1 1 1,-1 0-1,0 0 1,1 1 0,0-2-109,-1 0-1,0 0 1,1 1 0,-1-1 0,1 0 0,-1 0 0,1 0-1,-1 0 1,0 0 0,1 0 0,-1 0 0,1 0-1,-1 0 1,1 0 0,-1 0 0,0 0 0,1 0 0,-1 0-1,1 0 1,-1 0 0,0 0 0,1-1 0,-1 1-1,1 0 1,-1-1 0,26-18-4116,26-36-5115,-35 38 6847</inkml:trace>
  <inkml:trace contextRef="#ctx0" brushRef="#br0" timeOffset="1">282 112 2184,'0'-8'24221,"19"9"-24220,4-1-289,0-2-1,0-1 1,27-6 0,28-14-3798,-15-4-2571,-4-4-3847,-41 22 7442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5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69 1764,'-17'-36'8860,"5"12"-236,12 23-8522,0 1 0,-1-1-1,1 1 1,0-1 0,-1 1 0,1-1 0,0 1 0,-1 0 0,1-1 0,0 1-1,-1-1 1,1 1 0,-1 0 0,1-1 0,-1 1 0,1 0 0,-1 0 0,1-1 0,-1 1-1,1 0 1,-1 0 0,1 0 0,-1 0 0,1-1 0,-1 1 0,1 0 0,-1 0 0,1 0-1,-1 0 1,0 0 0,1 0 0,-1 1 0,1-1 0,-1 0 0,1 0 0,-1 0-1,1 0 1,-1 1 0,1-1 0,-1 0 0,1 0 0,-1 1 0,1-1 0,-1 1 0,1-1-1,0 0 1,-1 1 0,1-1 0,-1 1 0,1-1 0,0 1 0,0-1 0,-1 1-1,1-1 1,0 1 0,0-1 0,0 1 0,-1-1 0,1 1 0,0-1 0,0 1 0,0-1-1,0 2 1,-25 115 625,-14 192 0,35-240-702,4 0-1,2 0 1,4-1 0,18 87 0,12 35-2402,-36-189 2184,0-1-1,0 1 1,0-1 0,0 1 0,0-1 0,0 1-1,0-1 1,0 1 0,1-1 0,-1 0-1,0 1 1,0-1 0,0 1 0,1-1 0,-1 1-1,0-1 1,0 0 0,1 1 0,-1-1-1,0 1 1,1-1 0,-1 0 0,0 1-1,1-1 1,-1 0 0,1 0 0,-1 1 0,1-1-1,-1 0 1,1 0 0,12-7-3858,10-25-934,-21 29 4301,24-43-4587,-11 18 2811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5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1 294 448,'13'-35'4695,"17"-67"0,-26 83-728,-1-1 0,1-34 0,-6 52-2745,-2 9-718,-3 9-218,-1 22-102,2 0 1,2 0-1,1 1 0,2 0 1,1-1-1,2 1 0,2-1 1,2 1-1,13 46 0,-16-71-163,2 0-1,0-1 1,0 0-1,1 0 0,1 0 1,0-1-1,1 1 1,0-2-1,17 18 1,-19-22-13,0-1 1,1-1 0,0 1 0,0-1 0,1 0 0,-1-1 0,1 0 0,0 0 0,0 0-1,0-1 1,1-1 0,-1 1 0,1-1 0,-1-1 0,1 0 0,15 1 0,-11-2-8,1-1 0,-1-1 1,0 0-1,1 0 0,-1-2 1,0 1-1,-1-2 0,1 0 1,-1 0-1,0-1 0,0 0 1,-1-1-1,1-1 0,-2 0 0,1 0 1,-1-1-1,0 0 0,-1-1 1,0 0-1,-1-1 0,0 1 1,0-2-1,-1 1 0,-1-1 1,0 0-1,0 0 0,-2-1 1,1 1-1,-1-1 0,-1 0 1,-1-1-1,0 1 0,0 0 0,-1-1 1,-1 1-1,-1-18 0,-2 9 2,-1 0 0,-1 1-1,-1-1 1,0 1-1,-2 0 1,0 1-1,-2 0 1,0 0 0,-1 1-1,-1 0 1,-28-33-1,31 42-1,0 1 1,0 0-1,-1 0 0,0 1 0,0 0 0,-1 1 0,0 0 1,0 1-1,-1 0 0,0 1 0,0 0 0,0 1 0,-1 0 1,1 1-1,-1 1 0,0 0 0,0 0 0,1 1 1,-1 1-1,0 0 0,-24 4 0,28-2-10,-1 0 0,0 1 0,1 0 0,0 0 0,0 1 0,0 0 0,0 1 0,0 0 0,1 1 0,0-1 0,0 1 0,0 1 0,1 0 0,-11 13 0,14-15-212,1 0 1,-1 0 0,1 1-1,0-1 1,1 1 0,0 0-1,-1 0 1,2 0 0,-1 0-1,0 9 1,1-9-402,1 0 0,0 1-1,0-1 1,1 0 0,0 0-1,0 1 1,1-1 0,-1 0 0,1 0-1,0 0 1,6 9 0,-1-4-1044,0 0 0,1 0 0,1-1 1,-1 0-1,2 0 0,-1-1 0,21 15 0,-2-4-964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59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134 207 1960,'-43'-62'10681,"27"36"-7175,-2 0 0,-21-22 0,37 46-3345,1 1 0,-1-1 1,0 1-1,1-1 0,0 0 0,-1 0 1,1 0-1,0 1 0,0-1 0,0 0 1,0 0-1,1-1 0,-2-2 1,9-1 1046,13 6-958,-7 4-232,-1 0 0,0 0 0,-1 1 0,1 1 0,-1 0 0,0 0 0,0 1 0,11 10 0,5 1-1,-16-10-12,0 0-1,-1 1 1,1 0-1,-2 0 0,1 1 1,-2 1-1,1 0 1,-1 0-1,-1 0 0,0 1 1,-1 0-1,0 1 1,0-1-1,-2 1 0,1 0 1,-2 0-1,0 0 1,0 1-1,-1-1 0,-1 1 1,0 0-1,-1-1 1,-1 1-1,0 0 0,-1-1 1,0 1-1,-1-1 1,0 0-1,-1 0 0,-1 0 1,-9 18-1,3-11 27,-1 0-1,-2 0 1,0-1-1,0-1 1,-2 0 0,-29 25-1,45-43-29,0 0-1,0 0 0,0 0 1,0 0-1,0 0 0,0 0 1,0 0-1,0 0 0,-1 0 0,1 0 1,0 0-1,0 0 0,0 0 1,0 0-1,0 1 0,0-1 1,0 0-1,0 0 0,0 0 1,0 0-1,0 0 0,-1 0 1,1 0-1,0 0 0,0 0 1,0 0-1,0 0 0,0 0 1,0 0-1,0 0 0,0 0 1,0 0-1,-1 0 0,1 0 1,0 0-1,0-1 0,0 1 1,0 0-1,0 0 0,0 0 1,0 0-1,0 0 0,0 0 1,0 0-1,0 0 0,0 0 1,-1 0-1,1 0 0,0 0 1,0 0-1,0-1 0,0 1 1,0 0-1,0 0 0,0 0 1,0 0-1,0 0 0,0 0 1,0 0-1,0 0 0,0 0 1,0-1-1,0-9-6,4-14-32,10-18-58,2 0 0,2 2 0,41-71 0,-15 31 42,-20 34 37,0 3 29,-2-2 0,22-65 0,-38 80 23,-6 29-26,0 0-1,0 1 1,1-1 0,-1 0 0,0 0-1,0 0 1,0 1 0,0-1 0,0 0-1,0 0 1,0 0 0,0 0 0,0 1-1,-1-1 1,1 0 0,0 0 0,0 0-1,-1 1 1,1-1 0,0 0 0,-1 1-1,1-1 1,-1 0 0,1 1 0,-1-1-1,1 0 1,-1 1 0,0-1 0,1 1-1,-2-1 1,-1 3 15,-1 0 0,1 0 0,-1 1 0,1-1 0,0 1 0,0 0 0,0 0 0,-5 6 0,1-1 15,-4 4 18,1 1 0,1-1 0,0 2 0,0-1 1,2 1-1,0 0 0,0 1 0,1 0 0,1 0 0,0 0 1,-3 26-1,3-8 4,1-1 0,2 1 0,1 0 0,5 53 0,-2-73-53,0 0 1,0-1 0,1 0 0,0 1 0,2-1 0,-1-1 0,1 1 0,9 15 0,-10-21-20,0-1 1,-1 0 0,2 0 0,-1 0 0,0-1 0,1 1 0,0-1-1,0 0 1,1 0 0,-1-1 0,1 0 0,-1 0 0,1 0 0,0 0-1,0-1 1,0 0 0,1 0 0,7 1 0,1-1-231,1-1-1,0-1 1,-1 0 0,1 0 0,26-6-1,-25 3-803,1-2-1,-1 0 1,-1-1-1,26-13 0,-19 6-1253,-1-1 0,0 0-1,-1-2 1,-1-1 0,0 0-1,-2-1 1,20-25 0,-14 15-585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68 126 692,'-5'-13'3114,"-7"-17"5523,-8-39 1,13 56-6790,-1 14-238,7 0-1551,0 1 1,0-1-1,0 1 1,0-1 0,0 1-1,0-1 1,0 1-1,1 0 1,-1 0-1,1-1 1,-1 1-1,1 0 1,-1 2-1,-2 25-55,2 0-1,0 0 0,2 0 1,2 0-1,0 0 0,2 0 1,1-1-1,1 1 0,1-2 1,2 1-1,20 39 0,-30-65-118,1-1-1,0 1 1,-1-1-1,1 0 1,0 0 0,0 1-1,0-1 1,0 0-1,0 0 1,0 0-1,0 0 1,0 0-1,0 0 1,3 1-1,-4-2-31,1 0-1,-1 0 1,0 0 0,1 0-1,-1-1 1,1 1-1,-1 0 1,0 0 0,1 0-1,-1 0 1,1-1-1,-1 1 1,0 0 0,1 0-1,-1-1 1,0 1-1,0 0 1,1-1 0,-1 1-1,0 0 1,0-1-1,1 1 1,-1 0-1,0-1 1,0 1 0,0-1-1,0 1 1,1 0-1,-1-1 1,0 1 0,0-1-1,6-51-9206,-6 41 8674,2-36-4018,-2 20 2427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119 220 976,'-7'-17'2760,"1"-1"0,0 1 0,-5-36 0,10 47-2219,0-1-1,1 1 1,-1 0-1,1 0 1,1-1-1,-1 1 1,1 0-1,0 0 1,0 0-1,1 0 1,0 0-1,0 0 0,1 0 1,-1 1-1,5-8 1,-6 12-509,0 0 0,-1 1 0,1-1 0,0 0 0,-1 0 0,1 1 0,0-1 0,0 1 0,0-1 0,0 1 0,0-1 0,-1 1 0,1-1 0,0 1 0,0 0 0,0-1 0,0 1 0,0 0 0,0 0 0,0 0 0,0 0 0,0 0 0,2 0 0,0 1-9,0-1 0,0 1-1,-1 0 1,1 0 0,0 0-1,0 1 1,-1-1 0,4 3 0,2 2-17,1 1 0,-1 0 0,11 12 0,-15-14 26,0-1 0,-1 1 0,1 0 0,-1 0 1,0 1-1,0-1 0,-1 0 0,0 1 0,0 0 1,0-1-1,0 1 0,-1 0 0,0 0 0,0 12 1,-1-10 42,-1 1-1,0 0 1,-1 0 0,0 0 0,0-1 0,-1 1 0,0-1 0,0 1-1,-6 8 1,-4 5 245,-1 0 0,-2-1 0,0-1 0,-1 0 0,-36 31 0,21-28 191,26-19-301,0-1 1,1 1-1,-1 1 1,1-1-1,-1 1 1,2 0-1,-1 0 1,-5 7-1,12-12-114,0 0-1,0 0 0,0 1 1,0-1-1,0-1 1,0 1-1,0 0 0,0 0 1,0-1-1,0 1 1,3-2-1,56-16-125,162-44 206,-177 52-1835,61-4 0,-100 14 535,-1 0 0,1 0 0,-1 0 0,0 1-1,8 1 1,-12-2 530,0 1-1,0-1 1,-1 1-1,1-1 1,0 1-1,-1 0 1,1 0-1,0 0 1,-1 0-1,1 0 0,-1 0 1,0 0-1,1 0 1,-1 1-1,0-1 1,0 0-1,0 1 1,0-1-1,0 1 1,0-1-1,0 1 1,1 3-1,-1 10-2844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1032 122 2420,'2'-8'1802,"0"0"1,-1 0-1,0 0 0,-1 0 1,0-1-1,0 1 0,0 0 0,-1 0 1,-1 0-1,1-1 0,-6-14 1,6 22-1747,1 1 0,0-1 0,0 1 0,-1-1 0,1 1 1,0 0-1,0-1 0,-1 1 0,1-1 0,-1 1 0,1 0 1,0-1-1,-1 1 0,1 0 0,-1-1 0,1 1 0,-1 0 0,1 0 1,-1 0-1,1-1 0,-1 1 0,1 0 0,-1 0 0,1 0 1,-1 0-1,1 0 0,-1 0 0,1 0 0,-1 0 0,1 0 1,-1 0-1,1 0 0,-1 0 0,1 0 0,-1 1 0,1-1 1,-1 0-1,1 0 0,-1 1 0,1-1 0,-1 0 0,1 0 1,-1 1-1,1-1 0,-1 1 0,-23 20 638,19-17-670,-67 66 337,3 3-1,4 4 1,3 2-1,3 2 1,-63 118-1,-194 469 857,158-244-944,144-381-277,-25 84-136,39-124-1184,3-8 153,11-25-873,17-43-1964,95-194-12756,-100 216 13473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47 101 2072,'-9'-28'4875,"7"22"-3265,1-1 0,-1 1 0,-1 0 0,1 0 0,-1 0 1,0 0-1,0 0 0,-1 1 0,0-1 0,-6-7 0,53 46 2674,48 26-3892,-24-17-21,93 67-163,-4 7 0,-6 7 1,183 192-1,-216-191-143,163 226-1,-186-199-162,-90-146 341,5 8-1728,-20-17-2254,4-2 2011,1 0 0,1 0 0,-1-1 0,1 1 0,0-1-1,0-1 1,-5-10 0,-11-16-4043,4 11 1879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89 208,'5'-51'8655,"-5"17"766,0 31-8303,-18 24 2419,-67 159-2108,71-150-1352,-30 77 0,39-93-53,1 1 1,1 0-1,0 1 0,1-1 0,-1 22 0,3-36-15,0-1 0,0 1 0,0-1 0,0 1 0,0-1 0,0 1 1,0-1-1,0 1 0,1-1 0,-1 0 0,0 1 0,0-1 0,0 1 0,1-1 0,-1 1 0,0-1 1,0 1-1,1-1 0,-1 0 0,0 1 0,1-1 0,-1 0 0,0 1 0,1-1 0,-1 0 0,1 0 1,-1 1-1,1-1 0,-1 0 0,0 0 0,1 1 0,18-3 238,17-14-18,19-18-114,41-22-68,-85 50-50,1 1 1,0 0 0,-1 1-1,2 0 1,-1 1-1,18-2 1,-24 4 0,0 1 1,0 0-1,0 0 0,0 1 0,-1-1 1,1 1-1,0 1 0,0-1 1,-1 1-1,1 0 0,-1 0 0,1 0 1,-1 1-1,8 5 0,-6-3 3,-1 1 0,-1-1 1,1 1-1,-1 0 0,0 0 0,0 0 0,-1 1 0,0 0 0,0 0 1,5 11-1,-5-9 4,-1 0 0,0 1 1,0-1-1,-1 1 0,0 0 1,-1-1-1,0 1 0,-1 0 0,-1 18 1,1-22-7,-1 0 0,-1 0 0,1 0 0,-1-1 0,0 1 0,0 0 0,-1-1 0,1 0 1,-1 0-1,0 1 0,-1-2 0,1 1 0,-1 0 0,0-1 0,0 1 0,-1-1 0,-8 6 0,8-7-220,0-1 0,0 1 0,0-1 0,0 0 0,0 0-1,-1 0 1,1-1 0,-1 0 0,1 0 0,-1-1 0,0 1-1,1-1 1,-1 0 0,1-1 0,-1 1 0,0-1 0,1 0 0,-1-1-1,1 1 1,-8-4 0,-1-1-2086,1 0-1,-1-1 1,1-1 0,1 0 0,0 0-1,-17-16 1,15 10-1132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1736,'-2'-6'1739,"0"0"0,0 0 0,0 1 0,1-1 0,-1-11 0,2 15-1442,0 0 1,0 1-1,0-1 1,1 1 0,-1-1-1,0 0 1,1 1 0,-1-1-1,1 1 1,0-1-1,-1 1 1,1 0 0,0-1-1,0 1 1,0-1 0,0 1-1,0 0 1,0 0-1,0 0 1,0 0 0,1 0-1,-1 0 1,0 0 0,1 0-1,1-1 1,28-10-287,0 0 0,1 2 0,1 2 0,55-8 0,-53 10-698,-11 2-1813,-1 2-1,1 0 1,0 2 0,-1 0 0,39 7-1,-41-4 187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1644,'1'-1'511,"0"1"0,-1-1-1,1 1 1,-1-1 0,0 0-1,1 1 1,-1-1 0,1 0-1,-1 0 1,0 1 0,0-1-1,1 0 1,-1 0 0,0 1-1,0-1 1,0 0 0,0 0-1,0 0 1,0 1 0,0-1-1,0 0 1,0 0 0,0 0-1,0 1 1,-1-1 0,1-1-1,0-8 4801,0 10-5215,1-1 0,0 1-1,0-1 1,-1 1 0,1 0-1,0-1 1,0 1 0,-1 0 0,1-1-1,0 1 1,0 0 0,0 0-1,0 0 1,0 0 0,-1 0 0,1 0-1,2 0 1,10 0-33,0 1-1,0 0 1,1 1 0,-1 1-1,0 0 1,0 0-1,-1 1 1,1 1 0,-1 0-1,0 1 1,16 10 0,-21-11-43,-1 0 0,1 0 0,-1 0 0,0 1 1,0 0-1,-1 0 0,0 1 0,0 0 0,0-1 1,-1 2-1,0-1 0,-1 0 0,1 1 0,-2 0 1,1-1-1,-1 1 0,0 0 0,0 1 0,0 12 0,-1-6 21,-1 1-1,-1 0 0,-1 0 0,0 0 0,-1-1 0,-1 1 1,0-1-1,-1 0 0,0 0 0,-1 0 0,-1-1 0,-1 0 1,0 0-1,0-1 0,-2 0 0,-13 15 0,-13 5 74,36-33-88,8-16 4,2-3-47,0 1 0,1 0 0,24-28-1,-6 7-16,76-122-36,-29 42 99,-65 102 29,0 0 0,-1 0 0,0-1 0,12-36 0,-21 48 384,-4 7-153,-9 14-37,-12 26-105,9-7-72,2 1 0,1 0 0,2 0 0,1 1 0,2 0 0,-3 43-1,9-60-45,0 0 0,2 0-1,0 0 1,1 0-1,7 31 1,-8-45-80,1 0-1,-1 0 1,1 0-1,1-1 1,-1 1-1,0-1 1,1 0 0,0 0-1,0 0 1,0 0-1,1 0 1,-1 0-1,1-1 1,0 0-1,0 0 1,0 0-1,0 0 1,1 0 0,-1-1-1,1 0 1,-1 0-1,1 0 1,0-1-1,0 1 1,0-1-1,9 1 1,-1-1-816,-1-1 0,1 0 0,-1-1 0,17-2 0,4-4-4541,49-17-1,-37 9 576,-11 4 1225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513 181 812,'1'0'172,"-1"0"-1,1 0 1,0 0 0,-1 0-1,1 0 1,0 0-1,-1 0 1,1 0 0,-1 0-1,1 0 1,0 0-1,-1 0 1,1 0 0,0 0-1,-1 0 1,1 1-1,-1-1 1,1 0 0,0 1-1,-1-1 1,1 0-1,-1 1 1,1-1 0,-1 1-1,1-1 1,-1 1 0,1 0-1,-1 0 63,0 0 1,-1-1-1,1 1 0,0 0 1,-1 0-1,1-1 0,-1 1 1,1 0-1,-1 0 0,1-1 1,-1 1-1,1-1 0,-1 1 1,0 0-1,1-1 0,-1 1 1,-1 0-1,-3 2 852,-1 1 0,0-1 1,0 1-1,-11 3 0,9-5-385,0 0-1,-1-1 1,1 0 0,-1 0-1,-12 0 1,19-2-606,-1 1 1,0 0-1,0-1 1,1 1-1,-1-1 1,0 0-1,1 0 0,-1 0 1,1 0-1,-1-1 1,1 1-1,0 0 1,-1-1-1,1 0 0,0 0 1,0 0-1,0 1 1,0-2-1,0 1 1,-1-2-1,-1-3-23,0 0 0,0 0 0,1 0 0,0-1 1,0 1-1,1 0 0,0-1 0,0 0 0,1 0 0,0 1 0,-1-15 0,3 18-64,-1 0 0,1 0-1,-1-1 1,1 1 0,0 0-1,1 0 1,-1 0 0,1 0-1,0 0 1,0 1 0,0-1-1,0 0 1,1 1 0,-1 0-1,1-1 1,0 1 0,0 0-1,0 0 1,0 1 0,1-1-1,-1 1 1,1-1 0,4-1-1,-5 2-3,0 1 0,1-1-1,-1 1 1,0 0-1,0 0 1,1 0-1,-1 0 1,0 1 0,1-1-1,-1 1 1,1 0-1,-1 0 1,1 0-1,-1 0 1,0 1 0,1-1-1,-1 1 1,0 0-1,1 0 1,-1 0-1,4 3 1,-2-1 0,0 0-1,-1 1 1,0-1-1,1 1 1,-1 0 0,0 0-1,-1 1 1,1-1-1,-1 1 1,0 0 0,0 0-1,2 6 1,2 5 25,-1 0 1,-1 0 0,0 1 0,-1 0-1,-1-1 1,-1 1 0,0 1-1,-1-1 1,-1 0 0,-1 0 0,0 0-1,-1 0 1,-1 0 0,-10 33-1,3-21 97,0-1-1,-2 0 1,-2-1-1,0 0 1,-1-1-1,-2 0 1,-32 37-1,38-50-58,-1-1-1,-1 0 0,0-1 1,-1 0-1,0-1 1,-1-1-1,-29 15 1,36-20-43,0-1 1,-1 0 0,0 0 0,0-1 0,0 0 0,0 0 0,0-1 0,0 0 0,0 0 0,0-1 0,0-1-1,0 0 1,0 0 0,0 0 0,0-1 0,-14-5 0,16 3-22,1 1 0,0-2 0,0 1 0,0 0 0,1-1 0,-1 0 0,1 0 0,0-1 0,1 0 1,-1 1-1,1-2 0,0 1 0,1 0 0,-1-1 0,1 1 0,1-1 0,-1 0 0,1 0 0,0 0 0,1-1 0,0 1 0,0 0 0,0 0 0,1-1 0,0 1 0,0 0 1,1-1-1,2-9 0,-1 11-7,0-1 1,0 1-1,1 0 0,0 0 1,0 0-1,1 0 1,-1 0-1,1 1 1,6-6-1,-8 9-1,0 0 0,0 0 0,1 0 0,-1 0 0,1 1-1,-1 0 1,1-1 0,-1 1 0,1 0 0,0 0 0,0 0 0,0 1-1,-1-1 1,1 1 0,0-1 0,0 1 0,0 0 0,0 0 0,0 0-1,0 1 1,-1-1 0,1 1 0,0-1 0,3 2 0,4 2 0,-1 0 0,0 0 0,0 1 0,0 1 1,0-1-1,13 12 0,47 47 22,-56-50-7,10 9 53,1 0 1,2-2-1,0 0 1,36 20-1,-51-35-398,0-1-1,0 0 0,0-1 0,1 0 0,0-1 1,13 3-1,-14-5-638,-1-1 1,0 1 0,0-1 0,0-1-1,0 0 1,0 0 0,0-1-1,14-5 1,36-17-7813,-42 14 5710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0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8 247 708,'-1'0'385,"-1"-8"2312,1-1 0,-1 1-1,1 0 1,0-1 0,1-11 0,9-7 2570,-7 24-5203,0 0 1,1 0 0,-1 0 0,1 1 0,-1-1 0,1 0 0,4-2 0,0 1 28,0 0 0,0 1 0,1-1 0,-1 1 0,1 1 0,0 0 0,0 0 0,0 0 0,9 0 0,75-2 184,-82 4-239,0 0-5,0 0 0,0 1 0,0 0 0,0 1 0,0 0 0,0 1 0,0 0 0,0 0 0,-1 1 0,13 7 0,-18-9-1,0 1 0,0 0 0,-1 0 0,1 0 0,-1 0 0,1 1 0,-1-1 0,0 1-1,0 0 1,-1 0 0,1 0 0,-1 0 0,0 1 0,0-1 0,0 0 0,-1 1 0,0 0 0,0-1 0,0 1 0,0 0 0,-1-1 0,1 1 0,-1 0 0,-1 5 0,-1 7 47,0-1 0,-1 0 0,-1 0 1,-1 0-1,0 0 0,-1 0 0,-1-1 0,0 0 0,-2-1 0,1 1 0,-18 20 1,7-12-17,0-1 1,-2-1 0,0-1 0,-1-1-1,-44 28 1,65-46-60,0 0 0,0 0-1,0 0 1,0 0 0,0-1 0,-1 1-1,1 0 1,0-1 0,0 1 0,-1-1-1,1 1 1,0-1 0,-1 0 0,1 1-1,-1-1 1,1 0 0,0 0 0,-1 0-1,-2 0 1,4-1-2,0 0 0,-1 1 0,1-1 0,0 0 0,0 0 0,-1 0 1,1 1-1,0-1 0,0 0 0,0 0 0,0 0 0,0 0 0,0 1 0,0-1 0,0 0 0,0 0 0,1 0 0,-1 1 0,0-1 0,0 0 0,1 0 0,-1 1 0,1-2 1,31-59 14,-29 56-24,140-200-13,-57 88 12,-67 89 23,0 3 55,-2-1-1,0-1 1,24-56-1,-41 83-57,1 0-1,-1 0 1,0 0 0,0 0-1,0 0 1,0-1-1,0 1 1,0 0-1,0 0 1,0 0 0,1 0-1,-1-1 1,0 1-1,0 0 1,0 0 0,0 0-1,0 0 1,0-1-1,0 1 1,0 0 0,0 0-1,0 0 1,0-1-1,0 1 1,0 0-1,0 0 1,-1 0 0,1 0-1,0-1 1,0 1-1,0 0 1,0 0 0,0 0-1,0 0 1,0-1-1,0 1 1,0 0 0,-1 0-1,1 0 1,0 0-1,0 0 1,0 0-1,0 0 1,-1-1 0,1 1-1,0 0 1,0 0-1,0 0 1,0 0 0,-1 0-1,1 0 1,0 0-1,0 0 1,-1 0 0,-13 5 317,-14 14-42,8 3-135,1 1-1,2 1 1,0 1-1,1 0 1,2 1 0,1 1-1,1 0 1,1 1-1,-12 48 1,19-60-114,0-1 0,2 1 0,0-1 0,1 1 0,0 0 0,2-1 1,0 1-1,0 0 0,1-1 0,9 30 0,-9-37-36,1-1-1,0 0 1,0 0-1,1-1 1,0 1-1,0-1 1,1 0-1,-1 0 1,1 0 0,1 0-1,-1-1 1,1 0-1,0 0 1,0-1-1,0 1 1,1-1-1,-1-1 1,1 1 0,0-1-1,0 0 1,0-1-1,1 0 1,-1 0-1,10 1 1,11 1-574,-1-1 0,1-2 0,0-1 0,54-6 0,-55 1-2055,1-1 0,43-15 0,47-21-9208,-76 28 7736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9:4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12390 35 196,'14'-6'2472,"-10"5"-2105,-1 0 1,0 0-1,1 0 0,-1 0 1,0-1-1,0 0 0,0 1 0,0-1 1,-1 0-1,1-1 0,0 1 0,0-7 3794,-14 9-1579,-16 5 518,23-4-2160,-101 15 1805,-254 31-1071,289-41-1545,-656 46 869,0-48 92,150-10-757,0 24-46,466-13-239,-469 35 159,205-10 52,193-18-107,-536 22 477,482-35-601,-893 18 684,15 31-586,893-36-108,-469 30 126,165 2 10,-519 35 4,-83 44-124,898-100-27,84-11 32,-117 12 8,232-22-50,2-1 110,-1 1-1,1 1 1,0 1-1,-44 14 1,66-16-93,1 0-1,-1 0 1,1 0 0,0 1-1,0-1 1,0 1 0,0 0 0,0 0-1,0 1 1,1-1 0,-4 6-1,1 0-8,1-1-1,0 2 1,-7 17-1,-1 4-17,2-3 35,-12 45-1,7-21 28,-27 130 180,22-85-66,-2 42 9,14-69-11,1 73 0,5-75-3,-3 57 177,-40 226 0,-9 14-21,30 208-79,25 94 41,7-461-202,2-70-40,0-2-16,-4-20 13,11 95-10,-16-198-17,0 59 17,12 106 1,-10-141-38,-3 0 39,0-31-1532,7-18-1561,74-84-10928,-2 3 5535,-37 38 4701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65 540,'-1'-3'586,"0"0"-1,0 0 1,0 0-1,0 0 1,0 1-1,-1-1 1,1 0 0,-1 0-1,0 1 1,0-1-1,0 1 1,0 0-1,0-1 1,0 1 0,-1 0-1,1 0 1,-5-2-1,1 1 107,1 1-1,-1-1 1,1 1-1,-1 1 1,0-1-1,0 1 1,0 0 0,-11 0-1,2 1-1,1 1-1,-1 0 0,0 1 1,1 0-1,-1 2 1,-26 9-1,28-7-563,0 0 0,1 2 0,0-1 0,0 2 1,1-1-1,0 2 0,0-1 0,1 1 0,0 1 0,1 0 0,1 0 0,-1 1 0,2 0 1,0 1-1,0-1 0,1 1 0,-5 15 0,-6 24 134,2 0 0,3 1 1,-7 58-1,19-110-259,-9 66 65,3 0 1,4 1 0,2 0 0,3-1-1,3 1 1,3-1 0,3 0 0,29 92-1,-33-131-340,2-1 0,1 0 0,1 0 0,1-1 0,1-1 0,2 0 0,21 27 0,-35-50-88,0 1 0,0-1 0,0 0 0,1 0 0,-1 0 0,0 0 0,1 0 0,0 0 0,-1-1 0,1 1 0,0-1 0,0 0 0,-1 0 0,1 0 0,0 0 0,0-1 0,0 1 0,1-1 0,-1 1 0,0-1 0,0 0 0,0 0 0,0-1 0,0 1 0,4-2 0,1-1-1007,1 0 0,-1-1 0,0 0 1,0 0-1,0-1 0,-1 0 0,11-10 1,6-5-1688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64 608,'-1'-1'188,"1"0"-1,0 0 1,0 1 0,0-1 0,-1 0-1,1 0 1,0 1 0,-1-1-1,1 0 1,-1 1 0,1-1-1,-1 0 1,1 1 0,-1-1 0,1 0-1,-1 1 1,0-1 0,1 1-1,-1-1 1,0 1 0,1 0-1,-1-1 1,0 1 0,-1-1 0,2 1-97,-1 1 1,0-1 0,1 0-1,-1 0 1,0 1-1,0-1 1,1 1 0,-1-1-1,1 0 1,-1 1 0,0-1-1,1 1 1,-1 0 0,1-1-1,-1 1 1,1-1 0,-1 1-1,1 0 1,0-1 0,-1 2-1,-1 2 122,0 1 0,0-1 0,0 1 0,1-1 0,0 1 0,0-1 0,-1 10 0,2-7-39,1 1-1,-1-1 1,2 0 0,-1 1-1,1-1 1,0 0 0,0 0-1,1 0 1,0 0 0,4 6 0,-6-10-95,1 0 0,0-1 0,0 1 0,-1-1 0,2 0 0,-1 1 0,0-1 0,0 0 1,1 0-1,-1 0 0,1-1 0,-1 1 0,1-1 0,0 1 0,-1-1 0,1 0 0,0 0 0,0 0 1,0 0-1,0-1 0,0 1 0,0-1 0,0 0 0,0 0 0,0 0 0,1 0 0,2-1 1,-3 0 105,0 0 0,0-1 0,-1 1 0,1-1 1,0 0-1,-1 0 0,1 0 0,-1 0 0,0 0 1,0 0-1,0-1 0,0 1 0,0-1 0,0 1 1,-1-1-1,2-2 0,2-4 383,-1 0 0,0 0 1,5-17-1,-7 20-442,-1 0 1,0 0-1,0 0 0,0 0 1,-1 0-1,0 0 1,0 0-1,-1 0 1,1 0-1,-1 0 0,-1 0 1,1 0-1,-1 0 1,0 0-1,0 1 1,-1-1-1,0 1 1,0 0-1,0 0 0,0 0 1,-6-6-1,8 10-132,0 1 0,0-1-1,-1 1 1,1-1 0,0 1-1,0 0 1,0 0 0,-1-1-1,1 1 1,0 0 0,-1 0-1,1 0 1,0 0 0,0 0-1,-1 1 1,1-1 0,0 0-1,0 1 1,0-1 0,-1 0-1,1 1 1,0-1 0,0 1-1,0 0 1,0-1 0,0 1-1,0 0 1,0 0 0,0 0-1,0 0 1,0 0 0,0 0-1,1 0 1,-2 1 0,-27 38-1474,25-32 702,0 0-1,1 0 1,0 0-1,1 1 0,0-1 1,0 1-1,0 0 0,1 15 1,0-5-1801,1 1 0,6 35 0,-1-31 448,3 1 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39 351 1740,'-8'-16'2068,"1"-1"0,2 1 0,-1-1-1,2-1 1,-3-22 0,6 33-1590,0 0 0,1 0 0,0 0 0,1 0-1,0 0 1,0 1 0,0-1 0,1 0 0,0 0 0,0 1 0,0-1 0,1 1 0,0 0 0,0 0 0,1 0-1,7-9 1,-9 13-435,-1 0 0,1 0-1,0 0 1,0 0 0,0 0 0,0 0-1,1 1 1,-1-1 0,0 1-1,1 0 1,-1-1 0,1 1-1,-1 0 1,1 1 0,0-1-1,-1 0 1,1 1 0,0-1 0,3 1-1,-2 0-20,1 1-1,-1 0 1,0 0-1,0 0 1,0 0 0,0 1-1,0-1 1,0 1-1,0 0 1,0 0-1,3 3 1,7 6-10,-1 0 1,-1 0-1,0 1 1,-1 1-1,10 14 1,-3-1 3,-1 0 1,-1 1-1,-2 0 1,-1 2-1,-1-1 1,-1 2-1,-2-1 1,-1 1-1,-1 1 1,-1-1-1,-2 1 1,-1 0-1,-2 0 1,-1 1-1,-5 34 1,3-49 11,-2 0 0,0 0 0,-1-1-1,-1 0 1,0 0 0,-10 17 0,16-32-25,0-1 0,0 0-1,0 1 1,0-1 0,0 0-1,0 0 1,-1 1 0,1-1-1,0 0 1,0 0 0,0 1-1,0-1 1,0 0 0,-1 0-1,1 1 1,0-1 0,0 0-1,-1 0 1,1 0 0,0 1-1,0-1 1,-1 0 0,1 0 0,0 0-1,0 0 1,-1 0 0,1 0-1,0 0 1,-1 1 0,1-1-1,0 0 1,0 0 0,-1 0-1,1 0 1,0 0 0,-1 0-1,1 0 1,-1-1 0,-4-11 43,1-20-33,19-104-55,40-168 0,17 26 46,-65 256-8,-5 16 5,-1 0-1,1 0 0,-1 0 0,1-11 0,-20 45 48,4 7 96,1 0 0,1 1 0,2 0-1,2 1 1,1 0 0,-2 45 0,8-58-87,0 0 0,2 0 0,1 0 1,1 0-1,1-1 0,1 1 0,0-1 0,2 0 0,1 0 0,20 39 0,-23-54-80,0 1 0,1-1-1,1 1 1,-1-2 0,1 1-1,0-1 1,1 0 0,0 0-1,0-1 1,0 0 0,1-1-1,0 0 1,0 0 0,0-1-1,0 0 1,1 0 0,0-1-1,0 0 1,0-1 0,0 0-1,0-1 1,0 0 0,12-1-1,-4 0-560,0-1-1,0-1 1,0 0-1,0-2 1,19-5-1,-15 2-1553,-1-1 0,0-1 0,32-19 0,24-23-6503,-56 33 5839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5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36 381 392,'-6'-3'1293,"-22"-12"9324,28 15-10485,0 0-1,0 0 0,0-1 1,0 1-1,-1 0 0,1 0 1,0 0-1,0 0 1,0-1-1,0 1 0,0 0 1,0 0-1,0 0 0,-1-1 1,1 1-1,0 0 0,0 0 1,0 0-1,0-1 0,0 1 1,0 0-1,0 0 1,0-1-1,0 1 0,0 0 1,0 0-1,0 0 0,0-1 1,0 1-1,1 0 0,-1 0 1,0 0-1,0-1 1,0 1-1,0 0 0,0 0 1,0 0-1,1-1 0,17-6 1878,356-77-1079,-251 49-3947,-3-6-3724,-119 40 6608,1 1 0,-1 0 0,1-1 0,-1 1 0,1-1 0,-1 0 0,0 1 0,1-1 0,-1 0 0,0 0 0,1 0-1,-1 0 1,0 0 0,0 0 0,0 0 0,0 0 0,0-1 0,0 1 0,0-2 0,-1 3 77,0-1-1,0 0 1,0 0 0,0 0-1,-1 1 1,1-1 0,0 0 0,-1 0-1,1 1 1,0-1 0,-1 0-1,1 1 1,-1-1 0,1 0-1,-1 1 1,1-1 0,-1 1 0,0-1-1,1 1 1,-1-1 0,0 1-1,1-1 1,-1 1 0,-1-1 0,-9-4-49,1 1 0,-1 0 1,-16-4-1,-28-6 526,-71-21 2392,109 29-1194,0-1 0,-25-14 0,13-2 1697,25 19-2419,-1-1 1,0 1 0,0 1-1,-10-7 1,20 13-766,-1 0 1,1 0-1,-1 0 0,0 1 0,0-1 1,-1 1-1,1 0 0,-1 0 1,6 8-1,27 51 271,-26-45-146,3 7 16,-1 1 0,-2 0 0,13 47 0,11 88 227,-13-53-431,-6-26-21,-9-44-1767,14 51 0,-19-88 1491,-1 0 0,0-1 0,1 1-1,-1 0 1,0 0 0,1-1 0,-1 1 0,1 0 0,-1-1 0,1 1-1,0 0 1,-1-1 0,1 1 0,0-1 0,-1 1 0,1-1-1,0 1 1,0-1 0,-1 0 0,1 1 0,0-1 0,0 0 0,-1 1-1,1-1 1,0 0 0,0 0 0,0 0 0,0 0 0,0 0-1,-1 0 1,1 0 0,0 0 0,0 0 0,0 0 0,0-1 0,-1 1-1,1 0 1,0-1 0,1 0 0,34-18-5229,-30 15 4651,17-12-1991,5-4 151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570 259 744,'39'-17'5051,"-22"10"-331,-33 14 3091,3-3-7217,0 0 0,0-1 0,0-1 1,-1 0-1,-21 0 0,10 0-342,-3 0-25,0-1 0,-1-2 0,-48-7 0,60 5-119,-1-1-1,1 0 0,0-1 0,1-1 1,-1-1-1,1-1 0,-17-10 1,26 14-62,1-1 1,0 0 0,1 0 0,-1 0 0,1-1 0,0 1 0,1-1 0,-1-1 0,1 1 0,0 0 0,-4-10 0,7 13-32,0 1 0,0-1 1,0 0-1,0 0 0,1 1 0,-1-1 0,1 0 1,-1 0-1,1 0 0,0 0 0,0 0 0,0 0 1,1 0-1,-1 0 0,1 1 0,0-1 1,-1 0-1,1 0 0,0 0 0,1 1 0,-1-1 1,0 1-1,1-1 0,0 1 0,-1-1 0,1 1 1,0 0-1,0 0 0,0 0 0,0 0 0,4-2 1,2-1-20,0 0 1,1 0 0,0 1-1,0 1 1,0-1-1,1 1 1,-1 1 0,1 0-1,0 0 1,-1 1 0,1 0-1,0 1 1,0 0 0,0 0-1,0 1 1,-1 0-1,1 1 1,0 0 0,-1 1-1,15 5 1,-12-3-2,1 0-1,-1 1 1,0 1 0,-1 0 0,1 0-1,-2 1 1,1 0 0,-1 1 0,0 0 0,-1 1-1,0 0 1,0 0 0,-1 1 0,10 18-1,-9-9 36,0 1-1,-1 0 0,-2 0 1,0 1-1,-1 0 1,-1 0-1,-1 0 0,-1 0 1,-1 0-1,-1 1 0,-1-1 1,-1 1-1,-1-1 1,-1 0-1,-1 0 0,-1-1 1,-15 39-1,12-39 1,-1-1 0,0 1 0,-2-1 0,0-1 0,-2-1 0,0 1 0,-1-2 0,0 0 0,-2-1 0,0-1 0,0 0 0,-2-1 0,1-1 0,-2-1 0,0-1 0,0 0 0,-27 9 0,41-18-24,0 0 0,0 0 1,0-1-1,0 0 0,0 0 0,0 0 0,0-1 1,0 0-1,-1 0 0,1 0 0,0-1 0,0 0 1,0 0-1,0 0 0,0-1 0,0 0 0,0 0 1,1-1-1,-1 0 0,1 0 0,-9-6 0,8 4-5,-1-1-1,2 0 1,-1-1-1,1 1 1,0-1-1,0 0 0,1 0 1,0-1-1,0 1 1,1-1-1,-1 0 1,2 0-1,-1 0 1,1 0-1,-1-12 0,1 6-11,1 0 1,0-1-1,1 1 0,0-1 0,1 1 0,1 0 0,0-1 0,9-26 0,-10 36 5,1 0-1,0 0 1,1 0-1,-1 0 1,1 0-1,0 1 0,0-1 1,0 1-1,1 0 1,-1 0-1,1 0 1,0 0-1,0 1 1,1-1-1,-1 1 1,1 0-1,-1 1 1,1-1-1,0 1 0,0 0 1,0 0-1,0 0 1,1 1-1,-1 0 1,0 0-1,9-1 1,1 3-1,0-1 0,0 2 0,0 0 0,0 1 1,0 0-1,0 2 0,-1-1 0,0 2 0,0 0 1,19 11-1,15 12 15,63 49 1,-108-76-6,38 29-56,-9-5-635,1-2 0,1-1 1,49 23-1,-78-44-160,1 0 0,-1-1 1,0 0-1,0 0 1,1 0-1,-1-1 0,1 0 1,-1 0-1,0 0 0,1-1 1,-1 0-1,0 0 0,1 0 1,-1 0-1,0-1 0,0 0 1,0 0-1,0 0 0,0-1 1,-1 0-1,6-4 0,11-4-2036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61 406 1064,'-49'-283'16060,"45"262"-14744,2 11-589,0-1 0,0 0 0,1 0 0,1 1 0,1-22-1,0 31-707,-1 0 0,0 0 0,1 0 0,-1 0 0,1 0 0,-1 0 0,1 0 0,0 1 0,-1-1 0,1 0 0,0 0 0,0 1 0,-1-1 0,1 0 0,0 1 0,0-1 0,0 1 0,0-1 0,0 1 0,0 0 0,0-1 0,0 1 0,0 0 0,0-1 0,0 1 0,0 0 0,0 0 0,0 0 0,0 0 0,0 0 0,0 0 0,0 0 0,0 1 0,0-1 0,0 0 0,1 1 0,44 13 6,-39-11 25,15 6-12,-1 1-1,-1 1 0,1 0 0,-2 2 0,0 0 0,0 2 1,-1 0-1,23 25 0,-17-13-7,-1 0-1,-1 2 1,-2 0 0,31 61-1,-35-57 2,-2 1-1,-1 1 0,-2 0 0,-1 1 1,-2 0-1,-1 0 0,3 74 1,-11-68 1,-1-1 0,-1 0 0,-3 0 0,-1 0 0,-3-1 0,-27 76 0,6-44-217,-4-1-1,-61 92 1,90-153-429,-1 0 0,-1-1 0,0 1 0,-11 9 0,19-20 506,0 1 0,0 0 0,0 0 0,0-1 0,0 1 0,0 0 0,0 0 0,0-1 0,0 1 0,0 0 0,0-1 0,0 1 0,0 0 1,0 0-1,0-1 0,0 1 0,-1 0 0,1 0 0,0-1 0,0 1 0,0 0 0,0 0 0,-1 0 0,1-1 0,0 1 0,0 0 0,-1 0 0,1 0 0,0 0 1,0 0-1,-1-1 0,1 1 0,0 0 0,0 0 0,-1 0 0,1 0 0,0 0 0,0 0 0,-1 0 0,1 0 0,0 0 0,-1 0 0,1 0 0,0 0 1,0 0-1,-1 0 0,1 0 0,0 0 0,0 0 0,-1 0 0,1 1 0,0-1 0,0 0 0,-1 0 0,1 0 0,0 0 0,0 0 0,-1 1 0,1-1 1,0 0-1,6-24-4181,15-19-1435,-4 17 3010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363 219 1088,'-2'-14'1581,"0"-1"-1,-1 1 0,0 0 1,-1-1-1,-1 2 1,0-1-1,-1 1 1,-1-1-1,0 1 1,0 1-1,-1 0 1,-16-19-1,22 29-1413,-1-1 0,1 1 0,0 0 1,0 1-1,-1-1 0,1 0 0,-1 1 0,1-1 0,-1 1 0,0 0 0,0 0 1,0 0-1,1 0 0,-1 0 0,0 1 0,0-1 0,0 1 0,-6 0 1,5 1-45,-1-1 0,1 1 1,0 1-1,0-1 1,0 1-1,0-1 1,0 1-1,0 1 1,0-1-1,0 0 0,-5 6 1,-1 1 45,-1 2 0,1 0 0,1 0 0,0 0-1,1 1 1,-11 22 0,3 0 23,1 2-1,2-1 0,2 2 1,1 0-1,2 0 1,-5 56-1,7-15-51,4 1 0,9 88 0,-3-114-253,3 1-1,2-1 1,2-1 0,2 0 0,3-1 0,37 83 0,-48-124-218,0 0 0,1-1 0,0 0 0,0 0 0,1 0 1,0-1-1,0 0 0,1 0 0,0-1 0,1 0 0,-1 0 1,2-1-1,-1-1 0,12 7 0,-13-9-355,0 0-1,1-1 1,-1 0-1,0 0 1,1-1-1,-1 0 1,0 0-1,1-1 1,-1 0-1,1-1 0,-1 1 1,1-2-1,-1 1 1,0-1-1,1-1 1,-1 1-1,0-1 1,12-7-1,1-2-1942,0 0-1,27-22 1,-17 9 355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80 656 260,'-34'-116'8969,"-1"-2"-147,32 101-7815,-1-1 0,2 1 0,1-1 0,0-31-1,2 44-943,0 0 0,1 0 0,-1 0 0,1 0 0,0 0 0,0 0 0,1 1 0,0-1 0,-1 1 0,1 0 0,1-1 0,-1 1 0,1 1 0,-1-1 0,1 0 0,0 1 0,0 0-1,1 0 1,-1 0 0,1 1 0,-1-1 0,1 1 0,0 0 0,5-1 0,3-2-45,0 1 1,1 0-1,-1 1 1,1 0-1,0 2 0,0-1 1,0 2-1,14 0 0,-17 1-19,0 0 0,0 0 0,0 2-1,0-1 1,0 1 0,0 1 0,0 0-1,-1 0 1,0 1 0,0 0 0,0 1 0,-1 0-1,0 1 1,0 0 0,0 0 0,-1 1-1,0 0 1,-1 0 0,1 1 0,-2 0 0,1 0-1,-1 1 1,-1 0 0,0 0 0,0 0-1,-1 1 1,0-1 0,-1 1 0,3 18 0,-3-7 54,-1 1 1,-2-1-1,0 0 1,-1 1-1,-2-1 1,0 0-1,-1 0 1,-2 0-1,0-1 1,-1 1-1,-1-1 1,-1-1-1,-1 0 1,0 0-1,-2-1 1,-17 23-1,29-42-49,0 0-1,0 0 1,0 0 0,0 0 0,0-1-1,0 1 1,0 0 0,0 0-1,0 0 1,-1 0 0,1 0-1,0 0 1,0-1 0,0 1 0,0 0-1,0 0 1,0 0 0,0 0-1,0 0 1,0 0 0,0 0-1,-1 0 1,1 0 0,0 0 0,0-1-1,0 1 1,0 0 0,0 0-1,0 0 1,-1 0 0,1 0 0,0 0-1,0 0 1,0 0 0,0 0-1,0 0 1,0 0 0,-1 0-1,1 0 1,0 0 0,0 0 0,0 0-1,0 0 1,0 0 0,0 0-1,-1 1 1,1-1 0,0 0-1,0 0 1,0 0 0,0 0 0,0 0-1,0 0 1,0 0 0,0 0-1,-1 0 1,1 0 0,0 1-1,0-1 1,0 0 0,3-21 65,11-29-67,55-96-43,-8 18 45,66-194 1,-122 306 170,-1 0 0,-1-1 1,0 0-1,-1 1 0,0-18 1,-2 33-170,0 1 0,0 0 0,0 0 0,0 0 0,0 0 0,0 0 0,0 0 0,0 0 0,0 0 1,0-1-1,0 1 0,0 0 0,0 0 0,0 0 0,0 0 0,0 0 0,0 0 0,0 0 0,0 0 0,0-1 0,0 1 0,-1 0 0,1 0 0,0 0 1,0 0-1,0 0 0,0 0 0,0 0 0,0 0 0,0 0 0,0 0 0,0 0 0,0 0 0,0 0 0,-1-1 0,1 1 0,0 0 0,0 0 1,0 0-1,0 0 0,0 0 0,0 0 0,0 0 0,0 0 0,-1 0 0,1 0 0,0 0 0,0 0 0,0 0 0,0 0 0,0 0 0,0 0 1,0 1-1,0-1 0,-1 0 0,1 0 0,0 0 0,0 0 0,0 0 0,-8 7 107,-6 10-79,1 9 15,1 1-1,1 1 0,1 0 1,2 0-1,1 1 1,1 0-1,1 0 0,2 1 1,0 32-1,3-30-29,2-1-1,0 1 1,2 0-1,2-1 1,1 1-1,1-2 1,2 1-1,16 37 1,-18-53-271,0-1 0,0 0 0,2-1 0,-1 0 1,22 22-1,-24-29-355,0 1 1,1-1-1,0 0 0,0-1 1,0 1-1,14 5 1,-15-9-123,0 0 1,0 0 0,0-1-1,0 1 1,1-2 0,-1 1-1,0-1 1,12-1-1,60-11-5761,-48 6 3899,10-2-541,3-2 222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73 575 2332,'-14'-7'3344,"7"4"-1533,1 0 1,-1-1-1,1 1 0,0-2 1,0 1-1,0-1 0,-8-8 1,14 13-1750,0-1 0,0 1 0,0 0 1,0-1-1,0 1 0,0-1 0,0 1 1,0-1-1,0 1 0,0-1 1,0 1-1,0 0 0,1-1 0,-1 1 1,0-1-1,0 1 0,0 0 0,1-1 1,-1 1-1,0-1 0,0 1 1,1 0-1,-1-1 0,0 1 0,1 0 1,-1 0-1,0-1 0,1 1 0,-1 0 1,1 0-1,-1-1 0,0 1 1,1 0-1,-1 0 0,1 0 0,-1 0 1,0 0-1,1 0 0,-1 0 0,1 0 1,-1 0-1,1 0 0,26-7-232,-22 6 357,274-62-1319,-221 49-28,38-11-2990,-80 20 2458,-1-1-1,-1 0 1,1-1 0,13-8-1,-27 14 1587,0 1-1,0-1 1,-1 1-1,1-1 0,0 1 1,0-1-1,-1 0 1,1 1-1,0-1 0,-1 0 1,1 1-1,-1-1 0,1 0 1,-1 0-1,1 0 1,-1 0-1,1 1 0,-1-1 1,0 0-1,0 0 1,1 0-1,-1 0 0,0 0 1,0 0-1,0 0 1,0 0-1,0 0 0,0 0 1,0 1-1,0-1 1,-1 0-1,1 0 0,0 0 1,0 0-1,-1 0 0,1 0 1,-1 0-1,1 1 1,-1-1-1,1 0 0,-1 0 1,1 1-1,-1-1 1,0 0-1,1 1 0,-2-2 1,-5-4-15,0 0 0,0 1 0,0 0 0,-9-5 1,8 5 188,-19-13 1247,1-2 0,2 0 0,0-1 0,-23-27 0,22 19 2163,2-1 1,1 0 0,-21-40 0,38 65-2444,3 6-360,0 18-77,6 25-105,19 220 1350,-7-139-2342,48 177 0,-60-285 203,-2-8-318,1 0 0,0 0 0,0 0 0,0-1 1,10 16-1,-12-22 271,1 0-1,-1-1 1,1 1 0,-1 0 0,1-1 0,0 1 0,0-1-1,0 0 1,0 1 0,0-1 0,0 0 0,0 0 0,0 0-1,0-1 1,1 1 0,-1 0 0,0-1 0,0 1 0,1-1-1,-1 0 1,0 0 0,1 0 0,-1 0 0,1 0 0,-1-1-1,0 1 1,0-1 0,4 0 0,5-3-1367,0 0 1,0-1 0,0 0-1,-1 0 1,20-14 0,-7 0-559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9 204 1060,'6'-42'2461,"7"-51"2784,-9 31 2535,-6 56-3148,-3 23-3529,-3 28-887,-1 28 348,4 0 0,2 0 0,13 127 1,-9-188-522,-1-7-21,0 0 0,1 0 0,-1 0 0,1 0 0,0 0 0,1 0 0,-1-1 0,1 1 0,0-1 0,4 8 0,-5-11-14,1-1 0,-1 1 0,0-1-1,1 0 1,-1 1 0,0-1 0,0 0 0,1 0 0,-1 0 0,1 0-1,-1 0 1,0 0 0,0-1 0,1 1 0,-1 0 0,0-1-1,1 1 1,-1-1 0,0 1 0,0-1 0,0 0 0,2-1 0,33-20 49,-28 16-44,78-54 49,39-24-49,-108 74-22,1 1-1,0 1 1,0 0 0,1 2-1,28-8 1,-41 13 3,0 0-1,1 1 1,-1 0 0,0 0 0,1 0-1,-1 0 1,0 1 0,1 0-1,-1 1 1,0-1 0,0 1-1,0 1 1,0-1 0,0 1 0,-1 0-1,1 0 1,-1 0 0,0 1-1,0 0 1,0 0 0,0 0 0,-1 1-1,1-1 1,-1 1 0,0 0-1,5 10 1,-1-2 24,-1 0 0,-1 0 0,0 1 0,-1-1-1,0 1 1,-1 0 0,-1 1 0,0-1 0,-1 1 0,0 23 0,-1-27-63,-2-1 1,1 0-1,-2 0 0,1 1 1,-1-1-1,-1 0 1,1-1-1,-2 1 1,0 0-1,0-1 0,0 0 1,-1 0-1,-1 0 1,1 0-1,-1-1 1,-1 0-1,0 0 0,0-1 1,0 0-1,-1 0 1,0-1-1,0 0 1,-1 0-1,0-1 1,0 0-1,0 0 0,0-1 1,-1-1-1,1 1 1,-1-1-1,0-1 1,0 0-1,0-1 0,-1 1 1,1-2-1,0 0 1,-16-1-1,15 0-943,0-1 0,1-1 0,-1 0 0,0 0 0,1-1-1,-19-9 1,14 5-1991,1-2 0,-1 0-1,-21-19 1,16 10-205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77 224,'-9'-15'3576,"0"-7"6150,10 21-9618,-1 1 0,1-1 0,-1 0-1,1 1 1,-1-1 0,1 0 0,-1 1 0,1-1 0,-1 1 0,1-1-1,0 1 1,-1 0 0,1-1 0,0 1 0,-1-1 0,1 1 0,0 0 0,0 0-1,-1-1 1,1 1 0,0 0 0,0 0 0,0 0 0,-1 0 0,1 0-1,0 0 1,0 0 0,-1 0 0,1 0 0,0 0 0,1 1 0,117 3 656,5 0-1983,-92-4-1376,62-11 1,-1-9-4210,-62 13 4402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74 189 1504,'-22'-43'7685,"12"26"-4726,1-1 0,1 0 0,1 0 0,-9-33 0,16 50-2899,-1 0-1,1 1 0,0-1 1,0 0-1,0 0 0,0 1 1,0-1-1,0 0 0,0 1 1,0-1-1,0 0 0,0 0 1,0 1-1,0-1 0,1 0 1,-1 0-1,0 1 0,0-1 1,1 0-1,-1 1 0,0-1 1,1 1-1,-1-1 0,1 0 0,-1 1 1,1-1-1,-1 1 0,1-1 1,-1 1-1,1-1 0,0 1 1,0-1-1,1 1-4,1-1 1,-1 1-1,0 0 0,0-1 1,0 1-1,1 0 0,-1 0 0,0 1 1,0-1-1,1 0 0,1 2 0,11 2-20,0 1-1,20 10 1,-31-13 73,14 6-53,-1 2 0,0 0 0,-1 0 0,0 2 0,-1 0 0,0 1 0,22 24 0,-19-14-20,0 0 0,-2 0 0,0 2 0,19 43 0,-13-16-17,-3 0 0,-2 1 0,-3 2 1,15 104-1,-21-81 8,-2 0-1,-6 89 1,-2-122-28,-3 0-1,-2-1 1,-2 1-1,-1-1 1,-20 48-1,21-70-184,-1-1 1,-1 0-1,-21 31 0,23-40-498,0 0-1,-1 0 1,0-1-1,-1-1 1,0 0-1,-22 16 1,-1-13-3688,15-13-255,18 0 4296,1 0 1,-1 0 0,1 0-1,-1-1 1,1 1 0,-1 0-1,1 0 1,-1-1 0,1 1-1,-1 0 1,1-1 0,-1 1-1,1-1 1,0 1 0,-1-1 0,1 1-1,-1 0 1,1-1 0,0 1-1,0-1 1,-1 0 0,1 1-1,0-1 1,0 1 0,-1-2-1,1-6-2968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5:0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412 640 1488,'2'-3'607,"1"-1"0,-1 1-1,0-1 1,0 0 0,0 1-1,0-1 1,-1 0 0,1 0 0,-1 0-1,0 0 1,-1-1 0,1 1-1,-1 0 1,1 0 0,-1 0 0,-1-1-1,1 1 1,-1-6 0,-1 4-50,0 0-1,-1 0 1,1 0 0,-1 0 0,0 0-1,-1 1 1,1-1 0,-1 1 0,0 0-1,0 0 1,-6-4 0,0-1-211,-1 1 1,-1 0-1,0 1 1,0 0-1,0 1 1,-1 0-1,0 1 1,-1 1-1,1 0 1,-18-4-1,23 8-292,0 0 1,0 0-1,0 0 0,-1 1 0,1 1 1,0-1-1,0 1 0,0 1 1,0-1-1,0 1 0,1 1 0,-1 0 1,0 0-1,1 0 0,0 1 0,0 0 1,0 0-1,0 1 0,1-1 1,0 2-1,0-1 0,0 1 0,0 0 1,-6 8-1,7-5-54,-1-1 0,1 1 0,0 0 0,1 0 0,0 0 0,0 1 0,1-1 0,0 1 0,1 0 1,0 0-1,1 0 0,0 0 0,0 0 0,1 0 0,1 0 0,-1 0 0,2 0 0,-1 0 0,4 12 0,-2-12 0,1 1 0,0-1 0,1 0 0,0 0 0,0-1 0,1 1 0,0-1 0,12 14-1,-15-20-11,1 0 0,-1 1-1,1-1 1,0 0-1,0-1 1,0 1 0,0-1-1,0 1 1,0-1-1,1-1 1,-1 1 0,1-1-1,-1 1 1,1-1-1,0 0 1,-1-1 0,1 1-1,0-1 1,0 0-1,-1 0 1,1-1 0,6 0-1,-3-1-27,0 0 0,-1-1 1,1 0-1,0 0 0,-1 0 0,0-1 0,0 0 0,0 0 0,0-1 0,-1 0 0,1 0 1,10-12-1,-9 7 19,-1 0 0,0 0 0,0-1 0,-1 0 0,-1 0 0,0 0 0,7-22 0,-5 3 28,-1 0 0,-1 0 0,-2-1-1,-1 0 1,-1 1 0,-4-34 0,-1 12 231,-2 1-1,-2 0 0,-2 0 1,-23-67-1,23 101 240,5 27-335,4 35-206,1-39 90,5 77-45,4 1 0,37 154-1,-31-167-46,-13-62 8,26 97-805,-25-96 490,1 0 0,0 0 0,1 0 0,0 0 0,1-1 0,0 0 0,0 0-1,8 8 1,-10-15 7,-1 1-1,1 0 0,-1-1 0,1 0 1,0 0-1,0 0 0,0 0 1,0-1-1,0 0 0,0 1 0,1-2 1,-1 1-1,0 0 0,0-1 1,1 0-1,-1 0 0,0 0 1,1 0-1,-1-1 0,0 1 0,1-1 1,-1 0-1,0-1 0,0 1 1,7-4-1,-1 0-306,0 0 0,0 0 1,0-1-1,-1 0 0,0 0 0,0-1 0,-1-1 1,15-15-1,-14 11 360,1 0 1,-2-1 0,1 0-1,11-28 1,-17 34 629,0-1 1,-1 0 0,0 0 0,-1 0-1,1 0 1,-1 0 0,-1 0-1,0 0 1,0 0 0,0 0-1,-2-9 1,-7 8 7141,9 10-7385,-1 0 1,1 0-1,0 0 1,0 0-1,1 0 1,-1 0-1,0 1 1,0-1-1,0 0 0,1 0 1,-1 0-1,1 0 1,-1 0-1,1 0 1,-1 0-1,1 0 1,-1 0-1,1 0 1,0-1-1,0 1 0,-1 0 1,1 0-1,0 0 1,1 0-1,2 1-65,0-1 0,0 0 0,-1 0 0,1 0 0,0 0 0,0 0 0,0-1 0,0 0 1,0 0-1,0 0 0,1 0 0,-1-1 0,0 1 0,-1-1 0,1 0 0,0-1 0,0 1 0,0 0 0,-1-1 0,1 0 0,0 0 0,-1 0 0,0 0 0,5-5 0,-1 2 232,0 0-1,0-1 1,-1 0-1,0 0 1,0 0 0,-1-1-1,1 0 1,-2 0-1,1-1 1,6-12 0,-10 16-109,-1 1 1,1 0 0,-1 0 0,1-1-1,-1 1 1,0 0 0,0 0 0,-1-1 0,1 1-1,-1 0 1,1 0 0,-1-1 0,0 1 0,0 0-1,0 0 1,-1 0 0,1 0 0,-1 0 0,0 1-1,0-1 1,0 0 0,0 1 0,0-1 0,0 1-1,-1 0 1,1 0 0,-1 0 0,1 0 0,-4-2-1,4 3-106,0-1 0,0 1 0,0 0-1,-1 0 1,1 0 0,0 0 0,0 0 0,-1 0-1,1 1 1,0-1 0,-1 1 0,1-1-1,-1 1 1,1 0 0,-1 0 0,1 0 0,-1 0-1,1 1 1,0-1 0,-1 1 0,1-1-1,0 1 1,-1 0 0,1 0 0,0 0 0,0 0-1,-1 0 1,1 1 0,0-1 0,0 0-1,1 1 1,-1 0 0,0-1 0,0 1 0,1 0-1,-1 0 1,1 0 0,-2 3 0,-3 7-30,1 0 1,0 1-1,1 0 0,0 0 1,1 0-1,1 1 1,0-1-1,0 1 1,2 21-1,0-18-7,1 1 1,1-1-1,1 0 0,0 0 1,2 0-1,0 0 0,7 17 0,-9-28-108,0 1-1,1 0 0,0-1 1,0 0-1,0 0 0,1 0 1,0-1-1,0 0 0,0 1 1,1-2-1,0 1 0,-1-1 1,2 0-1,-1 0 0,0 0 1,1-1-1,0 0 0,12 4 1,-13-6-200,1 0 0,-1 0 0,1 0 0,-1-1 1,1 0-1,-1 0 0,1-1 0,0 0 1,-1 0-1,0 0 0,1-1 0,-1 0 0,10-4 1,-6 1-171,0 0 0,0-1 0,-1-1 0,1 1 1,-1-1-1,-1-1 0,1 0 0,-2 0 0,1-1 0,-1 1 1,0-2-1,-1 1 0,0-1 0,0 0 0,5-15 1,-5 10 580,-1 0 1,0-1 0,-1 0-1,-1 0 1,-1 0-1,0-1 1,-1 1 0,-1-1-1,0 1 1,-4-19 0,1 8 804,1 10 579,0 0-1,0 1 0,-2-1 1,0 1-1,-1 0 0,-12-26 1,17 42-1460,0 0-1,0 0 1,0 0 0,0-1 0,0 1 0,0 0 0,0 0-1,0-1 1,0 1 0,-1 0 0,1 0 0,0 0 0,0-1-1,0 1 1,0 0 0,0 0 0,0 0 0,-1 0 0,1-1-1,0 1 1,0 0 0,0 0 0,-1 0 0,1 0 0,0 0-1,0 0 1,0 0 0,-1 0 0,1-1 0,0 1 0,0 0-1,-1 0 1,1 0 0,0 0 0,0 0 0,0 0 0,-1 0-1,1 0 1,0 0 0,0 0 0,-1 1 0,1-1 0,0 0 0,0 0-1,0 0 1,-1 0 0,-4 13 127,1 15-206,6 68 67,5-1 0,37 181 0,-44-276-2,0 0-1,0 0 0,0 0 0,1-1 0,-1 1 0,0 0 1,0 0-1,0 0 0,0 0 0,0 0 0,0 0 0,0 0 1,0 0-1,0-1 0,1 1 0,-1 0 0,0 0 0,0 0 1,0 0-1,0 0 0,0 0 0,0 0 0,0 0 0,1 0 1,-1 0-1,0 0 0,0 0 0,0 0 0,0 0 0,0 0 1,1 0-1,-1 0 0,0 0 0,0 0 0,0 0 0,0 0 0,0 0 1,0 0-1,0 0 0,1 0 0,-1 0 0,0 0 0,0 1 1,0-1-1,0 0 0,0 0 0,7-27-68,2-38-69,-3 16 75,13-79-101,-16 111 141,2-1 0,0 1 0,1 0 0,15-31 0,-20 45 17,0 1 1,0 0 0,1-1-1,-1 1 1,0 0 0,1 0-1,0 0 1,-1 0 0,1 1-1,0-1 1,0 0 0,0 1-1,0-1 1,1 1 0,-1 0-1,0 0 1,0 0 0,1 0-1,-1 0 1,1 0 0,-1 0-1,1 1 1,-1 0 0,1-1-1,-1 1 1,1 0 0,0 0-1,3 1 1,-2 0 2,1 0 0,-1 1-1,0 0 1,0 0 0,0 0-1,0 0 1,0 1 0,0-1-1,-1 1 1,1 0 0,-1 0 0,1 0-1,-1 1 1,0-1 0,3 6-1,12 23 44,0 0-1,-3 0 0,0 2 1,-2 0-1,12 53 1,-5-20 37,-20-66-90,1 0 1,-1 0-1,0 1 1,0-1-1,1 0 1,-1 0-1,1 0 1,-1 0-1,1 1 1,0-1-1,-1 0 1,1 0-1,0 0 1,0 0-1,0-1 0,0 1 1,0 0-1,0 0 1,0 0-1,0-1 1,0 1-1,0 0 1,0-1-1,2 1 1,-1-1-10,-1 0 0,1 0 0,-1-1 0,1 1 0,-1 0 0,1-1 0,-1 0 0,0 1 0,1-1 0,-1 0 0,0 0 0,0 1 0,1-1 0,-1 0 0,0 0 1,0 0-1,1-2 0,7-8-81,0-1 1,-1 0 0,9-17-1,-15 24 121,15-27-29,-2-1-1,-2-1 1,12-44-1,16-107 140,-36 158-75,7-36 614,-3-1 0,2-74 0,-11 136-636,0 1 1,0 0-1,1 0 1,-1-1-1,0 1 1,0 0-1,0-1 1,-1 1-1,1 0 1,0-1-1,0 1 0,-1 0 1,1-1-1,-1 1 1,1 0-1,-1 0 1,1 0-1,-1-1 1,0 1-1,0-1 1,0 3-25,0-1 1,0 0 0,0 1-1,0-1 1,0 1 0,1 0-1,-1-1 1,0 1 0,0-1-1,1 1 1,-1 0 0,1 0-1,-1-1 1,0 1 0,1 0-1,-1 0 1,1 0 0,0 0-1,-1 1 1,-23 57-43,19-38 30,0 0 0,2 0 0,1 1 0,0 33 0,11 88 26,-6-111-127,16 129 367,-15-142-520,0-1 0,1 1-1,1-1 1,1-1 0,1 1 0,13 23 0,-20-40 69,0 0 1,-1 0 0,1 0-1,0 0 1,0 0-1,0 0 1,0 0 0,0 0-1,0 0 1,0 0-1,0-1 1,0 1 0,0-1-1,1 1 1,-1-1-1,0 1 1,0-1 0,1 1-1,-1-1 1,0 0-1,0 0 1,1 0 0,-1 0-1,2 0 1,1 0-348,-1-1 0,0 0 0,0 0 0,1 0 0,-1 0 1,0 0-1,0-1 0,0 0 0,4-2 0,1-2-768,0-1-1,-1 1 1,1-1-1,-2 0 0,1-1 1,5-8-1,-4 1-372,-2-2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18 534 264,'-2'-2'1146,"1"0"0,-1 0 0,0 0 0,1 0-1,0 0 1,-1 0 0,1 0 0,0-1 0,0 1 0,1 0 0,-1-1 0,0 1-1,1-1 1,-1 1 0,1-5 0,9-6 5152,15 1-5986,22-1 262,1 2-1,74-7 0,-59 9-403,338-37 113,-133 27-2889,-248 17 2915,-1-1-4250,-42 8-3932,-183 55-2982,-99 59 9419,222-84 2155,-71 32 2931,56-14 4395,98-52-7769,0-1 0,1 0 1,-1 1-1,0-1 0,0 1 0,0-1 0,1 1 0,-1-1 0,0 1 0,1-1 1,-1 1-1,0 0 0,1 0 0,-1-1 0,1 1 0,-1 0 0,1 0 0,-1-1 1,0 3-1,2-3-153,-1 1 0,1-1 0,-1 0 0,1 1 0,-1-1 0,1 0 0,-1 1 0,1-1 0,-1 0 0,1 0 0,-1 1-1,1-1 1,-1 0 0,1 0 0,0 0 0,-1 0 0,1 0 0,-1 0 0,1 0 0,-1 0 0,2 0 0,43-4 1150,-42 4-1172,652-100 1323,-645 99-1495,20-3-610,0-2-1,-1-1 1,1-1 0,32-14 0,-60 21 197,1-1-1,-1 1 1,1-1 0,-1 1-1,1-1 1,-1 0 0,0 0-1,0 0 1,0 0 0,0 0-1,0 0 1,0 0 0,0-1-1,-1 1 1,3-6 0,-4 7 105,1-1 1,-1 0 0,0 0 0,0 0 0,0 0 0,0 0 0,0 0-1,0 0 1,0 0 0,-1 0 0,1 1 0,-1-1 0,1 0 0,-1 0-1,0 0 1,0 1 0,0-1 0,0 0 0,0 1 0,0-1 0,0 1-1,0-1 1,-1 1 0,-1-2 0,-58-58-2942,5 7 5324,-78-99-1,97 107 3210,-64-60-1,95 101-4453,-2-3 691,-1 0 1,0 0-1,0 1 0,-15-9 0,79 63 442,32 20-979,-33-28-572,-1 3 0,-3 2 1,74 81-1,-92-85-176,-1 2-1,25 48 1,-46-73-119,-1 0 0,-1 1-1,-1 1 1,-1-1 0,0 1 0,-1 0 0,-1 1 0,2 30 0,-6-39-31,-1-1 0,0 1 0,0 0 0,-1-1 0,-1 1 0,0-1-1,0 0 1,-1 0 0,0 0 0,-1-1 0,0 1 0,0-1 0,-1 0 0,0 0 0,-1-1 0,0 0 0,0 0 0,-11 8 0,-14 11-232,-1-2-1,-2-1 1,-47 25 0,48-29-265,-4 2-1350,-49 21 0,20-21-3784,57-20 3332,-1 0 0,1-1-1,0 0 1,-16-1 0,11-2-1450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7:5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74 360,'-13'-23'1208,"-3"5"-724,1 4-684,2 2-508,-3 5-432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176 293 596,'8'-100'7535,"-4"78"-5220,-2-1 1,0 0-1,-2 1 1,-1-1-1,-4-34 1,5 56-2208,0 0-1,0 0 0,-1 0 1,1 0-1,0 0 1,0-1-1,-1 1 1,1 0-1,-1 0 1,1 0-1,-1 0 1,1 0-1,-1 0 1,0 0-1,1 0 1,-1 1-1,0-1 1,0 0-1,0 0 1,0 0-1,-1 0 1,1 1-55,0 0 0,0 0 0,0 0 0,1 0 0,-1 0 0,0 1 0,0-1 0,0 0 0,1 1 1,-1-1-1,0 0 0,0 1 0,1-1 0,-1 1 0,0-1 0,1 1 0,-1 0 0,0-1 0,1 1 0,-1 0 0,0 1 0,-6 8 106,1 0 0,0 0-1,-5 13 1,7-15-14,-17 37 203,3 0 0,1 1 0,2 0 0,3 2 0,-10 69 0,12-30-122,4 0 1,6 103-1,5-97-242,4-1-1,4-1 1,4 0-1,3-1 1,45 119-1,-59-194-236,1 0 0,0-1-1,1 0 1,11 15 0,-16-24-84,1 0 0,0 1 1,1-2-1,-1 1 0,1 0 0,0-1 0,0 0 1,0 0-1,1-1 0,-1 1 0,1-1 0,11 4 0,-13-6-166,1-1 0,-1 1 0,1-1 0,-1 0 0,1 0 0,-1-1-1,1 0 1,-1 1 0,1-1 0,-1-1 0,0 1 0,1-1 0,-1 1-1,0-1 1,0 0 0,0-1 0,0 1 0,-1-1 0,1 0 0,-1 1 0,4-5-1,6-6-1903,0-1 0,0 0 0,15-25 0,-12 14 297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176 655 676,'-80'-258'9895,"-12"-47"2660,91 299-12398,0 1 0,0 0 1,1-1-1,-1 1 0,1-1 0,0 1 0,1-1 0,1-6 1,-2 11-139,1-1 1,-1 0 0,1 1 0,-1-1 0,1 1 0,0 0-1,0-1 1,0 1 0,0 0 0,0-1 0,0 1-1,0 0 1,0 0 0,0 0 0,1 0 0,-1 0 0,0 0-1,1 0 1,-1 0 0,0 1 0,1-1 0,-1 0 0,1 1-1,0-1 1,-1 1 0,1 0 0,-1-1 0,1 1-1,0 0 1,-1 0 0,3 0 0,10 1-20,0 1 1,0 0-1,0 1 1,-1 0-1,1 1 1,-1 1-1,0 0 1,0 1-1,0 0 1,-1 1-1,0 0 0,0 1 1,-1 1-1,0 0 1,12 11-1,-5-1 35,0 0 0,-1 2 0,0 0 0,-2 0-1,-1 1 1,0 1 0,12 30 0,-20-37 48,0 1 0,0 0-1,-2 1 1,0-1 0,-1 1 0,-1 0 0,0 0 0,-2-1-1,0 1 1,-5 36 0,3-40-16,-1 0-1,-1-1 1,0 1 0,-1-1-1,0 1 1,-1-2 0,-1 1-1,0-1 1,-1 0 0,0 0-1,-1-1 1,0 0 0,0 0-1,-16 12 1,15-15-21,-29 24 77,36-30-109,0 1-1,0-2 1,-1 1 0,1 0 0,0-1 0,-1 1 0,1-1 0,0 0 0,-1 0 0,-6 1 0,9-3-11,0 1-1,1 0 1,-1 0 0,0-1-1,0 1 1,0 0 0,1-1-1,-1 1 1,0-1 0,1 1-1,-1-1 1,1 1 0,-1-1-1,0 0 1,1 1 0,-1-1 0,1 0-1,-1 1 1,1-1 0,0 0-1,-1 0 1,1 1 0,0-1-1,0 0 1,-1 0 0,1 0-1,0 1 1,0-1 0,0 0-1,0 0 1,0 0 0,0 0 0,0 1-1,0-1 1,0 0 0,1 0-1,-1-1 1,8-37 7,-7 36-9,29-93-95,73-159 0,-11 38 2,-76 175 121,-4 12 49,13-49 0,-32 111 156,2 1 1,-1 35-1,7-24-56,1 0 0,10 58 0,-3-58-201,1 0 1,2-1 0,1 0 0,3-1 0,35 68-1,-46-102-319,0 0-1,0 0 0,1 0 0,0-1 0,0 0 1,1 0-1,0 0 0,0-1 0,0 0 1,1-1-1,0 1 0,16 7 0,-15-9-599,1-1 1,-1 0-1,1-1 0,0 0 0,0 0 0,-1-1 1,1 0-1,0-1 0,0 0 0,0 0 0,0-1 1,10-3-1,2 0-2143,-1-1 0,32-11 1,-20 2 390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83 481 1284,'-9'-21'4234,"-1"0"0,-23-34 1,5 8 3616,27 46-7805,1 1-1,0-1 1,0 1-1,-1 0 1,1-1-1,0 0 1,0 1 0,0-1-1,0 1 1,0-1-1,0 1 1,0-1-1,0 1 1,0-1-1,0 1 1,0-1 0,0 1-1,0-1 1,0 1-1,0-1 1,0 1-1,1-1 1,-1 1 0,0-1-1,0 1 1,1-1-1,-1 1 1,0-1-1,1 1 1,-1-1-1,19-9 380,27 0-495,-42 9 148,228-20-40,-97 13-1676,-3-10-4166,-127 17 5498,29-8-4107,-34 9 4326,1 0 0,-1-1 0,1 1 0,-1 0 0,0 0 0,1 0 0,-1-1-1,0 1 1,1 0 0,-1 0 0,0-1 0,0 1 0,1 0 0,-1-1 0,0 1 0,0 0 0,1-1-1,-1 1 1,0 0 0,0-1 0,0 1 0,0-1 0,0 1 0,1 0 0,-1-1 0,0 0-1,-1 1 24,1-1-1,0 0 0,-1 0 0,1 1 0,-1-1 0,1 0 0,-1 0 0,0 1 0,1-1 0,-1 0 0,0 1 1,1-1-1,-1 1 0,0-1 0,0 1 0,1 0 0,-2-1 0,-61-32 711,35 19 1801,0-1-1,-41-29 0,25 9 932,-59-47 2744,100 85-5452,3 11-505,3 14-91,15 120 633,33 184-405,-45-296-886,3 55-1,-3-23-2843,-6-66 3103,0-1 1,0 1-1,1-1 0,-1 1 1,0-1-1,1 1 0,-1-1 1,1 1-1,-1-1 0,1 0 1,0 1-1,0-1 0,0 0 1,0 0-1,0 1 0,0-1 1,0 0-1,0 0 0,0 0 1,0 0-1,1 0 0,-1 0 1,0-1-1,1 1 0,-1 0 1,0-1-1,1 1 0,-1-1 1,1 1-1,-1-1 0,1 0 1,-1 1-1,3-1 0,4 0-977,0-1-1,1 1 1,-1-1-1,0-1 1,9-2-1,-11 3 932,24-6-2238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334 423 1576,'7'-23'2761,"-1"1"-1,-1-1 1,-1-1 0,-1 1-1,-1-41 1,-2 48-2033,-1-1 1,-1 1-1,-1 0 0,0 0 1,-1 0-1,0 0 0,-2 0 0,0 1 1,-8-15-1,11 24-557,0 1 0,0 0 0,0 0 0,-1 1 0,0-1 0,0 1 0,0 0 0,0 0 0,-1 0 0,1 0 0,-1 1 0,0 0 0,-9-4 0,10 5-123,0 1-1,0 0 1,0 0-1,0 0 1,0 1-1,-1 0 1,1-1-1,0 2 1,0-1-1,-1 0 1,1 1-1,0 0 1,0 0-1,0 0 1,0 0-1,0 1 1,0-1-1,0 1 1,-6 4-1,-2 2-34,1 0-1,0 1 1,0 0-1,0 1 0,1 0 1,1 1-1,0 0 1,0 1-1,1-1 1,1 2-1,0-1 1,0 1-1,1 0 0,1 0 1,-6 24-1,5-13-2,1-1-1,1 1 0,1 0 0,2 0 1,0 0-1,1 0 0,2 0 1,6 39-1,-5-52-7,-1-1-1,1 0 1,1-1 0,-1 1-1,2-1 1,-1 1 0,1-1-1,1 0 1,0-1 0,0 0-1,0 0 1,14 13 0,-15-16-5,1-1 1,-1-1 0,0 1 0,1-1 0,0 1 0,0-2 0,0 1-1,0-1 1,0 0 0,1 0 0,-1 0 0,1-1 0,-1 0 0,1-1-1,-1 1 1,1-1 0,-1 0 0,1-1 0,-1 0 0,14-3 0,-9 1-8,-1-1 0,1-1 0,-1 1 1,0-2-1,0 1 0,-1-2 0,1 1 1,-1-1-1,-1 0 0,1-1 0,-1 0 1,-1-1-1,1 0 0,-1 0 0,-1 0 1,0-1-1,0 1 0,-1-2 0,0 1 0,3-12 1,-1 4 83,-1-1 0,-2 1 0,1-1 0,-2 0 0,-1-1 0,0 1 0,-1 0-1,-1-1 1,-1 1 0,-1-1 0,-4-19 0,6 39-61,-1 0 0,1 0-1,0 0 1,0 0 0,0 0-1,0 0 1,0 0-1,0 0 1,0 0 0,0 0-1,0 0 1,0 0 0,0 0-1,0 0 1,-1 0-1,1 0 1,0 0 0,0 0-1,0 0 1,0 0 0,0 0-1,0 0 1,0 0-1,0 0 1,0 0 0,0-1-1,0 1 1,0 0 0,0 0-1,-1 0 1,1 0-1,0 0 1,-1 17 44,4 24-110,1-27 49,0 0 0,1 0 0,1 0 0,0-1 0,1 0 0,0-1 0,1 1 0,0-1 0,1-1 0,12 13 0,-5-8-382,1-1 0,1-1 0,0 0 1,1-1-1,38 19 0,-40-23-981,0-1 0,0-1-1,1-1 1,25 6 0,-35-10 133,1-1 0,-1 0 0,0-1 1,1 0-1,-1-1 0,0 1 0,1-1 0,-1-1 0,0 0 1,0 0-1,0-1 0,11-4 0,1-2-1913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171 345 1984,'-35'-66'4174,"-93"-188"12952,121 235-15963,7 14-190,24 27-291,106 124 384,123 179 1,-221-279-1025,-2 1 0,-2 1-1,36 86 1,-56-113-32,0 1-1,-1 1 1,-1-1 0,-2 1-1,0 0 1,-1 0 0,-1 1-1,-1-1 1,-2 1 0,0-1-1,-6 33 1,2-37-12,-1-2-1,-1 1 1,-1-1 0,0 0-1,-1 0 1,-1-1 0,0-1 0,-1 1-1,-1-2 1,0 1 0,-1-2-1,0 0 1,-17 12 0,-6 3-648,-1-2 0,-2-1 0,0-2 0,-52 21 0,83-40-15,-1-1 0,1 0 0,-1 0 0,-14 1 0,22-3 466,0-1 0,0 0 0,1 1 0,-1-1 0,0 0 0,0 0 1,0 0-1,0 0 0,0 0 0,0 0 0,0 0 0,0 0 0,0 0 0,0 0 1,0-1-1,0 1 0,0 0 0,0-1 0,0 1 0,0-1 0,1 1 0,-1-1 1,0 1-1,0-1 0,0 1 0,1-1 0,-1 0 0,0 0 0,1 1 0,-1-1 0,1 0 1,-1 0-1,1 0 0,-1 1 0,1-1 0,-1 0 0,1 0 0,0 0 0,0 0 1,-1 0-1,1 0 0,0 0 0,0 0 0,0 0 0,0 0 0,0 0 0,0 0 1,0 0-1,0 0 0,1 0 0,-1 0 0,0 0 0,1 0 0,-1 0 0,2-4-617,-1 1-1,1 0 1,0 0-1,-1 0 1,2 0-1,-1 0 1,4-5-1,14-13-2291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366 276 2324,'5'-28'4042,"-2"1"0,1-47 0,-4 65-3201,-1-1-1,0 1 1,0 0 0,-1 0-1,0 0 1,-1 0 0,0 0-1,0 1 1,-1-1-1,0 1 1,-10-15 0,13 21-723,-1 0 0,1 0 1,-1 0-1,1 1 0,-1-1 0,0 0 1,1 1-1,-1 0 0,0-1 1,0 1-1,0 0 0,0 0 1,0 0-1,0 0 0,0 0 0,-1 1 1,1-1-1,0 1 0,0-1 1,-1 1-1,-2 0 0,1 0-4,0 1 0,1 0 0,-1 0-1,0 0 1,0 0 0,1 0 0,-1 1-1,1 0 1,-1 0 0,1 0 0,-5 4-1,-4 4 70,1 0 0,-1 1-1,2 1 1,0 0 0,-10 15-1,-5 13-41,3 2 0,0 0 0,3 1-1,2 2 1,1 0 0,3 0 0,2 1-1,1 1 1,3 0 0,2 0-1,0 55 1,6-68-134,2 0 1,1 0-1,1 0 0,2-1 0,2 0 1,0 0-1,19 40 0,-17-49-361,1 1 1,1-2-1,1 0 0,1 0 1,1-1-1,1-1 0,1-1 1,0 0-1,37 28 0,-48-42-247,1-1 1,0 0-1,0-1 0,1 1 1,-1-1-1,1-1 0,0 0 0,0 0 1,0-1-1,1 0 0,-1 0 1,0-1-1,1 0 0,13-2 0,-10 0-936,0-1 0,0-1 0,0 0 0,0 0 0,-1-2 0,1 1 0,-1-2 0,-1 0 0,22-13 0,-4-2-1473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94 565 1708,'-77'-264'19720,"73"251"-19005,1 3-286,0 0 0,1 1 0,0-1-1,1 0 1,-1-14 0,2 22-397,0 1 1,0 0-1,1 0 0,-1-1 0,0 1 1,1 0-1,-1 0 0,0-1 0,1 1 1,-1 0-1,1 0 0,0 0 0,-1 0 1,1 0-1,0 0 0,0 0 0,0 0 1,-1 0-1,1 0 0,2-1 0,-1 2-27,0-1 0,0 0 0,0 1 0,0 0 0,0-1 0,0 1 0,0 0-1,0 0 1,0 0 0,0 0 0,0 0 0,0 1 0,0-1 0,0 1 0,0-1-1,4 2 1,7 3-14,0 1 0,0 0 0,-1 1 0,0 1 0,0-1 0,0 2 0,-1 0 0,0 0 0,-1 1 0,15 17 0,-9-6 14,0 1-1,-2 0 0,0 0 0,18 44 0,-28-53 5,1 0 0,-2 1-1,0-1 1,-1 1 0,0 0 0,-1-1-1,0 1 1,-2 0 0,1 0 0,-2 0-1,1 0 1,-2-1 0,0 1-1,-1-1 1,0 0 0,-1 0 0,0 0-1,-1 0 1,-1-1 0,0 0-1,0 0 1,-1-1 0,-16 18 0,22-27-1,0 0 1,0 0-1,-1 0 1,1 0-1,0-1 1,-1 1 0,1-1-1,-1 1 1,1-1-1,-1 0 1,0 0-1,1 0 1,-1 0-1,0 0 1,-5 0 0,6-1-7,1-1 1,0 1 0,-1 0-1,1-1 1,0 0 0,-1 1-1,1-1 1,0 0 0,0 1 0,-1-1-1,1 0 1,0 0 0,0 0-1,0 0 1,0 0 0,0 0-1,0-1 1,1 1 0,-1 0 0,0 0-1,0-1 1,1 1 0,-1 0-1,1-1 1,-1 1 0,1 0-1,0-1 1,0 1 0,-1-1 0,1 1-1,0-1 1,0 1 0,1-3-1,-2-13-23,1-1 0,1 0-1,1 1 1,0-1 0,2 1-1,7-25 1,41-102-52,-44 124 62,22-43-17,2 1-1,41-59 1,29-54 568,-91 150 389,-10 18-75,-11 16-289,-4 12-321,0 1 1,1 1-1,1 0 1,1 1-1,1 0 1,-10 40-1,11-34-205,2 0-1,1 0 1,2 1-1,1 0 1,1 0 0,1 0-1,2 0 1,2 0-1,0-1 1,2 1-1,1-1 1,14 39-1,-16-58-236,1 0 1,0-1-1,1 1 0,0-1 0,1 0 1,0-1-1,1 0 0,0 0 0,0 0 1,0-1-1,1-1 0,1 1 0,-1-1 1,1-1-1,12 6 0,-10-6-822,1-1 0,1 0 1,-1-1-1,1 0 0,-1-1 0,1-1 0,0 0 0,0-1 0,0 0 0,0-2 0,0 1 0,21-5 0,78-18-9057,-74 14 6923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01:08:0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172 564 1140,'-172'-72'21271,"193"62"-20232,38-1-970,1 3-1,61-1 1,-50 5-154,-69 3 79,86-5-1563,159-32 0,-241 37 1349,-1 0-1,0-1 1,0 0 0,0 0-1,0 0 1,-1 0 0,1-1-1,-1 0 1,9-7 0,-12 9 150,0-1 0,1 1 1,-1-1-1,0 1 0,0-1 1,0 1-1,0-1 0,0 0 1,-1 0-1,1 1 0,0-1 1,-1 0-1,0 0 0,1 0 1,-1 0-1,0 0 0,0 0 0,0 0 1,0 1-1,0-1 0,0 0 1,-1 0-1,1 0 0,-1 0 1,1 0-1,-1 0 0,0 1 1,1-1-1,-3-2 0,-9-15 185,-1 0 0,-1 1-1,0 1 1,-2 1-1,-22-21 1,29 29 149,-195-171 6962,203 178-7186,0 0 1,0 1-1,0-1 1,0 0-1,0 0 0,0 1 1,0-1-1,0 1 1,-1-1-1,1 1 0,0 0 1,0-1-1,-1 1 1,1 0-1,0 0 0,0 0 1,-1 0-1,1 0 1,0 0-1,-1 0 0,1 0 1,0 0-1,0 1 1,-1-1-1,1 0 0,0 1 1,0-1-1,0 1 1,-1 0-1,1-1 1,0 1-1,0 0 0,0 0 1,0 0-1,0-1 1,1 1-1,-1 0 0,0 0 1,0 0-1,0 0 1,1 1-1,-1-1 0,1 0 1,-1 0-1,0 2 1,-3 7 76,-1 1 1,2-1 0,0 1-1,-3 13 1,4-15 32,-8 40 222,1 0-1,3 0 1,1 1-1,3-1 1,7 77-1,-2-94-635,2 0 0,2 0 1,0-1-1,3 1 0,0-2 1,2 1-1,1-2 0,1 0 0,27 41 1,-16-40-1039,1-10-3638,-23-19 4378,-1 0 1,1 0-1,0 0 1,-1-1 0,1 1-1,0-1 1,-1 0-1,1 0 1,0 0-1,0 0 1,-1 0-1,1-1 1,0 1-1,0-1 1,-1 0-1,1 0 1,-1 0-1,1 0 1,-1 0 0,1 0-1,-1-1 1,0 1-1,4-4 1,12-7-2249,0-1 173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E35A-1360-7ACD-6954-A02105CFD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927C4-46BE-7DBE-8A02-6F43FE61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A9E-0889-A469-A50B-21D0EFEC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1924-E4FF-3DB1-72F8-6C92FC5F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41E1-73DD-E94E-E205-E0EACCAD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4E4-EE0E-54A4-FA8D-1A60F63F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160F-D2C6-2D0B-EF18-58E7482F8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E1AB-A039-A5CE-8E62-70E99461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4191-C7A9-3B91-7562-590EC5F1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65A5-703F-EF55-97AE-405BF719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7B2CC-4344-7F05-CB85-1A1341473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EEF96-3716-A70F-F5CC-5711F7FB4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6D48-2A26-E4DD-F758-10028634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CCFC-E270-DB67-6CF2-2B764E67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D1DA-35F5-111B-5AF3-F2E557D4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0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44AE-EB0D-A34C-FDA5-A4BCD458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1CB0-2FEE-61DF-BF4B-B1C5C577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23513-26E1-9BA4-3EFF-D80979BE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AF95-5BF7-1771-EE62-D5FAC4D3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D819-59C4-9907-9037-04A07D8B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7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AC6-D6D3-9305-46C7-15EEF7B2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BDBC-3091-8C71-4F42-BECDC15D2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3DD4-3468-DE75-2363-72DAC0D3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A328-8007-A70F-BA4B-A6990AED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9602-665D-2A55-83C1-0AD7A0F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5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C7C6-0228-C4E0-F553-FAF692E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E4E0-999B-FCE7-5E38-DBC0100B2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CBB7D-5D79-3DD1-6948-D79DE232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592B7-5B8A-69F6-E66D-C57D8FD2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87F4-0BFB-D10C-A319-751D4328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2C8B0-F29D-2CAF-B2B9-B077C83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8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FE31-AB88-FA35-FB94-14BC6455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6CA8-C53A-F57C-C20C-922F1F18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13AA9-11E2-60FE-A298-B6364842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505FE-47D6-BED5-7484-0B82846D4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66B9-05EE-4ACF-FEA6-774C527A5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8271C-58DF-78F0-0994-51317B45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48BF6-A3DD-A651-21FB-A9AFC96D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1CABD-9ED0-9984-DFF6-EAD5B4C3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3009-7784-D73D-3176-D1695250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A0700-EFD1-D506-8F50-35C60855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C91CD-50A6-93E1-F6A1-C48BB3E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7F994-B23D-5B92-16E7-8578FAE8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8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3892-A772-D2DB-CC8A-4AE7B53A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D13EA-FD6E-2864-2B89-A61A4F00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8BD8-E1BA-8EEB-553D-E912EA7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C753-AA66-E119-22DF-4A557BCA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E715-237A-AD47-FA08-EEB6F63A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790E-74F7-0C38-B908-CFA84E13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8DD4-C92D-E77D-5EE2-E5D2903A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9DA06-BF49-A81C-9C30-E4442A4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0198-5BFC-C827-4D59-3E96B5E8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EEC9-090E-C505-F404-2F7F8009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687E2-40FE-763C-CD37-97F23D278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9DF0-C8A2-3CFC-60CB-F821E6F2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39456-68B1-BE34-B1AA-031C8501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8FB8D-D2A3-AB9D-3256-080AE084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E6DC-8106-1601-3328-118B90FC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5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6CA44-B853-FAD7-0D16-989B8727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D9AC9-983E-97C2-651E-88068255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600C-3F8D-CFE6-2F1C-A952820D0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271C3-1B0F-4384-A49D-18EEDD7C23A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AD23-6919-3F5F-BE66-A30EFF48F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0CD2-237D-7401-9394-F76036C3C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81EC6-BB98-4C34-9303-373FCC878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9.png"/><Relationship Id="rId299" Type="http://schemas.openxmlformats.org/officeDocument/2006/relationships/image" Target="../media/image360.png"/><Relationship Id="rId21" Type="http://schemas.openxmlformats.org/officeDocument/2006/relationships/image" Target="../media/image221.png"/><Relationship Id="rId63" Type="http://schemas.openxmlformats.org/officeDocument/2006/relationships/image" Target="../media/image242.png"/><Relationship Id="rId159" Type="http://schemas.openxmlformats.org/officeDocument/2006/relationships/image" Target="../media/image290.png"/><Relationship Id="rId324" Type="http://schemas.openxmlformats.org/officeDocument/2006/relationships/customXml" Target="../ink/ink373.xml"/><Relationship Id="rId170" Type="http://schemas.openxmlformats.org/officeDocument/2006/relationships/customXml" Target="../ink/ink296.xml"/><Relationship Id="rId226" Type="http://schemas.openxmlformats.org/officeDocument/2006/relationships/customXml" Target="../ink/ink324.xml"/><Relationship Id="rId268" Type="http://schemas.openxmlformats.org/officeDocument/2006/relationships/customXml" Target="../ink/ink345.xml"/><Relationship Id="rId32" Type="http://schemas.openxmlformats.org/officeDocument/2006/relationships/customXml" Target="../ink/ink227.xml"/><Relationship Id="rId74" Type="http://schemas.openxmlformats.org/officeDocument/2006/relationships/customXml" Target="../ink/ink248.xml"/><Relationship Id="rId128" Type="http://schemas.openxmlformats.org/officeDocument/2006/relationships/customXml" Target="../ink/ink275.xml"/><Relationship Id="rId335" Type="http://schemas.openxmlformats.org/officeDocument/2006/relationships/image" Target="../media/image378.png"/><Relationship Id="rId5" Type="http://schemas.openxmlformats.org/officeDocument/2006/relationships/image" Target="../media/image213.png"/><Relationship Id="rId181" Type="http://schemas.openxmlformats.org/officeDocument/2006/relationships/image" Target="../media/image301.png"/><Relationship Id="rId237" Type="http://schemas.openxmlformats.org/officeDocument/2006/relationships/image" Target="../media/image329.png"/><Relationship Id="rId279" Type="http://schemas.openxmlformats.org/officeDocument/2006/relationships/image" Target="../media/image350.png"/><Relationship Id="rId43" Type="http://schemas.openxmlformats.org/officeDocument/2006/relationships/image" Target="../media/image232.png"/><Relationship Id="rId139" Type="http://schemas.openxmlformats.org/officeDocument/2006/relationships/image" Target="../media/image280.png"/><Relationship Id="rId290" Type="http://schemas.openxmlformats.org/officeDocument/2006/relationships/customXml" Target="../ink/ink356.xml"/><Relationship Id="rId304" Type="http://schemas.openxmlformats.org/officeDocument/2006/relationships/customXml" Target="../ink/ink363.xml"/><Relationship Id="rId346" Type="http://schemas.openxmlformats.org/officeDocument/2006/relationships/customXml" Target="../ink/ink384.xml"/><Relationship Id="rId85" Type="http://schemas.openxmlformats.org/officeDocument/2006/relationships/image" Target="../media/image253.png"/><Relationship Id="rId150" Type="http://schemas.openxmlformats.org/officeDocument/2006/relationships/customXml" Target="../ink/ink286.xml"/><Relationship Id="rId192" Type="http://schemas.openxmlformats.org/officeDocument/2006/relationships/customXml" Target="../ink/ink307.xml"/><Relationship Id="rId206" Type="http://schemas.openxmlformats.org/officeDocument/2006/relationships/customXml" Target="../ink/ink314.xml"/><Relationship Id="rId248" Type="http://schemas.openxmlformats.org/officeDocument/2006/relationships/customXml" Target="../ink/ink335.xml"/><Relationship Id="rId12" Type="http://schemas.openxmlformats.org/officeDocument/2006/relationships/customXml" Target="../ink/ink217.xml"/><Relationship Id="rId108" Type="http://schemas.openxmlformats.org/officeDocument/2006/relationships/customXml" Target="../ink/ink265.xml"/><Relationship Id="rId315" Type="http://schemas.openxmlformats.org/officeDocument/2006/relationships/image" Target="../media/image368.png"/><Relationship Id="rId357" Type="http://schemas.openxmlformats.org/officeDocument/2006/relationships/image" Target="../media/image389.png"/><Relationship Id="rId54" Type="http://schemas.openxmlformats.org/officeDocument/2006/relationships/customXml" Target="../ink/ink238.xml"/><Relationship Id="rId96" Type="http://schemas.openxmlformats.org/officeDocument/2006/relationships/customXml" Target="../ink/ink259.xml"/><Relationship Id="rId161" Type="http://schemas.openxmlformats.org/officeDocument/2006/relationships/image" Target="../media/image291.png"/><Relationship Id="rId217" Type="http://schemas.openxmlformats.org/officeDocument/2006/relationships/image" Target="../media/image319.png"/><Relationship Id="rId259" Type="http://schemas.openxmlformats.org/officeDocument/2006/relationships/image" Target="../media/image340.png"/><Relationship Id="rId23" Type="http://schemas.openxmlformats.org/officeDocument/2006/relationships/image" Target="../media/image222.png"/><Relationship Id="rId119" Type="http://schemas.openxmlformats.org/officeDocument/2006/relationships/image" Target="../media/image270.png"/><Relationship Id="rId270" Type="http://schemas.openxmlformats.org/officeDocument/2006/relationships/customXml" Target="../ink/ink346.xml"/><Relationship Id="rId326" Type="http://schemas.openxmlformats.org/officeDocument/2006/relationships/customXml" Target="../ink/ink374.xml"/><Relationship Id="rId65" Type="http://schemas.openxmlformats.org/officeDocument/2006/relationships/image" Target="../media/image243.png"/><Relationship Id="rId130" Type="http://schemas.openxmlformats.org/officeDocument/2006/relationships/customXml" Target="../ink/ink276.xml"/><Relationship Id="rId172" Type="http://schemas.openxmlformats.org/officeDocument/2006/relationships/customXml" Target="../ink/ink297.xml"/><Relationship Id="rId228" Type="http://schemas.openxmlformats.org/officeDocument/2006/relationships/customXml" Target="../ink/ink325.xml"/><Relationship Id="rId281" Type="http://schemas.openxmlformats.org/officeDocument/2006/relationships/image" Target="../media/image351.png"/><Relationship Id="rId337" Type="http://schemas.openxmlformats.org/officeDocument/2006/relationships/image" Target="../media/image379.png"/><Relationship Id="rId34" Type="http://schemas.openxmlformats.org/officeDocument/2006/relationships/customXml" Target="../ink/ink228.xml"/><Relationship Id="rId76" Type="http://schemas.openxmlformats.org/officeDocument/2006/relationships/customXml" Target="../ink/ink249.xml"/><Relationship Id="rId141" Type="http://schemas.openxmlformats.org/officeDocument/2006/relationships/image" Target="../media/image281.png"/><Relationship Id="rId7" Type="http://schemas.openxmlformats.org/officeDocument/2006/relationships/image" Target="../media/image214.png"/><Relationship Id="rId183" Type="http://schemas.openxmlformats.org/officeDocument/2006/relationships/image" Target="../media/image302.png"/><Relationship Id="rId239" Type="http://schemas.openxmlformats.org/officeDocument/2006/relationships/image" Target="../media/image330.png"/><Relationship Id="rId250" Type="http://schemas.openxmlformats.org/officeDocument/2006/relationships/customXml" Target="../ink/ink336.xml"/><Relationship Id="rId292" Type="http://schemas.openxmlformats.org/officeDocument/2006/relationships/customXml" Target="../ink/ink357.xml"/><Relationship Id="rId306" Type="http://schemas.openxmlformats.org/officeDocument/2006/relationships/customXml" Target="../ink/ink364.xml"/><Relationship Id="rId45" Type="http://schemas.openxmlformats.org/officeDocument/2006/relationships/image" Target="../media/image233.png"/><Relationship Id="rId87" Type="http://schemas.openxmlformats.org/officeDocument/2006/relationships/image" Target="../media/image254.png"/><Relationship Id="rId110" Type="http://schemas.openxmlformats.org/officeDocument/2006/relationships/customXml" Target="../ink/ink266.xml"/><Relationship Id="rId348" Type="http://schemas.openxmlformats.org/officeDocument/2006/relationships/customXml" Target="../ink/ink385.xml"/><Relationship Id="rId152" Type="http://schemas.openxmlformats.org/officeDocument/2006/relationships/customXml" Target="../ink/ink287.xml"/><Relationship Id="rId194" Type="http://schemas.openxmlformats.org/officeDocument/2006/relationships/customXml" Target="../ink/ink308.xml"/><Relationship Id="rId208" Type="http://schemas.openxmlformats.org/officeDocument/2006/relationships/customXml" Target="../ink/ink315.xml"/><Relationship Id="rId261" Type="http://schemas.openxmlformats.org/officeDocument/2006/relationships/image" Target="../media/image341.png"/><Relationship Id="rId14" Type="http://schemas.openxmlformats.org/officeDocument/2006/relationships/customXml" Target="../ink/ink218.xml"/><Relationship Id="rId56" Type="http://schemas.openxmlformats.org/officeDocument/2006/relationships/customXml" Target="../ink/ink239.xml"/><Relationship Id="rId317" Type="http://schemas.openxmlformats.org/officeDocument/2006/relationships/image" Target="../media/image369.png"/><Relationship Id="rId359" Type="http://schemas.openxmlformats.org/officeDocument/2006/relationships/image" Target="../media/image390.png"/><Relationship Id="rId98" Type="http://schemas.openxmlformats.org/officeDocument/2006/relationships/customXml" Target="../ink/ink260.xml"/><Relationship Id="rId121" Type="http://schemas.openxmlformats.org/officeDocument/2006/relationships/image" Target="../media/image271.png"/><Relationship Id="rId163" Type="http://schemas.openxmlformats.org/officeDocument/2006/relationships/image" Target="../media/image292.png"/><Relationship Id="rId219" Type="http://schemas.openxmlformats.org/officeDocument/2006/relationships/image" Target="../media/image320.png"/><Relationship Id="rId230" Type="http://schemas.openxmlformats.org/officeDocument/2006/relationships/customXml" Target="../ink/ink326.xml"/><Relationship Id="rId25" Type="http://schemas.openxmlformats.org/officeDocument/2006/relationships/image" Target="../media/image223.png"/><Relationship Id="rId67" Type="http://schemas.openxmlformats.org/officeDocument/2006/relationships/image" Target="../media/image244.png"/><Relationship Id="rId272" Type="http://schemas.openxmlformats.org/officeDocument/2006/relationships/customXml" Target="../ink/ink347.xml"/><Relationship Id="rId328" Type="http://schemas.openxmlformats.org/officeDocument/2006/relationships/customXml" Target="../ink/ink375.xml"/><Relationship Id="rId88" Type="http://schemas.openxmlformats.org/officeDocument/2006/relationships/customXml" Target="../ink/ink255.xml"/><Relationship Id="rId111" Type="http://schemas.openxmlformats.org/officeDocument/2006/relationships/image" Target="../media/image266.png"/><Relationship Id="rId132" Type="http://schemas.openxmlformats.org/officeDocument/2006/relationships/customXml" Target="../ink/ink277.xml"/><Relationship Id="rId153" Type="http://schemas.openxmlformats.org/officeDocument/2006/relationships/image" Target="../media/image287.png"/><Relationship Id="rId174" Type="http://schemas.openxmlformats.org/officeDocument/2006/relationships/customXml" Target="../ink/ink298.xml"/><Relationship Id="rId195" Type="http://schemas.openxmlformats.org/officeDocument/2006/relationships/image" Target="../media/image308.png"/><Relationship Id="rId209" Type="http://schemas.openxmlformats.org/officeDocument/2006/relationships/image" Target="../media/image315.png"/><Relationship Id="rId360" Type="http://schemas.openxmlformats.org/officeDocument/2006/relationships/customXml" Target="../ink/ink391.xml"/><Relationship Id="rId220" Type="http://schemas.openxmlformats.org/officeDocument/2006/relationships/customXml" Target="../ink/ink321.xml"/><Relationship Id="rId241" Type="http://schemas.openxmlformats.org/officeDocument/2006/relationships/image" Target="../media/image331.png"/><Relationship Id="rId15" Type="http://schemas.openxmlformats.org/officeDocument/2006/relationships/image" Target="../media/image218.png"/><Relationship Id="rId36" Type="http://schemas.openxmlformats.org/officeDocument/2006/relationships/customXml" Target="../ink/ink229.xml"/><Relationship Id="rId57" Type="http://schemas.openxmlformats.org/officeDocument/2006/relationships/image" Target="../media/image239.png"/><Relationship Id="rId262" Type="http://schemas.openxmlformats.org/officeDocument/2006/relationships/customXml" Target="../ink/ink342.xml"/><Relationship Id="rId283" Type="http://schemas.openxmlformats.org/officeDocument/2006/relationships/image" Target="../media/image352.png"/><Relationship Id="rId318" Type="http://schemas.openxmlformats.org/officeDocument/2006/relationships/customXml" Target="../ink/ink370.xml"/><Relationship Id="rId339" Type="http://schemas.openxmlformats.org/officeDocument/2006/relationships/image" Target="../media/image380.png"/><Relationship Id="rId78" Type="http://schemas.openxmlformats.org/officeDocument/2006/relationships/customXml" Target="../ink/ink250.xml"/><Relationship Id="rId99" Type="http://schemas.openxmlformats.org/officeDocument/2006/relationships/image" Target="../media/image260.png"/><Relationship Id="rId101" Type="http://schemas.openxmlformats.org/officeDocument/2006/relationships/image" Target="../media/image261.png"/><Relationship Id="rId122" Type="http://schemas.openxmlformats.org/officeDocument/2006/relationships/customXml" Target="../ink/ink272.xml"/><Relationship Id="rId143" Type="http://schemas.openxmlformats.org/officeDocument/2006/relationships/image" Target="../media/image282.png"/><Relationship Id="rId164" Type="http://schemas.openxmlformats.org/officeDocument/2006/relationships/customXml" Target="../ink/ink293.xml"/><Relationship Id="rId185" Type="http://schemas.openxmlformats.org/officeDocument/2006/relationships/image" Target="../media/image303.png"/><Relationship Id="rId350" Type="http://schemas.openxmlformats.org/officeDocument/2006/relationships/customXml" Target="../ink/ink386.xml"/><Relationship Id="rId9" Type="http://schemas.openxmlformats.org/officeDocument/2006/relationships/image" Target="../media/image215.png"/><Relationship Id="rId210" Type="http://schemas.openxmlformats.org/officeDocument/2006/relationships/customXml" Target="../ink/ink316.xml"/><Relationship Id="rId26" Type="http://schemas.openxmlformats.org/officeDocument/2006/relationships/customXml" Target="../ink/ink224.xml"/><Relationship Id="rId231" Type="http://schemas.openxmlformats.org/officeDocument/2006/relationships/image" Target="../media/image326.png"/><Relationship Id="rId252" Type="http://schemas.openxmlformats.org/officeDocument/2006/relationships/customXml" Target="../ink/ink337.xml"/><Relationship Id="rId273" Type="http://schemas.openxmlformats.org/officeDocument/2006/relationships/image" Target="../media/image347.png"/><Relationship Id="rId294" Type="http://schemas.openxmlformats.org/officeDocument/2006/relationships/customXml" Target="../ink/ink358.xml"/><Relationship Id="rId308" Type="http://schemas.openxmlformats.org/officeDocument/2006/relationships/customXml" Target="../ink/ink365.xml"/><Relationship Id="rId329" Type="http://schemas.openxmlformats.org/officeDocument/2006/relationships/image" Target="../media/image375.png"/><Relationship Id="rId47" Type="http://schemas.openxmlformats.org/officeDocument/2006/relationships/image" Target="../media/image234.png"/><Relationship Id="rId68" Type="http://schemas.openxmlformats.org/officeDocument/2006/relationships/customXml" Target="../ink/ink245.xml"/><Relationship Id="rId89" Type="http://schemas.openxmlformats.org/officeDocument/2006/relationships/image" Target="../media/image255.png"/><Relationship Id="rId112" Type="http://schemas.openxmlformats.org/officeDocument/2006/relationships/customXml" Target="../ink/ink267.xml"/><Relationship Id="rId133" Type="http://schemas.openxmlformats.org/officeDocument/2006/relationships/image" Target="../media/image277.png"/><Relationship Id="rId154" Type="http://schemas.openxmlformats.org/officeDocument/2006/relationships/customXml" Target="../ink/ink288.xml"/><Relationship Id="rId175" Type="http://schemas.openxmlformats.org/officeDocument/2006/relationships/image" Target="../media/image298.png"/><Relationship Id="rId340" Type="http://schemas.openxmlformats.org/officeDocument/2006/relationships/customXml" Target="../ink/ink381.xml"/><Relationship Id="rId361" Type="http://schemas.openxmlformats.org/officeDocument/2006/relationships/image" Target="../media/image391.png"/><Relationship Id="rId196" Type="http://schemas.openxmlformats.org/officeDocument/2006/relationships/customXml" Target="../ink/ink309.xml"/><Relationship Id="rId200" Type="http://schemas.openxmlformats.org/officeDocument/2006/relationships/customXml" Target="../ink/ink311.xml"/><Relationship Id="rId16" Type="http://schemas.openxmlformats.org/officeDocument/2006/relationships/customXml" Target="../ink/ink219.xml"/><Relationship Id="rId221" Type="http://schemas.openxmlformats.org/officeDocument/2006/relationships/image" Target="../media/image321.png"/><Relationship Id="rId242" Type="http://schemas.openxmlformats.org/officeDocument/2006/relationships/customXml" Target="../ink/ink332.xml"/><Relationship Id="rId263" Type="http://schemas.openxmlformats.org/officeDocument/2006/relationships/image" Target="../media/image342.png"/><Relationship Id="rId284" Type="http://schemas.openxmlformats.org/officeDocument/2006/relationships/customXml" Target="../ink/ink353.xml"/><Relationship Id="rId319" Type="http://schemas.openxmlformats.org/officeDocument/2006/relationships/image" Target="../media/image370.png"/><Relationship Id="rId37" Type="http://schemas.openxmlformats.org/officeDocument/2006/relationships/image" Target="../media/image229.png"/><Relationship Id="rId58" Type="http://schemas.openxmlformats.org/officeDocument/2006/relationships/customXml" Target="../ink/ink240.xml"/><Relationship Id="rId79" Type="http://schemas.openxmlformats.org/officeDocument/2006/relationships/image" Target="../media/image250.png"/><Relationship Id="rId102" Type="http://schemas.openxmlformats.org/officeDocument/2006/relationships/customXml" Target="../ink/ink262.xml"/><Relationship Id="rId123" Type="http://schemas.openxmlformats.org/officeDocument/2006/relationships/image" Target="../media/image272.png"/><Relationship Id="rId144" Type="http://schemas.openxmlformats.org/officeDocument/2006/relationships/customXml" Target="../ink/ink283.xml"/><Relationship Id="rId330" Type="http://schemas.openxmlformats.org/officeDocument/2006/relationships/customXml" Target="../ink/ink376.xml"/><Relationship Id="rId90" Type="http://schemas.openxmlformats.org/officeDocument/2006/relationships/customXml" Target="../ink/ink256.xml"/><Relationship Id="rId165" Type="http://schemas.openxmlformats.org/officeDocument/2006/relationships/image" Target="../media/image293.png"/><Relationship Id="rId186" Type="http://schemas.openxmlformats.org/officeDocument/2006/relationships/customXml" Target="../ink/ink304.xml"/><Relationship Id="rId351" Type="http://schemas.openxmlformats.org/officeDocument/2006/relationships/image" Target="../media/image386.png"/><Relationship Id="rId211" Type="http://schemas.openxmlformats.org/officeDocument/2006/relationships/image" Target="../media/image316.png"/><Relationship Id="rId232" Type="http://schemas.openxmlformats.org/officeDocument/2006/relationships/customXml" Target="../ink/ink327.xml"/><Relationship Id="rId253" Type="http://schemas.openxmlformats.org/officeDocument/2006/relationships/image" Target="../media/image337.png"/><Relationship Id="rId274" Type="http://schemas.openxmlformats.org/officeDocument/2006/relationships/customXml" Target="../ink/ink348.xml"/><Relationship Id="rId295" Type="http://schemas.openxmlformats.org/officeDocument/2006/relationships/image" Target="../media/image358.png"/><Relationship Id="rId309" Type="http://schemas.openxmlformats.org/officeDocument/2006/relationships/image" Target="../media/image365.png"/><Relationship Id="rId27" Type="http://schemas.openxmlformats.org/officeDocument/2006/relationships/image" Target="../media/image224.png"/><Relationship Id="rId48" Type="http://schemas.openxmlformats.org/officeDocument/2006/relationships/customXml" Target="../ink/ink235.xml"/><Relationship Id="rId69" Type="http://schemas.openxmlformats.org/officeDocument/2006/relationships/image" Target="../media/image245.png"/><Relationship Id="rId113" Type="http://schemas.openxmlformats.org/officeDocument/2006/relationships/image" Target="../media/image267.png"/><Relationship Id="rId134" Type="http://schemas.openxmlformats.org/officeDocument/2006/relationships/customXml" Target="../ink/ink278.xml"/><Relationship Id="rId320" Type="http://schemas.openxmlformats.org/officeDocument/2006/relationships/customXml" Target="../ink/ink371.xml"/><Relationship Id="rId80" Type="http://schemas.openxmlformats.org/officeDocument/2006/relationships/customXml" Target="../ink/ink251.xml"/><Relationship Id="rId155" Type="http://schemas.openxmlformats.org/officeDocument/2006/relationships/image" Target="../media/image288.png"/><Relationship Id="rId176" Type="http://schemas.openxmlformats.org/officeDocument/2006/relationships/customXml" Target="../ink/ink299.xml"/><Relationship Id="rId197" Type="http://schemas.openxmlformats.org/officeDocument/2006/relationships/image" Target="../media/image309.png"/><Relationship Id="rId341" Type="http://schemas.openxmlformats.org/officeDocument/2006/relationships/image" Target="../media/image381.png"/><Relationship Id="rId362" Type="http://schemas.openxmlformats.org/officeDocument/2006/relationships/customXml" Target="../ink/ink392.xml"/><Relationship Id="rId201" Type="http://schemas.openxmlformats.org/officeDocument/2006/relationships/image" Target="../media/image311.png"/><Relationship Id="rId222" Type="http://schemas.openxmlformats.org/officeDocument/2006/relationships/customXml" Target="../ink/ink322.xml"/><Relationship Id="rId243" Type="http://schemas.openxmlformats.org/officeDocument/2006/relationships/image" Target="../media/image332.png"/><Relationship Id="rId264" Type="http://schemas.openxmlformats.org/officeDocument/2006/relationships/customXml" Target="../ink/ink343.xml"/><Relationship Id="rId285" Type="http://schemas.openxmlformats.org/officeDocument/2006/relationships/image" Target="../media/image353.png"/><Relationship Id="rId17" Type="http://schemas.openxmlformats.org/officeDocument/2006/relationships/image" Target="../media/image219.png"/><Relationship Id="rId38" Type="http://schemas.openxmlformats.org/officeDocument/2006/relationships/customXml" Target="../ink/ink230.xml"/><Relationship Id="rId59" Type="http://schemas.openxmlformats.org/officeDocument/2006/relationships/image" Target="../media/image240.png"/><Relationship Id="rId103" Type="http://schemas.openxmlformats.org/officeDocument/2006/relationships/image" Target="../media/image262.png"/><Relationship Id="rId124" Type="http://schemas.openxmlformats.org/officeDocument/2006/relationships/customXml" Target="../ink/ink273.xml"/><Relationship Id="rId310" Type="http://schemas.openxmlformats.org/officeDocument/2006/relationships/customXml" Target="../ink/ink366.xml"/><Relationship Id="rId70" Type="http://schemas.openxmlformats.org/officeDocument/2006/relationships/customXml" Target="../ink/ink246.xml"/><Relationship Id="rId91" Type="http://schemas.openxmlformats.org/officeDocument/2006/relationships/image" Target="../media/image256.png"/><Relationship Id="rId145" Type="http://schemas.openxmlformats.org/officeDocument/2006/relationships/image" Target="../media/image283.png"/><Relationship Id="rId166" Type="http://schemas.openxmlformats.org/officeDocument/2006/relationships/customXml" Target="../ink/ink294.xml"/><Relationship Id="rId187" Type="http://schemas.openxmlformats.org/officeDocument/2006/relationships/image" Target="../media/image304.png"/><Relationship Id="rId331" Type="http://schemas.openxmlformats.org/officeDocument/2006/relationships/image" Target="../media/image376.png"/><Relationship Id="rId352" Type="http://schemas.openxmlformats.org/officeDocument/2006/relationships/customXml" Target="../ink/ink38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17.xml"/><Relationship Id="rId233" Type="http://schemas.openxmlformats.org/officeDocument/2006/relationships/image" Target="../media/image327.png"/><Relationship Id="rId254" Type="http://schemas.openxmlformats.org/officeDocument/2006/relationships/customXml" Target="../ink/ink338.xml"/><Relationship Id="rId28" Type="http://schemas.openxmlformats.org/officeDocument/2006/relationships/customXml" Target="../ink/ink225.xml"/><Relationship Id="rId49" Type="http://schemas.openxmlformats.org/officeDocument/2006/relationships/image" Target="../media/image235.png"/><Relationship Id="rId114" Type="http://schemas.openxmlformats.org/officeDocument/2006/relationships/customXml" Target="../ink/ink268.xml"/><Relationship Id="rId275" Type="http://schemas.openxmlformats.org/officeDocument/2006/relationships/image" Target="../media/image348.png"/><Relationship Id="rId296" Type="http://schemas.openxmlformats.org/officeDocument/2006/relationships/customXml" Target="../ink/ink359.xml"/><Relationship Id="rId300" Type="http://schemas.openxmlformats.org/officeDocument/2006/relationships/customXml" Target="../ink/ink361.xml"/><Relationship Id="rId60" Type="http://schemas.openxmlformats.org/officeDocument/2006/relationships/customXml" Target="../ink/ink241.xml"/><Relationship Id="rId81" Type="http://schemas.openxmlformats.org/officeDocument/2006/relationships/image" Target="../media/image251.png"/><Relationship Id="rId135" Type="http://schemas.openxmlformats.org/officeDocument/2006/relationships/image" Target="../media/image278.png"/><Relationship Id="rId156" Type="http://schemas.openxmlformats.org/officeDocument/2006/relationships/customXml" Target="../ink/ink289.xml"/><Relationship Id="rId177" Type="http://schemas.openxmlformats.org/officeDocument/2006/relationships/image" Target="../media/image299.png"/><Relationship Id="rId198" Type="http://schemas.openxmlformats.org/officeDocument/2006/relationships/customXml" Target="../ink/ink310.xml"/><Relationship Id="rId321" Type="http://schemas.openxmlformats.org/officeDocument/2006/relationships/image" Target="../media/image371.png"/><Relationship Id="rId342" Type="http://schemas.openxmlformats.org/officeDocument/2006/relationships/customXml" Target="../ink/ink382.xml"/><Relationship Id="rId363" Type="http://schemas.openxmlformats.org/officeDocument/2006/relationships/image" Target="../media/image392.png"/><Relationship Id="rId202" Type="http://schemas.openxmlformats.org/officeDocument/2006/relationships/customXml" Target="../ink/ink312.xml"/><Relationship Id="rId223" Type="http://schemas.openxmlformats.org/officeDocument/2006/relationships/image" Target="../media/image322.png"/><Relationship Id="rId244" Type="http://schemas.openxmlformats.org/officeDocument/2006/relationships/customXml" Target="../ink/ink333.xml"/><Relationship Id="rId18" Type="http://schemas.openxmlformats.org/officeDocument/2006/relationships/customXml" Target="../ink/ink220.xml"/><Relationship Id="rId39" Type="http://schemas.openxmlformats.org/officeDocument/2006/relationships/image" Target="../media/image230.png"/><Relationship Id="rId265" Type="http://schemas.openxmlformats.org/officeDocument/2006/relationships/image" Target="../media/image343.png"/><Relationship Id="rId286" Type="http://schemas.openxmlformats.org/officeDocument/2006/relationships/customXml" Target="../ink/ink354.xml"/><Relationship Id="rId50" Type="http://schemas.openxmlformats.org/officeDocument/2006/relationships/customXml" Target="../ink/ink236.xml"/><Relationship Id="rId104" Type="http://schemas.openxmlformats.org/officeDocument/2006/relationships/customXml" Target="../ink/ink263.xml"/><Relationship Id="rId125" Type="http://schemas.openxmlformats.org/officeDocument/2006/relationships/image" Target="../media/image273.png"/><Relationship Id="rId146" Type="http://schemas.openxmlformats.org/officeDocument/2006/relationships/customXml" Target="../ink/ink284.xml"/><Relationship Id="rId167" Type="http://schemas.openxmlformats.org/officeDocument/2006/relationships/image" Target="../media/image294.png"/><Relationship Id="rId188" Type="http://schemas.openxmlformats.org/officeDocument/2006/relationships/customXml" Target="../ink/ink305.xml"/><Relationship Id="rId311" Type="http://schemas.openxmlformats.org/officeDocument/2006/relationships/image" Target="../media/image366.png"/><Relationship Id="rId332" Type="http://schemas.openxmlformats.org/officeDocument/2006/relationships/customXml" Target="../ink/ink377.xml"/><Relationship Id="rId353" Type="http://schemas.openxmlformats.org/officeDocument/2006/relationships/image" Target="../media/image387.png"/><Relationship Id="rId71" Type="http://schemas.openxmlformats.org/officeDocument/2006/relationships/image" Target="../media/image246.png"/><Relationship Id="rId92" Type="http://schemas.openxmlformats.org/officeDocument/2006/relationships/customXml" Target="../ink/ink257.xml"/><Relationship Id="rId213" Type="http://schemas.openxmlformats.org/officeDocument/2006/relationships/image" Target="../media/image317.png"/><Relationship Id="rId234" Type="http://schemas.openxmlformats.org/officeDocument/2006/relationships/customXml" Target="../ink/ink328.xml"/><Relationship Id="rId2" Type="http://schemas.openxmlformats.org/officeDocument/2006/relationships/customXml" Target="../ink/ink212.xml"/><Relationship Id="rId29" Type="http://schemas.openxmlformats.org/officeDocument/2006/relationships/image" Target="../media/image225.png"/><Relationship Id="rId255" Type="http://schemas.openxmlformats.org/officeDocument/2006/relationships/image" Target="../media/image338.png"/><Relationship Id="rId276" Type="http://schemas.openxmlformats.org/officeDocument/2006/relationships/customXml" Target="../ink/ink349.xml"/><Relationship Id="rId297" Type="http://schemas.openxmlformats.org/officeDocument/2006/relationships/image" Target="../media/image359.png"/><Relationship Id="rId40" Type="http://schemas.openxmlformats.org/officeDocument/2006/relationships/customXml" Target="../ink/ink231.xml"/><Relationship Id="rId115" Type="http://schemas.openxmlformats.org/officeDocument/2006/relationships/image" Target="../media/image268.png"/><Relationship Id="rId136" Type="http://schemas.openxmlformats.org/officeDocument/2006/relationships/customXml" Target="../ink/ink279.xml"/><Relationship Id="rId157" Type="http://schemas.openxmlformats.org/officeDocument/2006/relationships/image" Target="../media/image289.png"/><Relationship Id="rId178" Type="http://schemas.openxmlformats.org/officeDocument/2006/relationships/customXml" Target="../ink/ink300.xml"/><Relationship Id="rId301" Type="http://schemas.openxmlformats.org/officeDocument/2006/relationships/image" Target="../media/image361.png"/><Relationship Id="rId322" Type="http://schemas.openxmlformats.org/officeDocument/2006/relationships/customXml" Target="../ink/ink372.xml"/><Relationship Id="rId343" Type="http://schemas.openxmlformats.org/officeDocument/2006/relationships/image" Target="../media/image382.png"/><Relationship Id="rId61" Type="http://schemas.openxmlformats.org/officeDocument/2006/relationships/image" Target="../media/image241.png"/><Relationship Id="rId82" Type="http://schemas.openxmlformats.org/officeDocument/2006/relationships/customXml" Target="../ink/ink252.xml"/><Relationship Id="rId199" Type="http://schemas.openxmlformats.org/officeDocument/2006/relationships/image" Target="../media/image310.png"/><Relationship Id="rId203" Type="http://schemas.openxmlformats.org/officeDocument/2006/relationships/image" Target="../media/image312.png"/><Relationship Id="rId19" Type="http://schemas.openxmlformats.org/officeDocument/2006/relationships/image" Target="../media/image220.png"/><Relationship Id="rId224" Type="http://schemas.openxmlformats.org/officeDocument/2006/relationships/customXml" Target="../ink/ink323.xml"/><Relationship Id="rId245" Type="http://schemas.openxmlformats.org/officeDocument/2006/relationships/image" Target="../media/image333.png"/><Relationship Id="rId266" Type="http://schemas.openxmlformats.org/officeDocument/2006/relationships/customXml" Target="../ink/ink344.xml"/><Relationship Id="rId287" Type="http://schemas.openxmlformats.org/officeDocument/2006/relationships/image" Target="../media/image354.png"/><Relationship Id="rId30" Type="http://schemas.openxmlformats.org/officeDocument/2006/relationships/customXml" Target="../ink/ink226.xml"/><Relationship Id="rId105" Type="http://schemas.openxmlformats.org/officeDocument/2006/relationships/image" Target="../media/image263.png"/><Relationship Id="rId126" Type="http://schemas.openxmlformats.org/officeDocument/2006/relationships/customXml" Target="../ink/ink274.xml"/><Relationship Id="rId147" Type="http://schemas.openxmlformats.org/officeDocument/2006/relationships/image" Target="../media/image284.png"/><Relationship Id="rId168" Type="http://schemas.openxmlformats.org/officeDocument/2006/relationships/customXml" Target="../ink/ink295.xml"/><Relationship Id="rId312" Type="http://schemas.openxmlformats.org/officeDocument/2006/relationships/customXml" Target="../ink/ink367.xml"/><Relationship Id="rId333" Type="http://schemas.openxmlformats.org/officeDocument/2006/relationships/image" Target="../media/image377.png"/><Relationship Id="rId354" Type="http://schemas.openxmlformats.org/officeDocument/2006/relationships/customXml" Target="../ink/ink388.xml"/><Relationship Id="rId51" Type="http://schemas.openxmlformats.org/officeDocument/2006/relationships/image" Target="../media/image236.png"/><Relationship Id="rId72" Type="http://schemas.openxmlformats.org/officeDocument/2006/relationships/customXml" Target="../ink/ink247.xml"/><Relationship Id="rId93" Type="http://schemas.openxmlformats.org/officeDocument/2006/relationships/image" Target="../media/image257.png"/><Relationship Id="rId189" Type="http://schemas.openxmlformats.org/officeDocument/2006/relationships/image" Target="../media/image305.png"/><Relationship Id="rId3" Type="http://schemas.openxmlformats.org/officeDocument/2006/relationships/image" Target="../media/image212.png"/><Relationship Id="rId214" Type="http://schemas.openxmlformats.org/officeDocument/2006/relationships/customXml" Target="../ink/ink318.xml"/><Relationship Id="rId235" Type="http://schemas.openxmlformats.org/officeDocument/2006/relationships/image" Target="../media/image328.png"/><Relationship Id="rId256" Type="http://schemas.openxmlformats.org/officeDocument/2006/relationships/customXml" Target="../ink/ink339.xml"/><Relationship Id="rId277" Type="http://schemas.openxmlformats.org/officeDocument/2006/relationships/image" Target="../media/image349.png"/><Relationship Id="rId298" Type="http://schemas.openxmlformats.org/officeDocument/2006/relationships/customXml" Target="../ink/ink360.xml"/><Relationship Id="rId116" Type="http://schemas.openxmlformats.org/officeDocument/2006/relationships/customXml" Target="../ink/ink269.xml"/><Relationship Id="rId137" Type="http://schemas.openxmlformats.org/officeDocument/2006/relationships/image" Target="../media/image279.png"/><Relationship Id="rId158" Type="http://schemas.openxmlformats.org/officeDocument/2006/relationships/customXml" Target="../ink/ink290.xml"/><Relationship Id="rId302" Type="http://schemas.openxmlformats.org/officeDocument/2006/relationships/customXml" Target="../ink/ink362.xml"/><Relationship Id="rId323" Type="http://schemas.openxmlformats.org/officeDocument/2006/relationships/image" Target="../media/image372.png"/><Relationship Id="rId344" Type="http://schemas.openxmlformats.org/officeDocument/2006/relationships/customXml" Target="../ink/ink383.xml"/><Relationship Id="rId20" Type="http://schemas.openxmlformats.org/officeDocument/2006/relationships/customXml" Target="../ink/ink221.xml"/><Relationship Id="rId41" Type="http://schemas.openxmlformats.org/officeDocument/2006/relationships/image" Target="../media/image231.png"/><Relationship Id="rId62" Type="http://schemas.openxmlformats.org/officeDocument/2006/relationships/customXml" Target="../ink/ink242.xml"/><Relationship Id="rId83" Type="http://schemas.openxmlformats.org/officeDocument/2006/relationships/image" Target="../media/image252.png"/><Relationship Id="rId179" Type="http://schemas.openxmlformats.org/officeDocument/2006/relationships/image" Target="../media/image300.png"/><Relationship Id="rId190" Type="http://schemas.openxmlformats.org/officeDocument/2006/relationships/customXml" Target="../ink/ink306.xml"/><Relationship Id="rId204" Type="http://schemas.openxmlformats.org/officeDocument/2006/relationships/customXml" Target="../ink/ink313.xml"/><Relationship Id="rId225" Type="http://schemas.openxmlformats.org/officeDocument/2006/relationships/image" Target="../media/image323.png"/><Relationship Id="rId246" Type="http://schemas.openxmlformats.org/officeDocument/2006/relationships/customXml" Target="../ink/ink334.xml"/><Relationship Id="rId267" Type="http://schemas.openxmlformats.org/officeDocument/2006/relationships/image" Target="../media/image344.png"/><Relationship Id="rId288" Type="http://schemas.openxmlformats.org/officeDocument/2006/relationships/customXml" Target="../ink/ink355.xml"/><Relationship Id="rId106" Type="http://schemas.openxmlformats.org/officeDocument/2006/relationships/customXml" Target="../ink/ink264.xml"/><Relationship Id="rId127" Type="http://schemas.openxmlformats.org/officeDocument/2006/relationships/image" Target="../media/image274.png"/><Relationship Id="rId313" Type="http://schemas.openxmlformats.org/officeDocument/2006/relationships/image" Target="../media/image367.png"/><Relationship Id="rId10" Type="http://schemas.openxmlformats.org/officeDocument/2006/relationships/customXml" Target="../ink/ink216.xml"/><Relationship Id="rId31" Type="http://schemas.openxmlformats.org/officeDocument/2006/relationships/image" Target="../media/image226.png"/><Relationship Id="rId52" Type="http://schemas.openxmlformats.org/officeDocument/2006/relationships/customXml" Target="../ink/ink237.xml"/><Relationship Id="rId73" Type="http://schemas.openxmlformats.org/officeDocument/2006/relationships/image" Target="../media/image247.png"/><Relationship Id="rId94" Type="http://schemas.openxmlformats.org/officeDocument/2006/relationships/customXml" Target="../ink/ink258.xml"/><Relationship Id="rId148" Type="http://schemas.openxmlformats.org/officeDocument/2006/relationships/customXml" Target="../ink/ink285.xml"/><Relationship Id="rId169" Type="http://schemas.openxmlformats.org/officeDocument/2006/relationships/image" Target="../media/image295.png"/><Relationship Id="rId334" Type="http://schemas.openxmlformats.org/officeDocument/2006/relationships/customXml" Target="../ink/ink378.xml"/><Relationship Id="rId355" Type="http://schemas.openxmlformats.org/officeDocument/2006/relationships/image" Target="../media/image388.png"/><Relationship Id="rId4" Type="http://schemas.openxmlformats.org/officeDocument/2006/relationships/customXml" Target="../ink/ink213.xml"/><Relationship Id="rId180" Type="http://schemas.openxmlformats.org/officeDocument/2006/relationships/customXml" Target="../ink/ink301.xml"/><Relationship Id="rId215" Type="http://schemas.openxmlformats.org/officeDocument/2006/relationships/image" Target="../media/image318.png"/><Relationship Id="rId236" Type="http://schemas.openxmlformats.org/officeDocument/2006/relationships/customXml" Target="../ink/ink329.xml"/><Relationship Id="rId257" Type="http://schemas.openxmlformats.org/officeDocument/2006/relationships/image" Target="../media/image339.png"/><Relationship Id="rId278" Type="http://schemas.openxmlformats.org/officeDocument/2006/relationships/customXml" Target="../ink/ink350.xml"/><Relationship Id="rId303" Type="http://schemas.openxmlformats.org/officeDocument/2006/relationships/image" Target="../media/image362.png"/><Relationship Id="rId42" Type="http://schemas.openxmlformats.org/officeDocument/2006/relationships/customXml" Target="../ink/ink232.xml"/><Relationship Id="rId84" Type="http://schemas.openxmlformats.org/officeDocument/2006/relationships/customXml" Target="../ink/ink253.xml"/><Relationship Id="rId138" Type="http://schemas.openxmlformats.org/officeDocument/2006/relationships/customXml" Target="../ink/ink280.xml"/><Relationship Id="rId345" Type="http://schemas.openxmlformats.org/officeDocument/2006/relationships/image" Target="../media/image383.png"/><Relationship Id="rId191" Type="http://schemas.openxmlformats.org/officeDocument/2006/relationships/image" Target="../media/image306.png"/><Relationship Id="rId205" Type="http://schemas.openxmlformats.org/officeDocument/2006/relationships/image" Target="../media/image313.png"/><Relationship Id="rId247" Type="http://schemas.openxmlformats.org/officeDocument/2006/relationships/image" Target="../media/image334.png"/><Relationship Id="rId107" Type="http://schemas.openxmlformats.org/officeDocument/2006/relationships/image" Target="../media/image264.png"/><Relationship Id="rId289" Type="http://schemas.openxmlformats.org/officeDocument/2006/relationships/image" Target="../media/image355.png"/><Relationship Id="rId11" Type="http://schemas.openxmlformats.org/officeDocument/2006/relationships/image" Target="../media/image216.png"/><Relationship Id="rId53" Type="http://schemas.openxmlformats.org/officeDocument/2006/relationships/image" Target="../media/image237.png"/><Relationship Id="rId149" Type="http://schemas.openxmlformats.org/officeDocument/2006/relationships/image" Target="../media/image285.png"/><Relationship Id="rId314" Type="http://schemas.openxmlformats.org/officeDocument/2006/relationships/customXml" Target="../ink/ink368.xml"/><Relationship Id="rId356" Type="http://schemas.openxmlformats.org/officeDocument/2006/relationships/customXml" Target="../ink/ink389.xml"/><Relationship Id="rId95" Type="http://schemas.openxmlformats.org/officeDocument/2006/relationships/image" Target="../media/image258.png"/><Relationship Id="rId160" Type="http://schemas.openxmlformats.org/officeDocument/2006/relationships/customXml" Target="../ink/ink291.xml"/><Relationship Id="rId216" Type="http://schemas.openxmlformats.org/officeDocument/2006/relationships/customXml" Target="../ink/ink319.xml"/><Relationship Id="rId258" Type="http://schemas.openxmlformats.org/officeDocument/2006/relationships/customXml" Target="../ink/ink340.xml"/><Relationship Id="rId22" Type="http://schemas.openxmlformats.org/officeDocument/2006/relationships/customXml" Target="../ink/ink222.xml"/><Relationship Id="rId64" Type="http://schemas.openxmlformats.org/officeDocument/2006/relationships/customXml" Target="../ink/ink243.xml"/><Relationship Id="rId118" Type="http://schemas.openxmlformats.org/officeDocument/2006/relationships/customXml" Target="../ink/ink270.xml"/><Relationship Id="rId325" Type="http://schemas.openxmlformats.org/officeDocument/2006/relationships/image" Target="../media/image373.png"/><Relationship Id="rId171" Type="http://schemas.openxmlformats.org/officeDocument/2006/relationships/image" Target="../media/image296.png"/><Relationship Id="rId227" Type="http://schemas.openxmlformats.org/officeDocument/2006/relationships/image" Target="../media/image324.png"/><Relationship Id="rId269" Type="http://schemas.openxmlformats.org/officeDocument/2006/relationships/image" Target="../media/image345.png"/><Relationship Id="rId33" Type="http://schemas.openxmlformats.org/officeDocument/2006/relationships/image" Target="../media/image227.png"/><Relationship Id="rId129" Type="http://schemas.openxmlformats.org/officeDocument/2006/relationships/image" Target="../media/image275.png"/><Relationship Id="rId280" Type="http://schemas.openxmlformats.org/officeDocument/2006/relationships/customXml" Target="../ink/ink351.xml"/><Relationship Id="rId336" Type="http://schemas.openxmlformats.org/officeDocument/2006/relationships/customXml" Target="../ink/ink379.xml"/><Relationship Id="rId75" Type="http://schemas.openxmlformats.org/officeDocument/2006/relationships/image" Target="../media/image248.png"/><Relationship Id="rId140" Type="http://schemas.openxmlformats.org/officeDocument/2006/relationships/customXml" Target="../ink/ink281.xml"/><Relationship Id="rId182" Type="http://schemas.openxmlformats.org/officeDocument/2006/relationships/customXml" Target="../ink/ink302.xml"/><Relationship Id="rId6" Type="http://schemas.openxmlformats.org/officeDocument/2006/relationships/customXml" Target="../ink/ink214.xml"/><Relationship Id="rId238" Type="http://schemas.openxmlformats.org/officeDocument/2006/relationships/customXml" Target="../ink/ink330.xml"/><Relationship Id="rId291" Type="http://schemas.openxmlformats.org/officeDocument/2006/relationships/image" Target="../media/image356.png"/><Relationship Id="rId305" Type="http://schemas.openxmlformats.org/officeDocument/2006/relationships/image" Target="../media/image363.png"/><Relationship Id="rId347" Type="http://schemas.openxmlformats.org/officeDocument/2006/relationships/image" Target="../media/image384.png"/><Relationship Id="rId44" Type="http://schemas.openxmlformats.org/officeDocument/2006/relationships/customXml" Target="../ink/ink233.xml"/><Relationship Id="rId86" Type="http://schemas.openxmlformats.org/officeDocument/2006/relationships/customXml" Target="../ink/ink254.xml"/><Relationship Id="rId151" Type="http://schemas.openxmlformats.org/officeDocument/2006/relationships/image" Target="../media/image286.png"/><Relationship Id="rId193" Type="http://schemas.openxmlformats.org/officeDocument/2006/relationships/image" Target="../media/image307.png"/><Relationship Id="rId207" Type="http://schemas.openxmlformats.org/officeDocument/2006/relationships/image" Target="../media/image314.png"/><Relationship Id="rId249" Type="http://schemas.openxmlformats.org/officeDocument/2006/relationships/image" Target="../media/image335.png"/><Relationship Id="rId13" Type="http://schemas.openxmlformats.org/officeDocument/2006/relationships/image" Target="../media/image217.png"/><Relationship Id="rId109" Type="http://schemas.openxmlformats.org/officeDocument/2006/relationships/image" Target="../media/image265.png"/><Relationship Id="rId260" Type="http://schemas.openxmlformats.org/officeDocument/2006/relationships/customXml" Target="../ink/ink341.xml"/><Relationship Id="rId316" Type="http://schemas.openxmlformats.org/officeDocument/2006/relationships/customXml" Target="../ink/ink369.xml"/><Relationship Id="rId55" Type="http://schemas.openxmlformats.org/officeDocument/2006/relationships/image" Target="../media/image238.png"/><Relationship Id="rId97" Type="http://schemas.openxmlformats.org/officeDocument/2006/relationships/image" Target="../media/image259.png"/><Relationship Id="rId120" Type="http://schemas.openxmlformats.org/officeDocument/2006/relationships/customXml" Target="../ink/ink271.xml"/><Relationship Id="rId358" Type="http://schemas.openxmlformats.org/officeDocument/2006/relationships/customXml" Target="../ink/ink390.xml"/><Relationship Id="rId162" Type="http://schemas.openxmlformats.org/officeDocument/2006/relationships/customXml" Target="../ink/ink292.xml"/><Relationship Id="rId218" Type="http://schemas.openxmlformats.org/officeDocument/2006/relationships/customXml" Target="../ink/ink320.xml"/><Relationship Id="rId271" Type="http://schemas.openxmlformats.org/officeDocument/2006/relationships/image" Target="../media/image346.png"/><Relationship Id="rId24" Type="http://schemas.openxmlformats.org/officeDocument/2006/relationships/customXml" Target="../ink/ink223.xml"/><Relationship Id="rId66" Type="http://schemas.openxmlformats.org/officeDocument/2006/relationships/customXml" Target="../ink/ink244.xml"/><Relationship Id="rId131" Type="http://schemas.openxmlformats.org/officeDocument/2006/relationships/image" Target="../media/image276.png"/><Relationship Id="rId327" Type="http://schemas.openxmlformats.org/officeDocument/2006/relationships/image" Target="../media/image374.png"/><Relationship Id="rId173" Type="http://schemas.openxmlformats.org/officeDocument/2006/relationships/image" Target="../media/image297.png"/><Relationship Id="rId229" Type="http://schemas.openxmlformats.org/officeDocument/2006/relationships/image" Target="../media/image325.png"/><Relationship Id="rId240" Type="http://schemas.openxmlformats.org/officeDocument/2006/relationships/customXml" Target="../ink/ink331.xml"/><Relationship Id="rId35" Type="http://schemas.openxmlformats.org/officeDocument/2006/relationships/image" Target="../media/image228.png"/><Relationship Id="rId77" Type="http://schemas.openxmlformats.org/officeDocument/2006/relationships/image" Target="../media/image249.png"/><Relationship Id="rId100" Type="http://schemas.openxmlformats.org/officeDocument/2006/relationships/customXml" Target="../ink/ink261.xml"/><Relationship Id="rId282" Type="http://schemas.openxmlformats.org/officeDocument/2006/relationships/customXml" Target="../ink/ink352.xml"/><Relationship Id="rId338" Type="http://schemas.openxmlformats.org/officeDocument/2006/relationships/customXml" Target="../ink/ink380.xml"/><Relationship Id="rId8" Type="http://schemas.openxmlformats.org/officeDocument/2006/relationships/customXml" Target="../ink/ink215.xml"/><Relationship Id="rId142" Type="http://schemas.openxmlformats.org/officeDocument/2006/relationships/customXml" Target="../ink/ink282.xml"/><Relationship Id="rId184" Type="http://schemas.openxmlformats.org/officeDocument/2006/relationships/customXml" Target="../ink/ink303.xml"/><Relationship Id="rId251" Type="http://schemas.openxmlformats.org/officeDocument/2006/relationships/image" Target="../media/image336.png"/><Relationship Id="rId46" Type="http://schemas.openxmlformats.org/officeDocument/2006/relationships/customXml" Target="../ink/ink234.xml"/><Relationship Id="rId293" Type="http://schemas.openxmlformats.org/officeDocument/2006/relationships/image" Target="../media/image357.png"/><Relationship Id="rId307" Type="http://schemas.openxmlformats.org/officeDocument/2006/relationships/image" Target="../media/image364.png"/><Relationship Id="rId349" Type="http://schemas.openxmlformats.org/officeDocument/2006/relationships/image" Target="../media/image38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0.png"/><Relationship Id="rId21" Type="http://schemas.openxmlformats.org/officeDocument/2006/relationships/image" Target="../media/image402.png"/><Relationship Id="rId42" Type="http://schemas.openxmlformats.org/officeDocument/2006/relationships/customXml" Target="../ink/ink413.xml"/><Relationship Id="rId63" Type="http://schemas.openxmlformats.org/officeDocument/2006/relationships/image" Target="../media/image423.png"/><Relationship Id="rId84" Type="http://schemas.openxmlformats.org/officeDocument/2006/relationships/customXml" Target="../ink/ink434.xml"/><Relationship Id="rId138" Type="http://schemas.openxmlformats.org/officeDocument/2006/relationships/customXml" Target="../ink/ink461.xml"/><Relationship Id="rId159" Type="http://schemas.openxmlformats.org/officeDocument/2006/relationships/image" Target="../media/image471.png"/><Relationship Id="rId170" Type="http://schemas.openxmlformats.org/officeDocument/2006/relationships/customXml" Target="../ink/ink477.xml"/><Relationship Id="rId191" Type="http://schemas.openxmlformats.org/officeDocument/2006/relationships/image" Target="../media/image487.png"/><Relationship Id="rId205" Type="http://schemas.openxmlformats.org/officeDocument/2006/relationships/image" Target="../media/image494.png"/><Relationship Id="rId226" Type="http://schemas.openxmlformats.org/officeDocument/2006/relationships/customXml" Target="../ink/ink505.xml"/><Relationship Id="rId107" Type="http://schemas.openxmlformats.org/officeDocument/2006/relationships/image" Target="../media/image445.png"/><Relationship Id="rId11" Type="http://schemas.openxmlformats.org/officeDocument/2006/relationships/image" Target="../media/image397.png"/><Relationship Id="rId32" Type="http://schemas.openxmlformats.org/officeDocument/2006/relationships/customXml" Target="../ink/ink408.xml"/><Relationship Id="rId53" Type="http://schemas.openxmlformats.org/officeDocument/2006/relationships/image" Target="../media/image418.png"/><Relationship Id="rId74" Type="http://schemas.openxmlformats.org/officeDocument/2006/relationships/customXml" Target="../ink/ink429.xml"/><Relationship Id="rId128" Type="http://schemas.openxmlformats.org/officeDocument/2006/relationships/customXml" Target="../ink/ink456.xml"/><Relationship Id="rId149" Type="http://schemas.openxmlformats.org/officeDocument/2006/relationships/image" Target="../media/image466.png"/><Relationship Id="rId5" Type="http://schemas.openxmlformats.org/officeDocument/2006/relationships/image" Target="../media/image394.png"/><Relationship Id="rId95" Type="http://schemas.openxmlformats.org/officeDocument/2006/relationships/image" Target="../media/image439.png"/><Relationship Id="rId160" Type="http://schemas.openxmlformats.org/officeDocument/2006/relationships/customXml" Target="../ink/ink472.xml"/><Relationship Id="rId181" Type="http://schemas.openxmlformats.org/officeDocument/2006/relationships/image" Target="../media/image482.png"/><Relationship Id="rId216" Type="http://schemas.openxmlformats.org/officeDocument/2006/relationships/customXml" Target="../ink/ink500.xml"/><Relationship Id="rId237" Type="http://schemas.openxmlformats.org/officeDocument/2006/relationships/image" Target="../media/image510.png"/><Relationship Id="rId22" Type="http://schemas.openxmlformats.org/officeDocument/2006/relationships/customXml" Target="../ink/ink403.xml"/><Relationship Id="rId43" Type="http://schemas.openxmlformats.org/officeDocument/2006/relationships/image" Target="../media/image413.png"/><Relationship Id="rId64" Type="http://schemas.openxmlformats.org/officeDocument/2006/relationships/customXml" Target="../ink/ink424.xml"/><Relationship Id="rId118" Type="http://schemas.openxmlformats.org/officeDocument/2006/relationships/customXml" Target="../ink/ink451.xml"/><Relationship Id="rId139" Type="http://schemas.openxmlformats.org/officeDocument/2006/relationships/image" Target="../media/image461.png"/><Relationship Id="rId85" Type="http://schemas.openxmlformats.org/officeDocument/2006/relationships/image" Target="../media/image434.png"/><Relationship Id="rId150" Type="http://schemas.openxmlformats.org/officeDocument/2006/relationships/customXml" Target="../ink/ink467.xml"/><Relationship Id="rId171" Type="http://schemas.openxmlformats.org/officeDocument/2006/relationships/image" Target="../media/image477.png"/><Relationship Id="rId192" Type="http://schemas.openxmlformats.org/officeDocument/2006/relationships/customXml" Target="../ink/ink488.xml"/><Relationship Id="rId206" Type="http://schemas.openxmlformats.org/officeDocument/2006/relationships/customXml" Target="../ink/ink495.xml"/><Relationship Id="rId227" Type="http://schemas.openxmlformats.org/officeDocument/2006/relationships/image" Target="../media/image505.png"/><Relationship Id="rId12" Type="http://schemas.openxmlformats.org/officeDocument/2006/relationships/customXml" Target="../ink/ink398.xml"/><Relationship Id="rId33" Type="http://schemas.openxmlformats.org/officeDocument/2006/relationships/image" Target="../media/image408.png"/><Relationship Id="rId108" Type="http://schemas.openxmlformats.org/officeDocument/2006/relationships/customXml" Target="../ink/ink446.xml"/><Relationship Id="rId129" Type="http://schemas.openxmlformats.org/officeDocument/2006/relationships/image" Target="../media/image456.png"/><Relationship Id="rId54" Type="http://schemas.openxmlformats.org/officeDocument/2006/relationships/customXml" Target="../ink/ink419.xml"/><Relationship Id="rId75" Type="http://schemas.openxmlformats.org/officeDocument/2006/relationships/image" Target="../media/image429.png"/><Relationship Id="rId96" Type="http://schemas.openxmlformats.org/officeDocument/2006/relationships/customXml" Target="../ink/ink440.xml"/><Relationship Id="rId140" Type="http://schemas.openxmlformats.org/officeDocument/2006/relationships/customXml" Target="../ink/ink462.xml"/><Relationship Id="rId161" Type="http://schemas.openxmlformats.org/officeDocument/2006/relationships/image" Target="../media/image472.png"/><Relationship Id="rId182" Type="http://schemas.openxmlformats.org/officeDocument/2006/relationships/customXml" Target="../ink/ink483.xml"/><Relationship Id="rId217" Type="http://schemas.openxmlformats.org/officeDocument/2006/relationships/image" Target="../media/image500.png"/><Relationship Id="rId6" Type="http://schemas.openxmlformats.org/officeDocument/2006/relationships/customXml" Target="../ink/ink395.xml"/><Relationship Id="rId238" Type="http://schemas.openxmlformats.org/officeDocument/2006/relationships/customXml" Target="../ink/ink511.xml"/><Relationship Id="rId23" Type="http://schemas.openxmlformats.org/officeDocument/2006/relationships/image" Target="../media/image403.png"/><Relationship Id="rId119" Type="http://schemas.openxmlformats.org/officeDocument/2006/relationships/image" Target="../media/image451.png"/><Relationship Id="rId44" Type="http://schemas.openxmlformats.org/officeDocument/2006/relationships/customXml" Target="../ink/ink414.xml"/><Relationship Id="rId65" Type="http://schemas.openxmlformats.org/officeDocument/2006/relationships/image" Target="../media/image424.png"/><Relationship Id="rId86" Type="http://schemas.openxmlformats.org/officeDocument/2006/relationships/customXml" Target="../ink/ink435.xml"/><Relationship Id="rId130" Type="http://schemas.openxmlformats.org/officeDocument/2006/relationships/customXml" Target="../ink/ink457.xml"/><Relationship Id="rId151" Type="http://schemas.openxmlformats.org/officeDocument/2006/relationships/image" Target="../media/image467.png"/><Relationship Id="rId172" Type="http://schemas.openxmlformats.org/officeDocument/2006/relationships/customXml" Target="../ink/ink478.xml"/><Relationship Id="rId193" Type="http://schemas.openxmlformats.org/officeDocument/2006/relationships/image" Target="../media/image488.png"/><Relationship Id="rId207" Type="http://schemas.openxmlformats.org/officeDocument/2006/relationships/image" Target="../media/image495.png"/><Relationship Id="rId228" Type="http://schemas.openxmlformats.org/officeDocument/2006/relationships/customXml" Target="../ink/ink506.xml"/><Relationship Id="rId13" Type="http://schemas.openxmlformats.org/officeDocument/2006/relationships/image" Target="../media/image398.png"/><Relationship Id="rId109" Type="http://schemas.openxmlformats.org/officeDocument/2006/relationships/image" Target="../media/image446.png"/><Relationship Id="rId34" Type="http://schemas.openxmlformats.org/officeDocument/2006/relationships/customXml" Target="../ink/ink409.xml"/><Relationship Id="rId55" Type="http://schemas.openxmlformats.org/officeDocument/2006/relationships/image" Target="../media/image419.png"/><Relationship Id="rId76" Type="http://schemas.openxmlformats.org/officeDocument/2006/relationships/customXml" Target="../ink/ink430.xml"/><Relationship Id="rId97" Type="http://schemas.openxmlformats.org/officeDocument/2006/relationships/image" Target="../media/image440.png"/><Relationship Id="rId120" Type="http://schemas.openxmlformats.org/officeDocument/2006/relationships/customXml" Target="../ink/ink452.xml"/><Relationship Id="rId141" Type="http://schemas.openxmlformats.org/officeDocument/2006/relationships/image" Target="../media/image462.png"/><Relationship Id="rId7" Type="http://schemas.openxmlformats.org/officeDocument/2006/relationships/image" Target="../media/image395.png"/><Relationship Id="rId162" Type="http://schemas.openxmlformats.org/officeDocument/2006/relationships/customXml" Target="../ink/ink473.xml"/><Relationship Id="rId183" Type="http://schemas.openxmlformats.org/officeDocument/2006/relationships/image" Target="../media/image483.png"/><Relationship Id="rId218" Type="http://schemas.openxmlformats.org/officeDocument/2006/relationships/customXml" Target="../ink/ink501.xml"/><Relationship Id="rId239" Type="http://schemas.openxmlformats.org/officeDocument/2006/relationships/image" Target="../media/image511.png"/><Relationship Id="rId24" Type="http://schemas.openxmlformats.org/officeDocument/2006/relationships/customXml" Target="../ink/ink404.xml"/><Relationship Id="rId45" Type="http://schemas.openxmlformats.org/officeDocument/2006/relationships/image" Target="../media/image414.png"/><Relationship Id="rId66" Type="http://schemas.openxmlformats.org/officeDocument/2006/relationships/customXml" Target="../ink/ink425.xml"/><Relationship Id="rId87" Type="http://schemas.openxmlformats.org/officeDocument/2006/relationships/image" Target="../media/image435.png"/><Relationship Id="rId110" Type="http://schemas.openxmlformats.org/officeDocument/2006/relationships/customXml" Target="../ink/ink447.xml"/><Relationship Id="rId131" Type="http://schemas.openxmlformats.org/officeDocument/2006/relationships/image" Target="../media/image457.png"/><Relationship Id="rId152" Type="http://schemas.openxmlformats.org/officeDocument/2006/relationships/customXml" Target="../ink/ink468.xml"/><Relationship Id="rId173" Type="http://schemas.openxmlformats.org/officeDocument/2006/relationships/image" Target="../media/image478.png"/><Relationship Id="rId194" Type="http://schemas.openxmlformats.org/officeDocument/2006/relationships/customXml" Target="../ink/ink489.xml"/><Relationship Id="rId208" Type="http://schemas.openxmlformats.org/officeDocument/2006/relationships/customXml" Target="../ink/ink496.xml"/><Relationship Id="rId229" Type="http://schemas.openxmlformats.org/officeDocument/2006/relationships/image" Target="../media/image506.png"/><Relationship Id="rId240" Type="http://schemas.openxmlformats.org/officeDocument/2006/relationships/customXml" Target="../ink/ink512.xml"/><Relationship Id="rId14" Type="http://schemas.openxmlformats.org/officeDocument/2006/relationships/customXml" Target="../ink/ink399.xml"/><Relationship Id="rId35" Type="http://schemas.openxmlformats.org/officeDocument/2006/relationships/image" Target="../media/image409.png"/><Relationship Id="rId56" Type="http://schemas.openxmlformats.org/officeDocument/2006/relationships/customXml" Target="../ink/ink420.xml"/><Relationship Id="rId77" Type="http://schemas.openxmlformats.org/officeDocument/2006/relationships/image" Target="../media/image430.png"/><Relationship Id="rId100" Type="http://schemas.openxmlformats.org/officeDocument/2006/relationships/customXml" Target="../ink/ink442.xml"/><Relationship Id="rId8" Type="http://schemas.openxmlformats.org/officeDocument/2006/relationships/customXml" Target="../ink/ink396.xml"/><Relationship Id="rId98" Type="http://schemas.openxmlformats.org/officeDocument/2006/relationships/customXml" Target="../ink/ink441.xml"/><Relationship Id="rId121" Type="http://schemas.openxmlformats.org/officeDocument/2006/relationships/image" Target="../media/image452.png"/><Relationship Id="rId142" Type="http://schemas.openxmlformats.org/officeDocument/2006/relationships/customXml" Target="../ink/ink463.xml"/><Relationship Id="rId163" Type="http://schemas.openxmlformats.org/officeDocument/2006/relationships/image" Target="../media/image473.png"/><Relationship Id="rId184" Type="http://schemas.openxmlformats.org/officeDocument/2006/relationships/customXml" Target="../ink/ink484.xml"/><Relationship Id="rId219" Type="http://schemas.openxmlformats.org/officeDocument/2006/relationships/image" Target="../media/image501.png"/><Relationship Id="rId230" Type="http://schemas.openxmlformats.org/officeDocument/2006/relationships/customXml" Target="../ink/ink507.xml"/><Relationship Id="rId25" Type="http://schemas.openxmlformats.org/officeDocument/2006/relationships/image" Target="../media/image404.png"/><Relationship Id="rId46" Type="http://schemas.openxmlformats.org/officeDocument/2006/relationships/customXml" Target="../ink/ink415.xml"/><Relationship Id="rId67" Type="http://schemas.openxmlformats.org/officeDocument/2006/relationships/image" Target="../media/image425.png"/><Relationship Id="rId88" Type="http://schemas.openxmlformats.org/officeDocument/2006/relationships/customXml" Target="../ink/ink436.xml"/><Relationship Id="rId111" Type="http://schemas.openxmlformats.org/officeDocument/2006/relationships/image" Target="../media/image447.png"/><Relationship Id="rId132" Type="http://schemas.openxmlformats.org/officeDocument/2006/relationships/customXml" Target="../ink/ink458.xml"/><Relationship Id="rId153" Type="http://schemas.openxmlformats.org/officeDocument/2006/relationships/image" Target="../media/image468.png"/><Relationship Id="rId174" Type="http://schemas.openxmlformats.org/officeDocument/2006/relationships/customXml" Target="../ink/ink479.xml"/><Relationship Id="rId195" Type="http://schemas.openxmlformats.org/officeDocument/2006/relationships/image" Target="../media/image489.png"/><Relationship Id="rId209" Type="http://schemas.openxmlformats.org/officeDocument/2006/relationships/image" Target="../media/image496.png"/><Relationship Id="rId220" Type="http://schemas.openxmlformats.org/officeDocument/2006/relationships/customXml" Target="../ink/ink502.xml"/><Relationship Id="rId241" Type="http://schemas.openxmlformats.org/officeDocument/2006/relationships/image" Target="../media/image512.png"/><Relationship Id="rId15" Type="http://schemas.openxmlformats.org/officeDocument/2006/relationships/image" Target="../media/image399.png"/><Relationship Id="rId36" Type="http://schemas.openxmlformats.org/officeDocument/2006/relationships/customXml" Target="../ink/ink410.xml"/><Relationship Id="rId57" Type="http://schemas.openxmlformats.org/officeDocument/2006/relationships/image" Target="../media/image420.png"/><Relationship Id="rId106" Type="http://schemas.openxmlformats.org/officeDocument/2006/relationships/customXml" Target="../ink/ink445.xml"/><Relationship Id="rId127" Type="http://schemas.openxmlformats.org/officeDocument/2006/relationships/image" Target="../media/image455.png"/><Relationship Id="rId10" Type="http://schemas.openxmlformats.org/officeDocument/2006/relationships/customXml" Target="../ink/ink397.xml"/><Relationship Id="rId31" Type="http://schemas.openxmlformats.org/officeDocument/2006/relationships/image" Target="../media/image407.png"/><Relationship Id="rId52" Type="http://schemas.openxmlformats.org/officeDocument/2006/relationships/customXml" Target="../ink/ink418.xml"/><Relationship Id="rId73" Type="http://schemas.openxmlformats.org/officeDocument/2006/relationships/image" Target="../media/image428.png"/><Relationship Id="rId78" Type="http://schemas.openxmlformats.org/officeDocument/2006/relationships/customXml" Target="../ink/ink431.xml"/><Relationship Id="rId94" Type="http://schemas.openxmlformats.org/officeDocument/2006/relationships/customXml" Target="../ink/ink439.xml"/><Relationship Id="rId99" Type="http://schemas.openxmlformats.org/officeDocument/2006/relationships/image" Target="../media/image441.png"/><Relationship Id="rId101" Type="http://schemas.openxmlformats.org/officeDocument/2006/relationships/image" Target="../media/image442.png"/><Relationship Id="rId122" Type="http://schemas.openxmlformats.org/officeDocument/2006/relationships/customXml" Target="../ink/ink453.xml"/><Relationship Id="rId143" Type="http://schemas.openxmlformats.org/officeDocument/2006/relationships/image" Target="../media/image463.png"/><Relationship Id="rId148" Type="http://schemas.openxmlformats.org/officeDocument/2006/relationships/customXml" Target="../ink/ink466.xml"/><Relationship Id="rId164" Type="http://schemas.openxmlformats.org/officeDocument/2006/relationships/customXml" Target="../ink/ink474.xml"/><Relationship Id="rId169" Type="http://schemas.openxmlformats.org/officeDocument/2006/relationships/image" Target="../media/image476.png"/><Relationship Id="rId185" Type="http://schemas.openxmlformats.org/officeDocument/2006/relationships/image" Target="../media/image484.png"/><Relationship Id="rId4" Type="http://schemas.openxmlformats.org/officeDocument/2006/relationships/customXml" Target="../ink/ink394.xml"/><Relationship Id="rId9" Type="http://schemas.openxmlformats.org/officeDocument/2006/relationships/image" Target="../media/image396.png"/><Relationship Id="rId180" Type="http://schemas.openxmlformats.org/officeDocument/2006/relationships/customXml" Target="../ink/ink482.xml"/><Relationship Id="rId210" Type="http://schemas.openxmlformats.org/officeDocument/2006/relationships/customXml" Target="../ink/ink497.xml"/><Relationship Id="rId215" Type="http://schemas.openxmlformats.org/officeDocument/2006/relationships/image" Target="../media/image499.png"/><Relationship Id="rId236" Type="http://schemas.openxmlformats.org/officeDocument/2006/relationships/customXml" Target="../ink/ink510.xml"/><Relationship Id="rId26" Type="http://schemas.openxmlformats.org/officeDocument/2006/relationships/customXml" Target="../ink/ink405.xml"/><Relationship Id="rId231" Type="http://schemas.openxmlformats.org/officeDocument/2006/relationships/image" Target="../media/image507.png"/><Relationship Id="rId47" Type="http://schemas.openxmlformats.org/officeDocument/2006/relationships/image" Target="../media/image415.png"/><Relationship Id="rId68" Type="http://schemas.openxmlformats.org/officeDocument/2006/relationships/customXml" Target="../ink/ink426.xml"/><Relationship Id="rId89" Type="http://schemas.openxmlformats.org/officeDocument/2006/relationships/image" Target="../media/image436.png"/><Relationship Id="rId112" Type="http://schemas.openxmlformats.org/officeDocument/2006/relationships/customXml" Target="../ink/ink448.xml"/><Relationship Id="rId133" Type="http://schemas.openxmlformats.org/officeDocument/2006/relationships/image" Target="../media/image458.png"/><Relationship Id="rId154" Type="http://schemas.openxmlformats.org/officeDocument/2006/relationships/customXml" Target="../ink/ink469.xml"/><Relationship Id="rId175" Type="http://schemas.openxmlformats.org/officeDocument/2006/relationships/image" Target="../media/image479.png"/><Relationship Id="rId196" Type="http://schemas.openxmlformats.org/officeDocument/2006/relationships/customXml" Target="../ink/ink490.xml"/><Relationship Id="rId200" Type="http://schemas.openxmlformats.org/officeDocument/2006/relationships/customXml" Target="../ink/ink492.xml"/><Relationship Id="rId16" Type="http://schemas.openxmlformats.org/officeDocument/2006/relationships/customXml" Target="../ink/ink400.xml"/><Relationship Id="rId221" Type="http://schemas.openxmlformats.org/officeDocument/2006/relationships/image" Target="../media/image502.png"/><Relationship Id="rId242" Type="http://schemas.openxmlformats.org/officeDocument/2006/relationships/customXml" Target="../ink/ink513.xml"/><Relationship Id="rId37" Type="http://schemas.openxmlformats.org/officeDocument/2006/relationships/image" Target="../media/image410.png"/><Relationship Id="rId58" Type="http://schemas.openxmlformats.org/officeDocument/2006/relationships/customXml" Target="../ink/ink421.xml"/><Relationship Id="rId79" Type="http://schemas.openxmlformats.org/officeDocument/2006/relationships/image" Target="../media/image431.png"/><Relationship Id="rId102" Type="http://schemas.openxmlformats.org/officeDocument/2006/relationships/customXml" Target="../ink/ink443.xml"/><Relationship Id="rId123" Type="http://schemas.openxmlformats.org/officeDocument/2006/relationships/image" Target="../media/image453.png"/><Relationship Id="rId144" Type="http://schemas.openxmlformats.org/officeDocument/2006/relationships/customXml" Target="../ink/ink464.xml"/><Relationship Id="rId90" Type="http://schemas.openxmlformats.org/officeDocument/2006/relationships/customXml" Target="../ink/ink437.xml"/><Relationship Id="rId165" Type="http://schemas.openxmlformats.org/officeDocument/2006/relationships/image" Target="../media/image474.png"/><Relationship Id="rId186" Type="http://schemas.openxmlformats.org/officeDocument/2006/relationships/customXml" Target="../ink/ink485.xml"/><Relationship Id="rId211" Type="http://schemas.openxmlformats.org/officeDocument/2006/relationships/image" Target="../media/image497.png"/><Relationship Id="rId232" Type="http://schemas.openxmlformats.org/officeDocument/2006/relationships/customXml" Target="../ink/ink508.xml"/><Relationship Id="rId27" Type="http://schemas.openxmlformats.org/officeDocument/2006/relationships/image" Target="../media/image405.png"/><Relationship Id="rId48" Type="http://schemas.openxmlformats.org/officeDocument/2006/relationships/customXml" Target="../ink/ink416.xml"/><Relationship Id="rId69" Type="http://schemas.openxmlformats.org/officeDocument/2006/relationships/image" Target="../media/image426.png"/><Relationship Id="rId113" Type="http://schemas.openxmlformats.org/officeDocument/2006/relationships/image" Target="../media/image448.png"/><Relationship Id="rId134" Type="http://schemas.openxmlformats.org/officeDocument/2006/relationships/customXml" Target="../ink/ink459.xml"/><Relationship Id="rId80" Type="http://schemas.openxmlformats.org/officeDocument/2006/relationships/customXml" Target="../ink/ink432.xml"/><Relationship Id="rId155" Type="http://schemas.openxmlformats.org/officeDocument/2006/relationships/image" Target="../media/image469.png"/><Relationship Id="rId176" Type="http://schemas.openxmlformats.org/officeDocument/2006/relationships/customXml" Target="../ink/ink480.xml"/><Relationship Id="rId197" Type="http://schemas.openxmlformats.org/officeDocument/2006/relationships/image" Target="../media/image490.png"/><Relationship Id="rId201" Type="http://schemas.openxmlformats.org/officeDocument/2006/relationships/image" Target="../media/image492.png"/><Relationship Id="rId222" Type="http://schemas.openxmlformats.org/officeDocument/2006/relationships/customXml" Target="../ink/ink503.xml"/><Relationship Id="rId243" Type="http://schemas.openxmlformats.org/officeDocument/2006/relationships/image" Target="../media/image513.png"/><Relationship Id="rId17" Type="http://schemas.openxmlformats.org/officeDocument/2006/relationships/image" Target="../media/image400.png"/><Relationship Id="rId38" Type="http://schemas.openxmlformats.org/officeDocument/2006/relationships/customXml" Target="../ink/ink411.xml"/><Relationship Id="rId59" Type="http://schemas.openxmlformats.org/officeDocument/2006/relationships/image" Target="../media/image421.png"/><Relationship Id="rId103" Type="http://schemas.openxmlformats.org/officeDocument/2006/relationships/image" Target="../media/image443.png"/><Relationship Id="rId124" Type="http://schemas.openxmlformats.org/officeDocument/2006/relationships/customXml" Target="../ink/ink454.xml"/><Relationship Id="rId70" Type="http://schemas.openxmlformats.org/officeDocument/2006/relationships/customXml" Target="../ink/ink427.xml"/><Relationship Id="rId91" Type="http://schemas.openxmlformats.org/officeDocument/2006/relationships/image" Target="../media/image437.png"/><Relationship Id="rId145" Type="http://schemas.openxmlformats.org/officeDocument/2006/relationships/image" Target="../media/image464.png"/><Relationship Id="rId166" Type="http://schemas.openxmlformats.org/officeDocument/2006/relationships/customXml" Target="../ink/ink475.xml"/><Relationship Id="rId187" Type="http://schemas.openxmlformats.org/officeDocument/2006/relationships/image" Target="../media/image48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8.xml"/><Relationship Id="rId233" Type="http://schemas.openxmlformats.org/officeDocument/2006/relationships/image" Target="../media/image508.png"/><Relationship Id="rId28" Type="http://schemas.openxmlformats.org/officeDocument/2006/relationships/customXml" Target="../ink/ink406.xml"/><Relationship Id="rId49" Type="http://schemas.openxmlformats.org/officeDocument/2006/relationships/image" Target="../media/image416.png"/><Relationship Id="rId114" Type="http://schemas.openxmlformats.org/officeDocument/2006/relationships/customXml" Target="../ink/ink449.xml"/><Relationship Id="rId60" Type="http://schemas.openxmlformats.org/officeDocument/2006/relationships/customXml" Target="../ink/ink422.xml"/><Relationship Id="rId81" Type="http://schemas.openxmlformats.org/officeDocument/2006/relationships/image" Target="../media/image432.png"/><Relationship Id="rId135" Type="http://schemas.openxmlformats.org/officeDocument/2006/relationships/image" Target="../media/image459.png"/><Relationship Id="rId156" Type="http://schemas.openxmlformats.org/officeDocument/2006/relationships/customXml" Target="../ink/ink470.xml"/><Relationship Id="rId177" Type="http://schemas.openxmlformats.org/officeDocument/2006/relationships/image" Target="../media/image480.png"/><Relationship Id="rId198" Type="http://schemas.openxmlformats.org/officeDocument/2006/relationships/customXml" Target="../ink/ink491.xml"/><Relationship Id="rId202" Type="http://schemas.openxmlformats.org/officeDocument/2006/relationships/customXml" Target="../ink/ink493.xml"/><Relationship Id="rId223" Type="http://schemas.openxmlformats.org/officeDocument/2006/relationships/image" Target="../media/image503.png"/><Relationship Id="rId18" Type="http://schemas.openxmlformats.org/officeDocument/2006/relationships/customXml" Target="../ink/ink401.xml"/><Relationship Id="rId39" Type="http://schemas.openxmlformats.org/officeDocument/2006/relationships/image" Target="../media/image411.png"/><Relationship Id="rId50" Type="http://schemas.openxmlformats.org/officeDocument/2006/relationships/customXml" Target="../ink/ink417.xml"/><Relationship Id="rId104" Type="http://schemas.openxmlformats.org/officeDocument/2006/relationships/customXml" Target="../ink/ink444.xml"/><Relationship Id="rId125" Type="http://schemas.openxmlformats.org/officeDocument/2006/relationships/image" Target="../media/image454.png"/><Relationship Id="rId146" Type="http://schemas.openxmlformats.org/officeDocument/2006/relationships/customXml" Target="../ink/ink465.xml"/><Relationship Id="rId167" Type="http://schemas.openxmlformats.org/officeDocument/2006/relationships/image" Target="../media/image475.png"/><Relationship Id="rId188" Type="http://schemas.openxmlformats.org/officeDocument/2006/relationships/customXml" Target="../ink/ink486.xml"/><Relationship Id="rId71" Type="http://schemas.openxmlformats.org/officeDocument/2006/relationships/image" Target="../media/image427.png"/><Relationship Id="rId92" Type="http://schemas.openxmlformats.org/officeDocument/2006/relationships/customXml" Target="../ink/ink438.xml"/><Relationship Id="rId213" Type="http://schemas.openxmlformats.org/officeDocument/2006/relationships/image" Target="../media/image498.png"/><Relationship Id="rId234" Type="http://schemas.openxmlformats.org/officeDocument/2006/relationships/customXml" Target="../ink/ink509.xml"/><Relationship Id="rId2" Type="http://schemas.openxmlformats.org/officeDocument/2006/relationships/customXml" Target="../ink/ink393.xml"/><Relationship Id="rId29" Type="http://schemas.openxmlformats.org/officeDocument/2006/relationships/image" Target="../media/image406.png"/><Relationship Id="rId40" Type="http://schemas.openxmlformats.org/officeDocument/2006/relationships/customXml" Target="../ink/ink412.xml"/><Relationship Id="rId115" Type="http://schemas.openxmlformats.org/officeDocument/2006/relationships/image" Target="../media/image449.png"/><Relationship Id="rId136" Type="http://schemas.openxmlformats.org/officeDocument/2006/relationships/customXml" Target="../ink/ink460.xml"/><Relationship Id="rId157" Type="http://schemas.openxmlformats.org/officeDocument/2006/relationships/image" Target="../media/image470.png"/><Relationship Id="rId178" Type="http://schemas.openxmlformats.org/officeDocument/2006/relationships/customXml" Target="../ink/ink481.xml"/><Relationship Id="rId61" Type="http://schemas.openxmlformats.org/officeDocument/2006/relationships/image" Target="../media/image422.png"/><Relationship Id="rId82" Type="http://schemas.openxmlformats.org/officeDocument/2006/relationships/customXml" Target="../ink/ink433.xml"/><Relationship Id="rId199" Type="http://schemas.openxmlformats.org/officeDocument/2006/relationships/image" Target="../media/image491.png"/><Relationship Id="rId203" Type="http://schemas.openxmlformats.org/officeDocument/2006/relationships/image" Target="../media/image493.png"/><Relationship Id="rId19" Type="http://schemas.openxmlformats.org/officeDocument/2006/relationships/image" Target="../media/image401.png"/><Relationship Id="rId224" Type="http://schemas.openxmlformats.org/officeDocument/2006/relationships/customXml" Target="../ink/ink504.xml"/><Relationship Id="rId30" Type="http://schemas.openxmlformats.org/officeDocument/2006/relationships/customXml" Target="../ink/ink407.xml"/><Relationship Id="rId105" Type="http://schemas.openxmlformats.org/officeDocument/2006/relationships/image" Target="../media/image444.png"/><Relationship Id="rId126" Type="http://schemas.openxmlformats.org/officeDocument/2006/relationships/customXml" Target="../ink/ink455.xml"/><Relationship Id="rId147" Type="http://schemas.openxmlformats.org/officeDocument/2006/relationships/image" Target="../media/image465.png"/><Relationship Id="rId168" Type="http://schemas.openxmlformats.org/officeDocument/2006/relationships/customXml" Target="../ink/ink476.xml"/><Relationship Id="rId51" Type="http://schemas.openxmlformats.org/officeDocument/2006/relationships/image" Target="../media/image417.png"/><Relationship Id="rId72" Type="http://schemas.openxmlformats.org/officeDocument/2006/relationships/customXml" Target="../ink/ink428.xml"/><Relationship Id="rId93" Type="http://schemas.openxmlformats.org/officeDocument/2006/relationships/image" Target="../media/image438.png"/><Relationship Id="rId189" Type="http://schemas.openxmlformats.org/officeDocument/2006/relationships/image" Target="../media/image486.png"/><Relationship Id="rId3" Type="http://schemas.openxmlformats.org/officeDocument/2006/relationships/image" Target="../media/image393.png"/><Relationship Id="rId214" Type="http://schemas.openxmlformats.org/officeDocument/2006/relationships/customXml" Target="../ink/ink499.xml"/><Relationship Id="rId235" Type="http://schemas.openxmlformats.org/officeDocument/2006/relationships/image" Target="../media/image509.png"/><Relationship Id="rId116" Type="http://schemas.openxmlformats.org/officeDocument/2006/relationships/customXml" Target="../ink/ink450.xml"/><Relationship Id="rId137" Type="http://schemas.openxmlformats.org/officeDocument/2006/relationships/image" Target="../media/image460.png"/><Relationship Id="rId158" Type="http://schemas.openxmlformats.org/officeDocument/2006/relationships/customXml" Target="../ink/ink471.xml"/><Relationship Id="rId20" Type="http://schemas.openxmlformats.org/officeDocument/2006/relationships/customXml" Target="../ink/ink402.xml"/><Relationship Id="rId41" Type="http://schemas.openxmlformats.org/officeDocument/2006/relationships/image" Target="../media/image412.png"/><Relationship Id="rId62" Type="http://schemas.openxmlformats.org/officeDocument/2006/relationships/customXml" Target="../ink/ink423.xml"/><Relationship Id="rId83" Type="http://schemas.openxmlformats.org/officeDocument/2006/relationships/image" Target="../media/image433.png"/><Relationship Id="rId179" Type="http://schemas.openxmlformats.org/officeDocument/2006/relationships/image" Target="../media/image481.png"/><Relationship Id="rId190" Type="http://schemas.openxmlformats.org/officeDocument/2006/relationships/customXml" Target="../ink/ink487.xml"/><Relationship Id="rId204" Type="http://schemas.openxmlformats.org/officeDocument/2006/relationships/customXml" Target="../ink/ink494.xml"/><Relationship Id="rId225" Type="http://schemas.openxmlformats.org/officeDocument/2006/relationships/image" Target="../media/image5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23B1-47A7-B327-5F99-9BE674D8F0A1}"/>
              </a:ext>
            </a:extLst>
          </p:cNvPr>
          <p:cNvGrpSpPr/>
          <p:nvPr/>
        </p:nvGrpSpPr>
        <p:grpSpPr>
          <a:xfrm>
            <a:off x="241537" y="94548"/>
            <a:ext cx="1687320" cy="671760"/>
            <a:chOff x="241537" y="94548"/>
            <a:chExt cx="168732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9D695F5-ED13-749E-4E70-158A6D0AC37C}"/>
                    </a:ext>
                  </a:extLst>
                </p14:cNvPr>
                <p14:cNvContentPartPr/>
                <p14:nvPr/>
              </p14:nvContentPartPr>
              <p14:xfrm>
                <a:off x="241537" y="110388"/>
                <a:ext cx="505800" cy="316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9D695F5-ED13-749E-4E70-158A6D0AC3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537" y="101748"/>
                  <a:ext cx="523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B6C1C8-2954-BDE7-2BD8-84073BF598D6}"/>
                    </a:ext>
                  </a:extLst>
                </p14:cNvPr>
                <p14:cNvContentPartPr/>
                <p14:nvPr/>
              </p14:nvContentPartPr>
              <p14:xfrm>
                <a:off x="697297" y="115068"/>
                <a:ext cx="513720" cy="651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B6C1C8-2954-BDE7-2BD8-84073BF598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297" y="106068"/>
                  <a:ext cx="5313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6BECA5-FE67-F49B-E6DD-43C75317B674}"/>
                    </a:ext>
                  </a:extLst>
                </p14:cNvPr>
                <p14:cNvContentPartPr/>
                <p14:nvPr/>
              </p14:nvContentPartPr>
              <p14:xfrm>
                <a:off x="1213177" y="200028"/>
                <a:ext cx="209520" cy="190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6BECA5-FE67-F49B-E6DD-43C75317B6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177" y="191028"/>
                  <a:ext cx="227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031B51-A366-5F2A-AE50-A29693673275}"/>
                    </a:ext>
                  </a:extLst>
                </p14:cNvPr>
                <p14:cNvContentPartPr/>
                <p14:nvPr/>
              </p14:nvContentPartPr>
              <p14:xfrm>
                <a:off x="1406137" y="195708"/>
                <a:ext cx="297000" cy="17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031B51-A366-5F2A-AE50-A296936732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7497" y="187068"/>
                  <a:ext cx="314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90ED08-5AE1-DA5B-20AF-5F74841F6AA5}"/>
                    </a:ext>
                  </a:extLst>
                </p14:cNvPr>
                <p14:cNvContentPartPr/>
                <p14:nvPr/>
              </p14:nvContentPartPr>
              <p14:xfrm>
                <a:off x="1661737" y="94548"/>
                <a:ext cx="60120" cy="8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90ED08-5AE1-DA5B-20AF-5F74841F6A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2737" y="85908"/>
                  <a:ext cx="77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FA30BB-DA59-CF62-A4D9-8D06C0ADF86F}"/>
                    </a:ext>
                  </a:extLst>
                </p14:cNvPr>
                <p14:cNvContentPartPr/>
                <p14:nvPr/>
              </p14:nvContentPartPr>
              <p14:xfrm>
                <a:off x="1782697" y="193188"/>
                <a:ext cx="146160" cy="19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FA30BB-DA59-CF62-A4D9-8D06C0ADF8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4057" y="184188"/>
                  <a:ext cx="1638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6D37E8-BCDA-7798-2DBC-93B5C2E6E78A}"/>
              </a:ext>
            </a:extLst>
          </p:cNvPr>
          <p:cNvGrpSpPr/>
          <p:nvPr/>
        </p:nvGrpSpPr>
        <p:grpSpPr>
          <a:xfrm>
            <a:off x="2204257" y="49188"/>
            <a:ext cx="1697760" cy="307080"/>
            <a:chOff x="2204257" y="49188"/>
            <a:chExt cx="16977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B63CB5-B71F-0791-F5C0-78A7C2B63F52}"/>
                    </a:ext>
                  </a:extLst>
                </p14:cNvPr>
                <p14:cNvContentPartPr/>
                <p14:nvPr/>
              </p14:nvContentPartPr>
              <p14:xfrm>
                <a:off x="2211817" y="190668"/>
                <a:ext cx="38520" cy="15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B63CB5-B71F-0791-F5C0-78A7C2B63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2817" y="182028"/>
                  <a:ext cx="56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1FBA1D-F9FD-F28E-2E06-B552DBEF3EF5}"/>
                    </a:ext>
                  </a:extLst>
                </p14:cNvPr>
                <p14:cNvContentPartPr/>
                <p14:nvPr/>
              </p14:nvContentPartPr>
              <p14:xfrm>
                <a:off x="2204257" y="49188"/>
                <a:ext cx="60120" cy="10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1FBA1D-F9FD-F28E-2E06-B552DBEF3E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5617" y="40188"/>
                  <a:ext cx="77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BBB2DA-5FE2-19F6-BFF6-9B17769356B5}"/>
                    </a:ext>
                  </a:extLst>
                </p14:cNvPr>
                <p14:cNvContentPartPr/>
                <p14:nvPr/>
              </p14:nvContentPartPr>
              <p14:xfrm>
                <a:off x="2293177" y="54948"/>
                <a:ext cx="669600" cy="30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BBB2DA-5FE2-19F6-BFF6-9B17769356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4177" y="45948"/>
                  <a:ext cx="687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E67D2E-83C3-5757-0170-6058BEF9F6A3}"/>
                    </a:ext>
                  </a:extLst>
                </p14:cNvPr>
                <p14:cNvContentPartPr/>
                <p14:nvPr/>
              </p14:nvContentPartPr>
              <p14:xfrm>
                <a:off x="2890417" y="149628"/>
                <a:ext cx="171720" cy="18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E67D2E-83C3-5757-0170-6058BEF9F6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1417" y="140988"/>
                  <a:ext cx="18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9EF719-B097-1086-CDC7-35C4E8758D5D}"/>
                    </a:ext>
                  </a:extLst>
                </p14:cNvPr>
                <p14:cNvContentPartPr/>
                <p14:nvPr/>
              </p14:nvContentPartPr>
              <p14:xfrm>
                <a:off x="3031537" y="79788"/>
                <a:ext cx="48600" cy="11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9EF719-B097-1086-CDC7-35C4E8758D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22537" y="70788"/>
                  <a:ext cx="6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A36226-DE28-4891-2882-BFA543D40D9E}"/>
                    </a:ext>
                  </a:extLst>
                </p14:cNvPr>
                <p14:cNvContentPartPr/>
                <p14:nvPr/>
              </p14:nvContentPartPr>
              <p14:xfrm>
                <a:off x="3151417" y="75108"/>
                <a:ext cx="57240" cy="24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A36226-DE28-4891-2882-BFA543D40D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2777" y="66468"/>
                  <a:ext cx="74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6A818C-AB2B-6559-7F82-C86C55744882}"/>
                    </a:ext>
                  </a:extLst>
                </p14:cNvPr>
                <p14:cNvContentPartPr/>
                <p14:nvPr/>
              </p14:nvContentPartPr>
              <p14:xfrm>
                <a:off x="3161497" y="154308"/>
                <a:ext cx="177480" cy="146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6A818C-AB2B-6559-7F82-C86C557448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2497" y="145668"/>
                  <a:ext cx="195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7C8407-D832-BCFB-126E-3F20C177E5AE}"/>
                    </a:ext>
                  </a:extLst>
                </p14:cNvPr>
                <p14:cNvContentPartPr/>
                <p14:nvPr/>
              </p14:nvContentPartPr>
              <p14:xfrm>
                <a:off x="3275617" y="52788"/>
                <a:ext cx="60840" cy="5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7C8407-D832-BCFB-126E-3F20C177E5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6617" y="44148"/>
                  <a:ext cx="78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E9EAB8-5A6C-6505-4099-A5F73585EA9E}"/>
                    </a:ext>
                  </a:extLst>
                </p14:cNvPr>
                <p14:cNvContentPartPr/>
                <p14:nvPr/>
              </p14:nvContentPartPr>
              <p14:xfrm>
                <a:off x="3350497" y="83388"/>
                <a:ext cx="272520" cy="23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E9EAB8-5A6C-6505-4099-A5F73585EA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1857" y="74748"/>
                  <a:ext cx="290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EAD516-5204-AFB7-D711-A3B822AC7BE9}"/>
                    </a:ext>
                  </a:extLst>
                </p14:cNvPr>
                <p14:cNvContentPartPr/>
                <p14:nvPr/>
              </p14:nvContentPartPr>
              <p14:xfrm>
                <a:off x="3723097" y="104628"/>
                <a:ext cx="31320" cy="2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EAD516-5204-AFB7-D711-A3B822AC7B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4097" y="95628"/>
                  <a:ext cx="48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97B4F9-9FA5-76CB-7493-E6491BCFFA5C}"/>
                    </a:ext>
                  </a:extLst>
                </p14:cNvPr>
                <p14:cNvContentPartPr/>
                <p14:nvPr/>
              </p14:nvContentPartPr>
              <p14:xfrm>
                <a:off x="3732097" y="177348"/>
                <a:ext cx="169920" cy="9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97B4F9-9FA5-76CB-7493-E6491BCFFA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3457" y="168708"/>
                  <a:ext cx="187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2A803B-99AB-7A76-2216-08C1D7C530CA}"/>
              </a:ext>
            </a:extLst>
          </p:cNvPr>
          <p:cNvGrpSpPr/>
          <p:nvPr/>
        </p:nvGrpSpPr>
        <p:grpSpPr>
          <a:xfrm>
            <a:off x="2038657" y="621588"/>
            <a:ext cx="1870200" cy="534240"/>
            <a:chOff x="2038657" y="621588"/>
            <a:chExt cx="187020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74FFA6-5B97-7561-E175-20DB5DDE451A}"/>
                    </a:ext>
                  </a:extLst>
                </p14:cNvPr>
                <p14:cNvContentPartPr/>
                <p14:nvPr/>
              </p14:nvContentPartPr>
              <p14:xfrm>
                <a:off x="2038657" y="864588"/>
                <a:ext cx="272880" cy="24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74FFA6-5B97-7561-E175-20DB5DDE45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9657" y="855588"/>
                  <a:ext cx="290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8764C2-A949-49B2-A178-CCA8871EEE44}"/>
                    </a:ext>
                  </a:extLst>
                </p14:cNvPr>
                <p14:cNvContentPartPr/>
                <p14:nvPr/>
              </p14:nvContentPartPr>
              <p14:xfrm>
                <a:off x="2274097" y="667668"/>
                <a:ext cx="201960" cy="38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8764C2-A949-49B2-A178-CCA8871EEE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5457" y="658668"/>
                  <a:ext cx="2196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1CE646-9ABD-79DD-7683-46712E912426}"/>
                    </a:ext>
                  </a:extLst>
                </p14:cNvPr>
                <p14:cNvContentPartPr/>
                <p14:nvPr/>
              </p14:nvContentPartPr>
              <p14:xfrm>
                <a:off x="2556337" y="875388"/>
                <a:ext cx="218160" cy="1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1CE646-9ABD-79DD-7683-46712E9124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697" y="866748"/>
                  <a:ext cx="23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39A253-EBE7-033F-938E-F48DFA9903E3}"/>
                    </a:ext>
                  </a:extLst>
                </p14:cNvPr>
                <p14:cNvContentPartPr/>
                <p14:nvPr/>
              </p14:nvContentPartPr>
              <p14:xfrm>
                <a:off x="2674417" y="786828"/>
                <a:ext cx="59760" cy="27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39A253-EBE7-033F-938E-F48DFA9903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5777" y="778188"/>
                  <a:ext cx="77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5312A3-75CF-4B8E-C678-A86C9E821BCD}"/>
                    </a:ext>
                  </a:extLst>
                </p14:cNvPr>
                <p14:cNvContentPartPr/>
                <p14:nvPr/>
              </p14:nvContentPartPr>
              <p14:xfrm>
                <a:off x="2889337" y="827868"/>
                <a:ext cx="234360" cy="21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5312A3-75CF-4B8E-C678-A86C9E821B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80337" y="819228"/>
                  <a:ext cx="252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DA9F1F-F19E-EF54-A265-209F16BEAD19}"/>
                    </a:ext>
                  </a:extLst>
                </p14:cNvPr>
                <p14:cNvContentPartPr/>
                <p14:nvPr/>
              </p14:nvContentPartPr>
              <p14:xfrm>
                <a:off x="3201817" y="794748"/>
                <a:ext cx="217080" cy="24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DA9F1F-F19E-EF54-A265-209F16BEAD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2817" y="785748"/>
                  <a:ext cx="234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843B73-A066-39F7-19C3-A693261F770C}"/>
                    </a:ext>
                  </a:extLst>
                </p14:cNvPr>
                <p14:cNvContentPartPr/>
                <p14:nvPr/>
              </p14:nvContentPartPr>
              <p14:xfrm>
                <a:off x="3441937" y="621588"/>
                <a:ext cx="466920" cy="534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843B73-A066-39F7-19C3-A693261F77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33297" y="612588"/>
                  <a:ext cx="484560" cy="55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6298F7-FF00-AF23-CDCE-4F2520244B6E}"/>
              </a:ext>
            </a:extLst>
          </p:cNvPr>
          <p:cNvGrpSpPr/>
          <p:nvPr/>
        </p:nvGrpSpPr>
        <p:grpSpPr>
          <a:xfrm>
            <a:off x="6235537" y="757308"/>
            <a:ext cx="156960" cy="83160"/>
            <a:chOff x="6235537" y="757308"/>
            <a:chExt cx="15696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ED241C-82C7-E6F0-A460-B9197F995E8E}"/>
                    </a:ext>
                  </a:extLst>
                </p14:cNvPr>
                <p14:cNvContentPartPr/>
                <p14:nvPr/>
              </p14:nvContentPartPr>
              <p14:xfrm>
                <a:off x="6275137" y="757308"/>
                <a:ext cx="110520" cy="2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ED241C-82C7-E6F0-A460-B9197F995E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6497" y="748308"/>
                  <a:ext cx="128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1F0A1F-8A21-119A-F77A-C02A553470A5}"/>
                    </a:ext>
                  </a:extLst>
                </p14:cNvPr>
                <p14:cNvContentPartPr/>
                <p14:nvPr/>
              </p14:nvContentPartPr>
              <p14:xfrm>
                <a:off x="6235537" y="805908"/>
                <a:ext cx="156960" cy="34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1F0A1F-8A21-119A-F77A-C02A553470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26897" y="797268"/>
                  <a:ext cx="1746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B14DAAF-8F43-B319-A971-AD6468C057DA}"/>
                  </a:ext>
                </a:extLst>
              </p14:cNvPr>
              <p14:cNvContentPartPr/>
              <p14:nvPr/>
            </p14:nvContentPartPr>
            <p14:xfrm>
              <a:off x="6653857" y="672348"/>
              <a:ext cx="336960" cy="202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B14DAAF-8F43-B319-A971-AD6468C057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45217" y="663708"/>
                <a:ext cx="35460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5C8D33E-D184-BF76-F8A0-454868F19784}"/>
              </a:ext>
            </a:extLst>
          </p:cNvPr>
          <p:cNvGrpSpPr/>
          <p:nvPr/>
        </p:nvGrpSpPr>
        <p:grpSpPr>
          <a:xfrm>
            <a:off x="6998017" y="594228"/>
            <a:ext cx="1034280" cy="315000"/>
            <a:chOff x="6998017" y="594228"/>
            <a:chExt cx="103428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77680E-B4F4-377B-481E-2365A046B992}"/>
                    </a:ext>
                  </a:extLst>
                </p14:cNvPr>
                <p14:cNvContentPartPr/>
                <p14:nvPr/>
              </p14:nvContentPartPr>
              <p14:xfrm>
                <a:off x="6998017" y="700068"/>
                <a:ext cx="205560" cy="19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77680E-B4F4-377B-481E-2365A046B9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89017" y="691428"/>
                  <a:ext cx="223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0E6135-2A75-8874-C5A6-4688F65557DF}"/>
                    </a:ext>
                  </a:extLst>
                </p14:cNvPr>
                <p14:cNvContentPartPr/>
                <p14:nvPr/>
              </p14:nvContentPartPr>
              <p14:xfrm>
                <a:off x="7237777" y="767748"/>
                <a:ext cx="197640" cy="25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0E6135-2A75-8874-C5A6-4688F65557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28777" y="758748"/>
                  <a:ext cx="215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B87CFA-02DF-1052-9A6E-FE5AAC5F1ADE}"/>
                    </a:ext>
                  </a:extLst>
                </p14:cNvPr>
                <p14:cNvContentPartPr/>
                <p14:nvPr/>
              </p14:nvContentPartPr>
              <p14:xfrm>
                <a:off x="7352977" y="674148"/>
                <a:ext cx="50400" cy="234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B87CFA-02DF-1052-9A6E-FE5AAC5F1A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44337" y="665148"/>
                  <a:ext cx="68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72A7B9-D56F-D42A-5A2C-2A861C9CBB6A}"/>
                    </a:ext>
                  </a:extLst>
                </p14:cNvPr>
                <p14:cNvContentPartPr/>
                <p14:nvPr/>
              </p14:nvContentPartPr>
              <p14:xfrm>
                <a:off x="7542697" y="594228"/>
                <a:ext cx="202680" cy="31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72A7B9-D56F-D42A-5A2C-2A861C9CBB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34057" y="585588"/>
                  <a:ext cx="220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46A3AA-934F-B515-32C6-DDFD05DF9778}"/>
                    </a:ext>
                  </a:extLst>
                </p14:cNvPr>
                <p14:cNvContentPartPr/>
                <p14:nvPr/>
              </p14:nvContentPartPr>
              <p14:xfrm>
                <a:off x="7814497" y="708348"/>
                <a:ext cx="217800" cy="16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46A3AA-934F-B515-32C6-DDFD05DF97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05497" y="699708"/>
                  <a:ext cx="2354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08EAAA-C226-3E60-F79C-942759B2B448}"/>
              </a:ext>
            </a:extLst>
          </p:cNvPr>
          <p:cNvGrpSpPr/>
          <p:nvPr/>
        </p:nvGrpSpPr>
        <p:grpSpPr>
          <a:xfrm>
            <a:off x="4319617" y="495228"/>
            <a:ext cx="1654200" cy="817200"/>
            <a:chOff x="4319617" y="495228"/>
            <a:chExt cx="1654200" cy="8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7EC336-EE54-EF45-16BD-A2B11AFB7590}"/>
                    </a:ext>
                  </a:extLst>
                </p14:cNvPr>
                <p14:cNvContentPartPr/>
                <p14:nvPr/>
              </p14:nvContentPartPr>
              <p14:xfrm>
                <a:off x="4319617" y="577308"/>
                <a:ext cx="202680" cy="477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7EC336-EE54-EF45-16BD-A2B11AFB75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10977" y="568308"/>
                  <a:ext cx="220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7B25A3-0D99-3984-8FFB-D7E0D1D18736}"/>
                    </a:ext>
                  </a:extLst>
                </p14:cNvPr>
                <p14:cNvContentPartPr/>
                <p14:nvPr/>
              </p14:nvContentPartPr>
              <p14:xfrm>
                <a:off x="4551457" y="705108"/>
                <a:ext cx="312120" cy="20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7B25A3-0D99-3984-8FFB-D7E0D1D187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2457" y="696108"/>
                  <a:ext cx="329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5730C1-EEDE-B4AA-9506-90F124884043}"/>
                    </a:ext>
                  </a:extLst>
                </p14:cNvPr>
                <p14:cNvContentPartPr/>
                <p14:nvPr/>
              </p14:nvContentPartPr>
              <p14:xfrm>
                <a:off x="4872937" y="631308"/>
                <a:ext cx="65880" cy="234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5730C1-EEDE-B4AA-9506-90F1248840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64297" y="622308"/>
                  <a:ext cx="83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3422AC-4508-5486-82DF-47D9FD6B8EED}"/>
                    </a:ext>
                  </a:extLst>
                </p14:cNvPr>
                <p14:cNvContentPartPr/>
                <p14:nvPr/>
              </p14:nvContentPartPr>
              <p14:xfrm>
                <a:off x="4868257" y="675588"/>
                <a:ext cx="249120" cy="7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3422AC-4508-5486-82DF-47D9FD6B8E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9257" y="666948"/>
                  <a:ext cx="266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D101EA-E4B3-351D-0DAC-6590730E74A8}"/>
                    </a:ext>
                  </a:extLst>
                </p14:cNvPr>
                <p14:cNvContentPartPr/>
                <p14:nvPr/>
              </p14:nvContentPartPr>
              <p14:xfrm>
                <a:off x="5136457" y="518628"/>
                <a:ext cx="214560" cy="33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D101EA-E4B3-351D-0DAC-6590730E74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27457" y="509628"/>
                  <a:ext cx="23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E01D58-28B0-9451-280B-91C7C229F49C}"/>
                    </a:ext>
                  </a:extLst>
                </p14:cNvPr>
                <p14:cNvContentPartPr/>
                <p14:nvPr/>
              </p14:nvContentPartPr>
              <p14:xfrm>
                <a:off x="5376577" y="495228"/>
                <a:ext cx="165240" cy="514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E01D58-28B0-9451-280B-91C7C229F4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67577" y="486228"/>
                  <a:ext cx="1828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362781-F960-1F5A-06FF-4E1EB9ACCE18}"/>
                    </a:ext>
                  </a:extLst>
                </p14:cNvPr>
                <p14:cNvContentPartPr/>
                <p14:nvPr/>
              </p14:nvContentPartPr>
              <p14:xfrm>
                <a:off x="5736577" y="645348"/>
                <a:ext cx="206640" cy="235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362781-F960-1F5A-06FF-4E1EB9ACCE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27577" y="636708"/>
                  <a:ext cx="224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B77B7E-4C65-AB4C-DDE5-69DA30DB712B}"/>
                    </a:ext>
                  </a:extLst>
                </p14:cNvPr>
                <p14:cNvContentPartPr/>
                <p14:nvPr/>
              </p14:nvContentPartPr>
              <p14:xfrm>
                <a:off x="4629937" y="953148"/>
                <a:ext cx="1139400" cy="359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B77B7E-4C65-AB4C-DDE5-69DA30DB71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0937" y="944148"/>
                  <a:ext cx="1157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D69C6D-6BE8-CC79-0607-B88D1D79B950}"/>
                    </a:ext>
                  </a:extLst>
                </p14:cNvPr>
                <p14:cNvContentPartPr/>
                <p14:nvPr/>
              </p14:nvContentPartPr>
              <p14:xfrm>
                <a:off x="5610937" y="907068"/>
                <a:ext cx="207720" cy="132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D69C6D-6BE8-CC79-0607-B88D1D79B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1937" y="898428"/>
                  <a:ext cx="225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45EBFB-6670-A1C0-2233-F870CD5EABD1}"/>
                    </a:ext>
                  </a:extLst>
                </p14:cNvPr>
                <p14:cNvContentPartPr/>
                <p14:nvPr/>
              </p14:nvContentPartPr>
              <p14:xfrm>
                <a:off x="5204857" y="902388"/>
                <a:ext cx="693720" cy="280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45EBFB-6670-A1C0-2233-F870CD5EAB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96217" y="893388"/>
                  <a:ext cx="711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9253686-14D3-5911-1E59-EA28EFE56598}"/>
                    </a:ext>
                  </a:extLst>
                </p14:cNvPr>
                <p14:cNvContentPartPr/>
                <p14:nvPr/>
              </p14:nvContentPartPr>
              <p14:xfrm>
                <a:off x="5789857" y="904908"/>
                <a:ext cx="183960" cy="138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9253686-14D3-5911-1E59-EA28EFE565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80857" y="895908"/>
                  <a:ext cx="2016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E5C8092-45F9-C553-AAF2-C977C532B348}"/>
              </a:ext>
            </a:extLst>
          </p:cNvPr>
          <p:cNvGrpSpPr/>
          <p:nvPr/>
        </p:nvGrpSpPr>
        <p:grpSpPr>
          <a:xfrm>
            <a:off x="231457" y="673068"/>
            <a:ext cx="1585080" cy="837000"/>
            <a:chOff x="231457" y="673068"/>
            <a:chExt cx="158508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87E45D-94AF-EDB3-5D2C-58AA982F6BC1}"/>
                    </a:ext>
                  </a:extLst>
                </p14:cNvPr>
                <p14:cNvContentPartPr/>
                <p14:nvPr/>
              </p14:nvContentPartPr>
              <p14:xfrm>
                <a:off x="231457" y="877908"/>
                <a:ext cx="243720" cy="20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87E45D-94AF-EDB3-5D2C-58AA982F6B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2457" y="869268"/>
                  <a:ext cx="261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B018C78-F8EF-9212-BD16-5476F0344355}"/>
                    </a:ext>
                  </a:extLst>
                </p14:cNvPr>
                <p14:cNvContentPartPr/>
                <p14:nvPr/>
              </p14:nvContentPartPr>
              <p14:xfrm>
                <a:off x="479857" y="761988"/>
                <a:ext cx="151920" cy="416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B018C78-F8EF-9212-BD16-5476F03443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217" y="752988"/>
                  <a:ext cx="1695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00E3BE-8725-A4E4-3E4E-BA85CFC48C89}"/>
                    </a:ext>
                  </a:extLst>
                </p14:cNvPr>
                <p14:cNvContentPartPr/>
                <p14:nvPr/>
              </p14:nvContentPartPr>
              <p14:xfrm>
                <a:off x="685417" y="820308"/>
                <a:ext cx="188280" cy="26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00E3BE-8725-A4E4-3E4E-BA85CFC48C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6777" y="811308"/>
                  <a:ext cx="205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C71F29-3F79-93DB-0A2F-1C7E457C3F5E}"/>
                    </a:ext>
                  </a:extLst>
                </p14:cNvPr>
                <p14:cNvContentPartPr/>
                <p14:nvPr/>
              </p14:nvContentPartPr>
              <p14:xfrm>
                <a:off x="911137" y="808788"/>
                <a:ext cx="198000" cy="222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C71F29-3F79-93DB-0A2F-1C7E457C3F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497" y="799788"/>
                  <a:ext cx="215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E9059A-0D63-4449-CAFC-DC1B819090D5}"/>
                    </a:ext>
                  </a:extLst>
                </p14:cNvPr>
                <p14:cNvContentPartPr/>
                <p14:nvPr/>
              </p14:nvContentPartPr>
              <p14:xfrm>
                <a:off x="1218577" y="806988"/>
                <a:ext cx="187200" cy="19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E9059A-0D63-4449-CAFC-DC1B819090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09577" y="797988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C99AD5-77F2-94C5-13D3-D66FA25E6702}"/>
                    </a:ext>
                  </a:extLst>
                </p14:cNvPr>
                <p14:cNvContentPartPr/>
                <p14:nvPr/>
              </p14:nvContentPartPr>
              <p14:xfrm>
                <a:off x="1401817" y="673068"/>
                <a:ext cx="105120" cy="45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C99AD5-77F2-94C5-13D3-D66FA25E67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92817" y="664068"/>
                  <a:ext cx="1227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A8DAB1-AB3F-3836-6EA6-119FB0663FDA}"/>
                    </a:ext>
                  </a:extLst>
                </p14:cNvPr>
                <p14:cNvContentPartPr/>
                <p14:nvPr/>
              </p14:nvContentPartPr>
              <p14:xfrm>
                <a:off x="1723657" y="899868"/>
                <a:ext cx="92880" cy="88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A8DAB1-AB3F-3836-6EA6-119FB0663F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14657" y="890868"/>
                  <a:ext cx="110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79B657-CB3D-9FA2-2AAC-D85E9059FC4F}"/>
                    </a:ext>
                  </a:extLst>
                </p14:cNvPr>
                <p14:cNvContentPartPr/>
                <p14:nvPr/>
              </p14:nvContentPartPr>
              <p14:xfrm>
                <a:off x="381577" y="1126308"/>
                <a:ext cx="493560" cy="38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79B657-CB3D-9FA2-2AAC-D85E9059FC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2937" y="1117668"/>
                  <a:ext cx="511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5A007F-8976-B7E5-5938-358AC17DE02F}"/>
                    </a:ext>
                  </a:extLst>
                </p14:cNvPr>
                <p14:cNvContentPartPr/>
                <p14:nvPr/>
              </p14:nvContentPartPr>
              <p14:xfrm>
                <a:off x="489577" y="1062588"/>
                <a:ext cx="819720" cy="422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5A007F-8976-B7E5-5938-358AC17DE0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0577" y="1053948"/>
                  <a:ext cx="83736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9102EC9-0FE1-00BE-51D6-6233E2606101}"/>
              </a:ext>
            </a:extLst>
          </p:cNvPr>
          <p:cNvGrpSpPr/>
          <p:nvPr/>
        </p:nvGrpSpPr>
        <p:grpSpPr>
          <a:xfrm>
            <a:off x="179257" y="1646508"/>
            <a:ext cx="4226040" cy="790920"/>
            <a:chOff x="179257" y="1646508"/>
            <a:chExt cx="422604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DDA775-F8B9-C87F-575E-EF0E485111B7}"/>
                    </a:ext>
                  </a:extLst>
                </p14:cNvPr>
                <p14:cNvContentPartPr/>
                <p14:nvPr/>
              </p14:nvContentPartPr>
              <p14:xfrm>
                <a:off x="210937" y="1876908"/>
                <a:ext cx="172800" cy="456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DDA775-F8B9-C87F-575E-EF0E485111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1937" y="1867908"/>
                  <a:ext cx="1904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677DEB6-E8DE-F6AC-1140-82A82F6E0047}"/>
                    </a:ext>
                  </a:extLst>
                </p14:cNvPr>
                <p14:cNvContentPartPr/>
                <p14:nvPr/>
              </p14:nvContentPartPr>
              <p14:xfrm>
                <a:off x="179257" y="2009388"/>
                <a:ext cx="475920" cy="234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677DEB6-E8DE-F6AC-1140-82A82F6E00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0257" y="2000388"/>
                  <a:ext cx="493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E956140-8310-D8D0-7406-BA30AC2A40FD}"/>
                    </a:ext>
                  </a:extLst>
                </p14:cNvPr>
                <p14:cNvContentPartPr/>
                <p14:nvPr/>
              </p14:nvContentPartPr>
              <p14:xfrm>
                <a:off x="571657" y="1865388"/>
                <a:ext cx="92880" cy="22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E956140-8310-D8D0-7406-BA30AC2A40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3017" y="1856388"/>
                  <a:ext cx="110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FAC487-4670-0EB1-0215-ADD41DD58D9E}"/>
                    </a:ext>
                  </a:extLst>
                </p14:cNvPr>
                <p14:cNvContentPartPr/>
                <p14:nvPr/>
              </p14:nvContentPartPr>
              <p14:xfrm>
                <a:off x="704137" y="1756668"/>
                <a:ext cx="519480" cy="452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FAC487-4670-0EB1-0215-ADD41DD58D9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5497" y="1748028"/>
                  <a:ext cx="5371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9828EC-8294-37EE-2B1D-088244F8C0C4}"/>
                    </a:ext>
                  </a:extLst>
                </p14:cNvPr>
                <p14:cNvContentPartPr/>
                <p14:nvPr/>
              </p14:nvContentPartPr>
              <p14:xfrm>
                <a:off x="1483537" y="1738668"/>
                <a:ext cx="615600" cy="434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9828EC-8294-37EE-2B1D-088244F8C0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74537" y="1729668"/>
                  <a:ext cx="633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AAC304-2F66-225F-7610-F91D9B0853ED}"/>
                    </a:ext>
                  </a:extLst>
                </p14:cNvPr>
                <p14:cNvContentPartPr/>
                <p14:nvPr/>
              </p14:nvContentPartPr>
              <p14:xfrm>
                <a:off x="1330537" y="1944948"/>
                <a:ext cx="434520" cy="70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AAC304-2F66-225F-7610-F91D9B0853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21897" y="1935948"/>
                  <a:ext cx="452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E57EBF-008B-FF0F-9C1C-F7A015A30F36}"/>
                    </a:ext>
                  </a:extLst>
                </p14:cNvPr>
                <p14:cNvContentPartPr/>
                <p14:nvPr/>
              </p14:nvContentPartPr>
              <p14:xfrm>
                <a:off x="2263297" y="1651548"/>
                <a:ext cx="1532880" cy="521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E57EBF-008B-FF0F-9C1C-F7A015A30F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54297" y="1642908"/>
                  <a:ext cx="15505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6DD6596-0C6A-CFBC-E36F-E1BA7699B020}"/>
                    </a:ext>
                  </a:extLst>
                </p14:cNvPr>
                <p14:cNvContentPartPr/>
                <p14:nvPr/>
              </p14:nvContentPartPr>
              <p14:xfrm>
                <a:off x="3711937" y="1646508"/>
                <a:ext cx="106200" cy="157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6DD6596-0C6A-CFBC-E36F-E1BA7699B0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02937" y="1637868"/>
                  <a:ext cx="123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6CC0727-33BB-9CFA-18E1-2255D2C81701}"/>
                    </a:ext>
                  </a:extLst>
                </p14:cNvPr>
                <p14:cNvContentPartPr/>
                <p14:nvPr/>
              </p14:nvContentPartPr>
              <p14:xfrm>
                <a:off x="3882217" y="1758828"/>
                <a:ext cx="523080" cy="678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6CC0727-33BB-9CFA-18E1-2255D2C817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73577" y="1750188"/>
                  <a:ext cx="540720" cy="69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40BC03-60AD-20EF-0ABD-5190A6170677}"/>
              </a:ext>
            </a:extLst>
          </p:cNvPr>
          <p:cNvGrpSpPr/>
          <p:nvPr/>
        </p:nvGrpSpPr>
        <p:grpSpPr>
          <a:xfrm>
            <a:off x="4772857" y="1571988"/>
            <a:ext cx="1959840" cy="693000"/>
            <a:chOff x="4772857" y="1571988"/>
            <a:chExt cx="195984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F3B2F3-50AF-53D1-23D7-BF3859E4EAFA}"/>
                    </a:ext>
                  </a:extLst>
                </p14:cNvPr>
                <p14:cNvContentPartPr/>
                <p14:nvPr/>
              </p14:nvContentPartPr>
              <p14:xfrm>
                <a:off x="4772857" y="1713108"/>
                <a:ext cx="569880" cy="55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F3B2F3-50AF-53D1-23D7-BF3859E4EA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217" y="1704108"/>
                  <a:ext cx="5875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359A53-9FF8-2B04-1A4A-10AF0695B83C}"/>
                    </a:ext>
                  </a:extLst>
                </p14:cNvPr>
                <p14:cNvContentPartPr/>
                <p14:nvPr/>
              </p14:nvContentPartPr>
              <p14:xfrm>
                <a:off x="5389537" y="1604748"/>
                <a:ext cx="500400" cy="339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359A53-9FF8-2B04-1A4A-10AF0695B8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80537" y="1595748"/>
                  <a:ext cx="518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8143F7-0448-9544-90BF-36A188F124C0}"/>
                    </a:ext>
                  </a:extLst>
                </p14:cNvPr>
                <p14:cNvContentPartPr/>
                <p14:nvPr/>
              </p14:nvContentPartPr>
              <p14:xfrm>
                <a:off x="5917657" y="1571988"/>
                <a:ext cx="463680" cy="339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8143F7-0448-9544-90BF-36A188F124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08657" y="1563348"/>
                  <a:ext cx="481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32BCF8-7756-5B5F-D24E-BDFB34104D05}"/>
                    </a:ext>
                  </a:extLst>
                </p14:cNvPr>
                <p14:cNvContentPartPr/>
                <p14:nvPr/>
              </p14:nvContentPartPr>
              <p14:xfrm>
                <a:off x="6087577" y="1673148"/>
                <a:ext cx="423720" cy="69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32BCF8-7756-5B5F-D24E-BDFB34104D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78937" y="1664148"/>
                  <a:ext cx="44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AC77145-D9EB-F507-DBF0-F177836E357D}"/>
                    </a:ext>
                  </a:extLst>
                </p14:cNvPr>
                <p14:cNvContentPartPr/>
                <p14:nvPr/>
              </p14:nvContentPartPr>
              <p14:xfrm>
                <a:off x="6502657" y="1741548"/>
                <a:ext cx="230040" cy="134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AC77145-D9EB-F507-DBF0-F177836E35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93657" y="1732908"/>
                  <a:ext cx="2476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3C66659-8D70-EF45-A348-2EEA0F2032B0}"/>
              </a:ext>
            </a:extLst>
          </p:cNvPr>
          <p:cNvGrpSpPr/>
          <p:nvPr/>
        </p:nvGrpSpPr>
        <p:grpSpPr>
          <a:xfrm>
            <a:off x="10504057" y="228108"/>
            <a:ext cx="1518480" cy="1685520"/>
            <a:chOff x="10504057" y="228108"/>
            <a:chExt cx="1518480" cy="168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7A5A309-85C3-C17C-CE2E-C52A678A3F1D}"/>
                    </a:ext>
                  </a:extLst>
                </p14:cNvPr>
                <p14:cNvContentPartPr/>
                <p14:nvPr/>
              </p14:nvContentPartPr>
              <p14:xfrm>
                <a:off x="10841737" y="275628"/>
                <a:ext cx="56520" cy="386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7A5A309-85C3-C17C-CE2E-C52A678A3F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833097" y="266628"/>
                  <a:ext cx="74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DB2DF92-C090-0EFE-6A2E-A19F19CF03BA}"/>
                    </a:ext>
                  </a:extLst>
                </p14:cNvPr>
                <p14:cNvContentPartPr/>
                <p14:nvPr/>
              </p14:nvContentPartPr>
              <p14:xfrm>
                <a:off x="11000857" y="315948"/>
                <a:ext cx="210600" cy="261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DB2DF92-C090-0EFE-6A2E-A19F19CF03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92217" y="306948"/>
                  <a:ext cx="228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B5EA7B-3975-EB18-7D39-9739B69DA3A1}"/>
                    </a:ext>
                  </a:extLst>
                </p14:cNvPr>
                <p14:cNvContentPartPr/>
                <p14:nvPr/>
              </p14:nvContentPartPr>
              <p14:xfrm>
                <a:off x="11383177" y="351228"/>
                <a:ext cx="307440" cy="234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B5EA7B-3975-EB18-7D39-9739B69DA3A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74177" y="342588"/>
                  <a:ext cx="325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281D1F-A0A7-D7FC-9C57-EBC4209419FE}"/>
                    </a:ext>
                  </a:extLst>
                </p14:cNvPr>
                <p14:cNvContentPartPr/>
                <p14:nvPr/>
              </p14:nvContentPartPr>
              <p14:xfrm>
                <a:off x="11689537" y="228108"/>
                <a:ext cx="196200" cy="168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281D1F-A0A7-D7FC-9C57-EBC4209419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80537" y="219468"/>
                  <a:ext cx="213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390D9E1-40DB-71FF-F165-E039E4A32C88}"/>
                    </a:ext>
                  </a:extLst>
                </p14:cNvPr>
                <p14:cNvContentPartPr/>
                <p14:nvPr/>
              </p14:nvContentPartPr>
              <p14:xfrm>
                <a:off x="10940737" y="791508"/>
                <a:ext cx="374040" cy="674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390D9E1-40DB-71FF-F165-E039E4A32C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32097" y="782868"/>
                  <a:ext cx="391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C828E1-23E0-28E7-7BDA-A1B03B860606}"/>
                    </a:ext>
                  </a:extLst>
                </p14:cNvPr>
                <p14:cNvContentPartPr/>
                <p14:nvPr/>
              </p14:nvContentPartPr>
              <p14:xfrm>
                <a:off x="11288137" y="826068"/>
                <a:ext cx="541800" cy="518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C828E1-23E0-28E7-7BDA-A1B03B8606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79497" y="817068"/>
                  <a:ext cx="5594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5682AB8-6FB8-B622-D2A3-8F92E5C69740}"/>
                    </a:ext>
                  </a:extLst>
                </p14:cNvPr>
                <p14:cNvContentPartPr/>
                <p14:nvPr/>
              </p14:nvContentPartPr>
              <p14:xfrm>
                <a:off x="10504057" y="1676388"/>
                <a:ext cx="175680" cy="237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5682AB8-6FB8-B622-D2A3-8F92E5C697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5057" y="1667748"/>
                  <a:ext cx="193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32A5AC-47D2-39DC-179D-C49398939512}"/>
                    </a:ext>
                  </a:extLst>
                </p14:cNvPr>
                <p14:cNvContentPartPr/>
                <p14:nvPr/>
              </p14:nvContentPartPr>
              <p14:xfrm>
                <a:off x="10544737" y="1625988"/>
                <a:ext cx="170640" cy="55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32A5AC-47D2-39DC-179D-C493989395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35737" y="1617348"/>
                  <a:ext cx="188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73A225D-6674-7767-A710-53797F9A507F}"/>
                    </a:ext>
                  </a:extLst>
                </p14:cNvPr>
                <p14:cNvContentPartPr/>
                <p14:nvPr/>
              </p14:nvContentPartPr>
              <p14:xfrm>
                <a:off x="10789177" y="1630308"/>
                <a:ext cx="276120" cy="209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73A225D-6674-7767-A710-53797F9A50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80177" y="1621308"/>
                  <a:ext cx="293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7FAB86D-F586-9126-C75B-61F1190CC59F}"/>
                    </a:ext>
                  </a:extLst>
                </p14:cNvPr>
                <p14:cNvContentPartPr/>
                <p14:nvPr/>
              </p14:nvContentPartPr>
              <p14:xfrm>
                <a:off x="11356177" y="1530228"/>
                <a:ext cx="254520" cy="265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7FAB86D-F586-9126-C75B-61F1190CC5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47537" y="1521588"/>
                  <a:ext cx="272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079E5AF-D9A4-4AF2-926E-F228FF82629C}"/>
                    </a:ext>
                  </a:extLst>
                </p14:cNvPr>
                <p14:cNvContentPartPr/>
                <p14:nvPr/>
              </p14:nvContentPartPr>
              <p14:xfrm>
                <a:off x="11694217" y="1542468"/>
                <a:ext cx="328320" cy="237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079E5AF-D9A4-4AF2-926E-F228FF82629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85217" y="1533828"/>
                  <a:ext cx="34596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D1112D1-194F-7A90-91F1-4E6403B5B7C2}"/>
              </a:ext>
            </a:extLst>
          </p:cNvPr>
          <p:cNvGrpSpPr/>
          <p:nvPr/>
        </p:nvGrpSpPr>
        <p:grpSpPr>
          <a:xfrm>
            <a:off x="478777" y="2440308"/>
            <a:ext cx="11086920" cy="4358520"/>
            <a:chOff x="478777" y="2440308"/>
            <a:chExt cx="11086920" cy="43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C372A0A-68B9-68FF-2C79-3723DB9C6583}"/>
                    </a:ext>
                  </a:extLst>
                </p14:cNvPr>
                <p14:cNvContentPartPr/>
                <p14:nvPr/>
              </p14:nvContentPartPr>
              <p14:xfrm>
                <a:off x="3631297" y="5033388"/>
                <a:ext cx="4479840" cy="1765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C372A0A-68B9-68FF-2C79-3723DB9C65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22657" y="5024748"/>
                  <a:ext cx="4497480" cy="17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B4DFE12-D7C8-6611-7D98-8BF1D0909567}"/>
                    </a:ext>
                  </a:extLst>
                </p14:cNvPr>
                <p14:cNvContentPartPr/>
                <p14:nvPr/>
              </p14:nvContentPartPr>
              <p14:xfrm>
                <a:off x="478777" y="2811828"/>
                <a:ext cx="175320" cy="523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B4DFE12-D7C8-6611-7D98-8BF1D090956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0137" y="2803188"/>
                  <a:ext cx="1929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85A011C-80FE-C72C-D086-FE5E3E601A48}"/>
                    </a:ext>
                  </a:extLst>
                </p14:cNvPr>
                <p14:cNvContentPartPr/>
                <p14:nvPr/>
              </p14:nvContentPartPr>
              <p14:xfrm>
                <a:off x="623497" y="2928828"/>
                <a:ext cx="351360" cy="297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85A011C-80FE-C72C-D086-FE5E3E601A4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4497" y="2920188"/>
                  <a:ext cx="369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963BEE-372F-0163-9CFA-208B42F86B6F}"/>
                    </a:ext>
                  </a:extLst>
                </p14:cNvPr>
                <p14:cNvContentPartPr/>
                <p14:nvPr/>
              </p14:nvContentPartPr>
              <p14:xfrm>
                <a:off x="969817" y="2945748"/>
                <a:ext cx="238680" cy="27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963BEE-372F-0163-9CFA-208B42F86B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0817" y="2936748"/>
                  <a:ext cx="256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0F85DA-5AB8-A09B-9E31-A3A319BBF6B5}"/>
                    </a:ext>
                  </a:extLst>
                </p14:cNvPr>
                <p14:cNvContentPartPr/>
                <p14:nvPr/>
              </p14:nvContentPartPr>
              <p14:xfrm>
                <a:off x="1306417" y="2898588"/>
                <a:ext cx="300960" cy="323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0F85DA-5AB8-A09B-9E31-A3A319BBF6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97777" y="2889948"/>
                  <a:ext cx="318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A646E3-19EF-C6DE-37E4-525B4943D38D}"/>
                    </a:ext>
                  </a:extLst>
                </p14:cNvPr>
                <p14:cNvContentPartPr/>
                <p14:nvPr/>
              </p14:nvContentPartPr>
              <p14:xfrm>
                <a:off x="1621417" y="2794548"/>
                <a:ext cx="185760" cy="518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A646E3-19EF-C6DE-37E4-525B4943D3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12777" y="2785548"/>
                  <a:ext cx="2034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C7B0A50-643F-7B89-5233-AD2F6974E8CA}"/>
                    </a:ext>
                  </a:extLst>
                </p14:cNvPr>
                <p14:cNvContentPartPr/>
                <p14:nvPr/>
              </p14:nvContentPartPr>
              <p14:xfrm>
                <a:off x="1879897" y="2807508"/>
                <a:ext cx="192240" cy="484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C7B0A50-643F-7B89-5233-AD2F6974E8C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70897" y="2798868"/>
                  <a:ext cx="209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72826C6-E045-8803-5E31-1C307D69FED5}"/>
                    </a:ext>
                  </a:extLst>
                </p14:cNvPr>
                <p14:cNvContentPartPr/>
                <p14:nvPr/>
              </p14:nvContentPartPr>
              <p14:xfrm>
                <a:off x="2100577" y="2880228"/>
                <a:ext cx="370080" cy="295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72826C6-E045-8803-5E31-1C307D69FE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91577" y="2871228"/>
                  <a:ext cx="387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542129-0004-D4B4-BC35-CA03EBDDFF14}"/>
                    </a:ext>
                  </a:extLst>
                </p14:cNvPr>
                <p14:cNvContentPartPr/>
                <p14:nvPr/>
              </p14:nvContentPartPr>
              <p14:xfrm>
                <a:off x="2539777" y="2853228"/>
                <a:ext cx="208080" cy="311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542129-0004-D4B4-BC35-CA03EBDDFF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31137" y="2844588"/>
                  <a:ext cx="2257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9EB258-7AA9-C7CF-3D7F-A9A6D2DAB200}"/>
                    </a:ext>
                  </a:extLst>
                </p14:cNvPr>
                <p14:cNvContentPartPr/>
                <p14:nvPr/>
              </p14:nvContentPartPr>
              <p14:xfrm>
                <a:off x="2822017" y="2859708"/>
                <a:ext cx="236520" cy="294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9EB258-7AA9-C7CF-3D7F-A9A6D2DAB2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13017" y="2851068"/>
                  <a:ext cx="254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BC6C67-24F1-8D95-6B04-FE98A4B61E75}"/>
                    </a:ext>
                  </a:extLst>
                </p14:cNvPr>
                <p14:cNvContentPartPr/>
                <p14:nvPr/>
              </p14:nvContentPartPr>
              <p14:xfrm>
                <a:off x="2847577" y="2856828"/>
                <a:ext cx="185760" cy="28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BC6C67-24F1-8D95-6B04-FE98A4B61E7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38577" y="2848188"/>
                  <a:ext cx="203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70C26D3-DFFA-10CF-53C1-5DBF64394E11}"/>
                    </a:ext>
                  </a:extLst>
                </p14:cNvPr>
                <p14:cNvContentPartPr/>
                <p14:nvPr/>
              </p14:nvContentPartPr>
              <p14:xfrm>
                <a:off x="3203617" y="2703108"/>
                <a:ext cx="172080" cy="55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70C26D3-DFFA-10CF-53C1-5DBF64394E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94977" y="2694108"/>
                  <a:ext cx="1897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E0FEAB8-65EF-F506-A78A-721E552E3D50}"/>
                    </a:ext>
                  </a:extLst>
                </p14:cNvPr>
                <p14:cNvContentPartPr/>
                <p14:nvPr/>
              </p14:nvContentPartPr>
              <p14:xfrm>
                <a:off x="3652897" y="2795268"/>
                <a:ext cx="432720" cy="417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E0FEAB8-65EF-F506-A78A-721E552E3D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44257" y="2786268"/>
                  <a:ext cx="4503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023427-2113-8CDC-1B52-10688FF13792}"/>
                    </a:ext>
                  </a:extLst>
                </p14:cNvPr>
                <p14:cNvContentPartPr/>
                <p14:nvPr/>
              </p14:nvContentPartPr>
              <p14:xfrm>
                <a:off x="4522297" y="2709948"/>
                <a:ext cx="26280" cy="27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023427-2113-8CDC-1B52-10688FF1379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13297" y="2700948"/>
                  <a:ext cx="43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DD6296-5D15-C7A2-9F98-FC71D34B8F79}"/>
                    </a:ext>
                  </a:extLst>
                </p14:cNvPr>
                <p14:cNvContentPartPr/>
                <p14:nvPr/>
              </p14:nvContentPartPr>
              <p14:xfrm>
                <a:off x="4385497" y="2619588"/>
                <a:ext cx="154440" cy="574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DD6296-5D15-C7A2-9F98-FC71D34B8F7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76857" y="2610948"/>
                  <a:ext cx="1720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298FE0-AC9B-4231-4B8C-3845C9B833B3}"/>
                    </a:ext>
                  </a:extLst>
                </p14:cNvPr>
                <p14:cNvContentPartPr/>
                <p14:nvPr/>
              </p14:nvContentPartPr>
              <p14:xfrm>
                <a:off x="4496017" y="2736588"/>
                <a:ext cx="349920" cy="283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298FE0-AC9B-4231-4B8C-3845C9B833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87017" y="2727948"/>
                  <a:ext cx="3675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54C6A49-201D-0DC1-D65F-6B5F909DFDC0}"/>
                    </a:ext>
                  </a:extLst>
                </p14:cNvPr>
                <p14:cNvContentPartPr/>
                <p14:nvPr/>
              </p14:nvContentPartPr>
              <p14:xfrm>
                <a:off x="4877257" y="2707428"/>
                <a:ext cx="222480" cy="272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54C6A49-201D-0DC1-D65F-6B5F909DFDC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68617" y="2698428"/>
                  <a:ext cx="240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8A3903-724B-1C7D-49A6-297D8C1C3548}"/>
                    </a:ext>
                  </a:extLst>
                </p14:cNvPr>
                <p14:cNvContentPartPr/>
                <p14:nvPr/>
              </p14:nvContentPartPr>
              <p14:xfrm>
                <a:off x="5155537" y="2691588"/>
                <a:ext cx="323640" cy="231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8A3903-724B-1C7D-49A6-297D8C1C35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46897" y="2682588"/>
                  <a:ext cx="341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8E42935-AD1A-FCFC-7305-41F2780D1396}"/>
                    </a:ext>
                  </a:extLst>
                </p14:cNvPr>
                <p14:cNvContentPartPr/>
                <p14:nvPr/>
              </p14:nvContentPartPr>
              <p14:xfrm>
                <a:off x="5361097" y="2551548"/>
                <a:ext cx="217800" cy="530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8E42935-AD1A-FCFC-7305-41F2780D13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52457" y="2542908"/>
                  <a:ext cx="2354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3E2AF4E-EFF7-1C4E-A8EB-D1716984338E}"/>
                    </a:ext>
                  </a:extLst>
                </p14:cNvPr>
                <p14:cNvContentPartPr/>
                <p14:nvPr/>
              </p14:nvContentPartPr>
              <p14:xfrm>
                <a:off x="5682937" y="2545428"/>
                <a:ext cx="207360" cy="466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3E2AF4E-EFF7-1C4E-A8EB-D171698433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73937" y="2536788"/>
                  <a:ext cx="225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696A70-D672-F307-45FA-5C4D7FFA139C}"/>
                    </a:ext>
                  </a:extLst>
                </p14:cNvPr>
                <p14:cNvContentPartPr/>
                <p14:nvPr/>
              </p14:nvContentPartPr>
              <p14:xfrm>
                <a:off x="5923777" y="2595108"/>
                <a:ext cx="309960" cy="297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696A70-D672-F307-45FA-5C4D7FFA13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14777" y="2586108"/>
                  <a:ext cx="32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8783CF5-0010-16AC-4545-A491980EFEC5}"/>
                    </a:ext>
                  </a:extLst>
                </p14:cNvPr>
                <p14:cNvContentPartPr/>
                <p14:nvPr/>
              </p14:nvContentPartPr>
              <p14:xfrm>
                <a:off x="6225457" y="2581428"/>
                <a:ext cx="266400" cy="31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8783CF5-0010-16AC-4545-A491980EFEC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16457" y="2572788"/>
                  <a:ext cx="284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CE9B20-6AF0-4389-144A-2B194AF46643}"/>
                    </a:ext>
                  </a:extLst>
                </p14:cNvPr>
                <p14:cNvContentPartPr/>
                <p14:nvPr/>
              </p14:nvContentPartPr>
              <p14:xfrm>
                <a:off x="6548377" y="2486028"/>
                <a:ext cx="259200" cy="366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CE9B20-6AF0-4389-144A-2B194AF4664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39377" y="2477388"/>
                  <a:ext cx="2768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22F3F1A-3995-357D-D7D9-89F7A842A206}"/>
                    </a:ext>
                  </a:extLst>
                </p14:cNvPr>
                <p14:cNvContentPartPr/>
                <p14:nvPr/>
              </p14:nvContentPartPr>
              <p14:xfrm>
                <a:off x="6637657" y="2440308"/>
                <a:ext cx="212760" cy="639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22F3F1A-3995-357D-D7D9-89F7A842A2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28657" y="2431308"/>
                  <a:ext cx="2304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0D9661-A5D4-8DE9-BAE3-88494D56506B}"/>
                    </a:ext>
                  </a:extLst>
                </p14:cNvPr>
                <p14:cNvContentPartPr/>
                <p14:nvPr/>
              </p14:nvContentPartPr>
              <p14:xfrm>
                <a:off x="1014457" y="3281628"/>
                <a:ext cx="475920" cy="59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0D9661-A5D4-8DE9-BAE3-88494D5650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5457" y="3272628"/>
                  <a:ext cx="493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44A811D-497A-CC88-09FA-5A4A02C59F10}"/>
                    </a:ext>
                  </a:extLst>
                </p14:cNvPr>
                <p14:cNvContentPartPr/>
                <p14:nvPr/>
              </p14:nvContentPartPr>
              <p14:xfrm>
                <a:off x="993217" y="3346068"/>
                <a:ext cx="540000" cy="52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44A811D-497A-CC88-09FA-5A4A02C59F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4217" y="3337068"/>
                  <a:ext cx="557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DFC9CAB-B52D-2A31-2918-B2C8BE54A464}"/>
                    </a:ext>
                  </a:extLst>
                </p14:cNvPr>
                <p14:cNvContentPartPr/>
                <p14:nvPr/>
              </p14:nvContentPartPr>
              <p14:xfrm>
                <a:off x="2506297" y="3223308"/>
                <a:ext cx="457200" cy="28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DFC9CAB-B52D-2A31-2918-B2C8BE54A4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97657" y="3214308"/>
                  <a:ext cx="474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96239AA-7B0A-EBD5-E046-EB0D4D4D8823}"/>
                    </a:ext>
                  </a:extLst>
                </p14:cNvPr>
                <p14:cNvContentPartPr/>
                <p14:nvPr/>
              </p14:nvContentPartPr>
              <p14:xfrm>
                <a:off x="2558497" y="3284148"/>
                <a:ext cx="488160" cy="42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96239AA-7B0A-EBD5-E046-EB0D4D4D88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49497" y="3275508"/>
                  <a:ext cx="505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090D22B-2BE4-51C8-D969-3F63D879D8E6}"/>
                    </a:ext>
                  </a:extLst>
                </p14:cNvPr>
                <p14:cNvContentPartPr/>
                <p14:nvPr/>
              </p14:nvContentPartPr>
              <p14:xfrm>
                <a:off x="3308737" y="3739908"/>
                <a:ext cx="183600" cy="19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090D22B-2BE4-51C8-D969-3F63D879D8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00097" y="3730908"/>
                  <a:ext cx="201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793840-DBBE-B5BE-621E-B9C748F4D25B}"/>
                    </a:ext>
                  </a:extLst>
                </p14:cNvPr>
                <p14:cNvContentPartPr/>
                <p14:nvPr/>
              </p14:nvContentPartPr>
              <p14:xfrm>
                <a:off x="3354817" y="3801828"/>
                <a:ext cx="218160" cy="7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793840-DBBE-B5BE-621E-B9C748F4D25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46177" y="3792828"/>
                  <a:ext cx="235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64F910-1BA6-74A3-BA28-C4CFB712218A}"/>
                    </a:ext>
                  </a:extLst>
                </p14:cNvPr>
                <p14:cNvContentPartPr/>
                <p14:nvPr/>
              </p14:nvContentPartPr>
              <p14:xfrm>
                <a:off x="4098217" y="3545508"/>
                <a:ext cx="373320" cy="288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64F910-1BA6-74A3-BA28-C4CFB712218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89577" y="3536868"/>
                  <a:ext cx="390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CEA628-23B2-5200-12EB-FC1157BB5832}"/>
                    </a:ext>
                  </a:extLst>
                </p14:cNvPr>
                <p14:cNvContentPartPr/>
                <p14:nvPr/>
              </p14:nvContentPartPr>
              <p14:xfrm>
                <a:off x="4444537" y="3344268"/>
                <a:ext cx="263880" cy="28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CEA628-23B2-5200-12EB-FC1157BB583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35897" y="3335628"/>
                  <a:ext cx="281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899239-C380-9655-FEF2-BD577FD7327F}"/>
                    </a:ext>
                  </a:extLst>
                </p14:cNvPr>
                <p14:cNvContentPartPr/>
                <p14:nvPr/>
              </p14:nvContentPartPr>
              <p14:xfrm>
                <a:off x="4760257" y="3605988"/>
                <a:ext cx="254520" cy="61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899239-C380-9655-FEF2-BD577FD732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51257" y="3597348"/>
                  <a:ext cx="272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F73910F-5DFE-B2EE-228C-B5BD7CB1A725}"/>
                    </a:ext>
                  </a:extLst>
                </p14:cNvPr>
                <p14:cNvContentPartPr/>
                <p14:nvPr/>
              </p14:nvContentPartPr>
              <p14:xfrm>
                <a:off x="4888777" y="3483948"/>
                <a:ext cx="74160" cy="288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F73910F-5DFE-B2EE-228C-B5BD7CB1A7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80137" y="3475308"/>
                  <a:ext cx="91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80E734-F2F9-CA2F-2617-930CFA5453D3}"/>
                    </a:ext>
                  </a:extLst>
                </p14:cNvPr>
                <p14:cNvContentPartPr/>
                <p14:nvPr/>
              </p14:nvContentPartPr>
              <p14:xfrm>
                <a:off x="5066617" y="3392508"/>
                <a:ext cx="178920" cy="443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80E734-F2F9-CA2F-2617-930CFA5453D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57617" y="3383868"/>
                  <a:ext cx="1965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478776C-18C7-3712-3A74-00120F1A3FD5}"/>
                    </a:ext>
                  </a:extLst>
                </p14:cNvPr>
                <p14:cNvContentPartPr/>
                <p14:nvPr/>
              </p14:nvContentPartPr>
              <p14:xfrm>
                <a:off x="5280457" y="3477468"/>
                <a:ext cx="316080" cy="250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478776C-18C7-3712-3A74-00120F1A3FD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71457" y="3468468"/>
                  <a:ext cx="333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79C1D3-DA08-95A5-2BAE-EA28B635529A}"/>
                    </a:ext>
                  </a:extLst>
                </p14:cNvPr>
                <p14:cNvContentPartPr/>
                <p14:nvPr/>
              </p14:nvContentPartPr>
              <p14:xfrm>
                <a:off x="5627857" y="3405828"/>
                <a:ext cx="418680" cy="317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79C1D3-DA08-95A5-2BAE-EA28B63552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19217" y="3397188"/>
                  <a:ext cx="436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439878-F39D-8D7F-AA20-1F4F917E8680}"/>
                    </a:ext>
                  </a:extLst>
                </p14:cNvPr>
                <p14:cNvContentPartPr/>
                <p14:nvPr/>
              </p14:nvContentPartPr>
              <p14:xfrm>
                <a:off x="6054097" y="3350028"/>
                <a:ext cx="150840" cy="436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439878-F39D-8D7F-AA20-1F4F917E868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45457" y="3341028"/>
                  <a:ext cx="168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D552656-51F5-4D4D-E8BF-22F0C032394E}"/>
                    </a:ext>
                  </a:extLst>
                </p14:cNvPr>
                <p14:cNvContentPartPr/>
                <p14:nvPr/>
              </p14:nvContentPartPr>
              <p14:xfrm>
                <a:off x="6287017" y="3479268"/>
                <a:ext cx="284040" cy="216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D552656-51F5-4D4D-E8BF-22F0C032394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78377" y="3470268"/>
                  <a:ext cx="301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5EFDA3-04D7-3F9F-0835-9E71C755BA66}"/>
                    </a:ext>
                  </a:extLst>
                </p14:cNvPr>
                <p14:cNvContentPartPr/>
                <p14:nvPr/>
              </p14:nvContentPartPr>
              <p14:xfrm>
                <a:off x="6629377" y="3425628"/>
                <a:ext cx="158040" cy="246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5EFDA3-04D7-3F9F-0835-9E71C755BA6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20377" y="3416988"/>
                  <a:ext cx="175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68D1662-0BCF-DF0F-E48D-4EB2252386C6}"/>
                    </a:ext>
                  </a:extLst>
                </p14:cNvPr>
                <p14:cNvContentPartPr/>
                <p14:nvPr/>
              </p14:nvContentPartPr>
              <p14:xfrm>
                <a:off x="6946897" y="3436788"/>
                <a:ext cx="334800" cy="213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68D1662-0BCF-DF0F-E48D-4EB2252386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37897" y="3428148"/>
                  <a:ext cx="352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0BAA97-DE6B-52DA-4C65-DD9ED665EF47}"/>
                    </a:ext>
                  </a:extLst>
                </p14:cNvPr>
                <p14:cNvContentPartPr/>
                <p14:nvPr/>
              </p14:nvContentPartPr>
              <p14:xfrm>
                <a:off x="7289617" y="3208548"/>
                <a:ext cx="205200" cy="418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0BAA97-DE6B-52DA-4C65-DD9ED665EF4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80617" y="3199908"/>
                  <a:ext cx="2228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A9E427-5256-6799-443D-1F6C0593052F}"/>
                    </a:ext>
                  </a:extLst>
                </p14:cNvPr>
                <p14:cNvContentPartPr/>
                <p14:nvPr/>
              </p14:nvContentPartPr>
              <p14:xfrm>
                <a:off x="3684577" y="4631268"/>
                <a:ext cx="135720" cy="39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A9E427-5256-6799-443D-1F6C0593052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577" y="4622268"/>
                  <a:ext cx="153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956A4E-AC3E-B4D7-E841-56E687B917AD}"/>
                    </a:ext>
                  </a:extLst>
                </p14:cNvPr>
                <p14:cNvContentPartPr/>
                <p14:nvPr/>
              </p14:nvContentPartPr>
              <p14:xfrm>
                <a:off x="3758377" y="4687788"/>
                <a:ext cx="182880" cy="64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956A4E-AC3E-B4D7-E841-56E687B917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49377" y="4679148"/>
                  <a:ext cx="200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EFD394-982C-8DBE-F082-38780CB3CA77}"/>
                    </a:ext>
                  </a:extLst>
                </p14:cNvPr>
                <p14:cNvContentPartPr/>
                <p14:nvPr/>
              </p14:nvContentPartPr>
              <p14:xfrm>
                <a:off x="4489537" y="4344708"/>
                <a:ext cx="398880" cy="288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EFD394-982C-8DBE-F082-38780CB3CA7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80897" y="4335708"/>
                  <a:ext cx="416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3912E08-7AF5-3A74-01BD-2E0841C23637}"/>
                    </a:ext>
                  </a:extLst>
                </p14:cNvPr>
                <p14:cNvContentPartPr/>
                <p14:nvPr/>
              </p14:nvContentPartPr>
              <p14:xfrm>
                <a:off x="4865737" y="3970668"/>
                <a:ext cx="258840" cy="317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3912E08-7AF5-3A74-01BD-2E0841C2363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57097" y="3961668"/>
                  <a:ext cx="276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59C713-4AD5-D1AC-1084-873913CDB885}"/>
                    </a:ext>
                  </a:extLst>
                </p14:cNvPr>
                <p14:cNvContentPartPr/>
                <p14:nvPr/>
              </p14:nvContentPartPr>
              <p14:xfrm>
                <a:off x="5124217" y="4337508"/>
                <a:ext cx="230760" cy="24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59C713-4AD5-D1AC-1084-873913CDB8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15217" y="4328868"/>
                  <a:ext cx="248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26C1EAE-48DF-06EE-4AEF-BFBB3C5603B0}"/>
                    </a:ext>
                  </a:extLst>
                </p14:cNvPr>
                <p14:cNvContentPartPr/>
                <p14:nvPr/>
              </p14:nvContentPartPr>
              <p14:xfrm>
                <a:off x="5262097" y="4187388"/>
                <a:ext cx="66600" cy="329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26C1EAE-48DF-06EE-4AEF-BFBB3C5603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53457" y="4178748"/>
                  <a:ext cx="84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470B23-99BA-3127-2E68-208119EDAFDE}"/>
                    </a:ext>
                  </a:extLst>
                </p14:cNvPr>
                <p14:cNvContentPartPr/>
                <p14:nvPr/>
              </p14:nvContentPartPr>
              <p14:xfrm>
                <a:off x="5646217" y="3973548"/>
                <a:ext cx="228960" cy="585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470B23-99BA-3127-2E68-208119EDAFD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37577" y="3964548"/>
                  <a:ext cx="2466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15A7C8-0563-A680-EBB7-A7AAABFB9203}"/>
                    </a:ext>
                  </a:extLst>
                </p14:cNvPr>
                <p14:cNvContentPartPr/>
                <p14:nvPr/>
              </p14:nvContentPartPr>
              <p14:xfrm>
                <a:off x="5843137" y="4089828"/>
                <a:ext cx="298440" cy="269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15A7C8-0563-A680-EBB7-A7AAABFB920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34497" y="4080828"/>
                  <a:ext cx="316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4E35F8-B007-35B9-4C4E-A2E66BA40E8D}"/>
                    </a:ext>
                  </a:extLst>
                </p14:cNvPr>
                <p14:cNvContentPartPr/>
                <p14:nvPr/>
              </p14:nvContentPartPr>
              <p14:xfrm>
                <a:off x="6167137" y="4061028"/>
                <a:ext cx="232200" cy="308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4E35F8-B007-35B9-4C4E-A2E66BA40E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58137" y="4052028"/>
                  <a:ext cx="249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3CED663-49B8-2E90-6BE0-47EE691DB2E9}"/>
                    </a:ext>
                  </a:extLst>
                </p14:cNvPr>
                <p14:cNvContentPartPr/>
                <p14:nvPr/>
              </p14:nvContentPartPr>
              <p14:xfrm>
                <a:off x="6477817" y="4089468"/>
                <a:ext cx="158760" cy="290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3CED663-49B8-2E90-6BE0-47EE691DB2E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69177" y="4080468"/>
                  <a:ext cx="176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906E83D-9115-BCD1-21F1-786F30717158}"/>
                    </a:ext>
                  </a:extLst>
                </p14:cNvPr>
                <p14:cNvContentPartPr/>
                <p14:nvPr/>
              </p14:nvContentPartPr>
              <p14:xfrm>
                <a:off x="6479977" y="4088388"/>
                <a:ext cx="210600" cy="56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906E83D-9115-BCD1-21F1-786F307171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471337" y="4079748"/>
                  <a:ext cx="228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A5CC63D-14BF-18D4-6B34-98D97A12A7CB}"/>
                    </a:ext>
                  </a:extLst>
                </p14:cNvPr>
                <p14:cNvContentPartPr/>
                <p14:nvPr/>
              </p14:nvContentPartPr>
              <p14:xfrm>
                <a:off x="6706417" y="3948348"/>
                <a:ext cx="108720" cy="526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A5CC63D-14BF-18D4-6B34-98D97A12A7C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97417" y="3939708"/>
                  <a:ext cx="1263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B42683C-480B-A3FC-3C95-6FC342F93AE5}"/>
                    </a:ext>
                  </a:extLst>
                </p14:cNvPr>
                <p14:cNvContentPartPr/>
                <p14:nvPr/>
              </p14:nvContentPartPr>
              <p14:xfrm>
                <a:off x="6898297" y="4107468"/>
                <a:ext cx="261720" cy="252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B42683C-480B-A3FC-3C95-6FC342F93AE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89657" y="4098828"/>
                  <a:ext cx="279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8942984-D138-B0EB-762C-40B6C88F7991}"/>
                    </a:ext>
                  </a:extLst>
                </p14:cNvPr>
                <p14:cNvContentPartPr/>
                <p14:nvPr/>
              </p14:nvContentPartPr>
              <p14:xfrm>
                <a:off x="7255057" y="4106748"/>
                <a:ext cx="199800" cy="262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8942984-D138-B0EB-762C-40B6C88F79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46417" y="4098108"/>
                  <a:ext cx="21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B0E965-EFB4-8B23-A591-FC120D44F231}"/>
                    </a:ext>
                  </a:extLst>
                </p14:cNvPr>
                <p14:cNvContentPartPr/>
                <p14:nvPr/>
              </p14:nvContentPartPr>
              <p14:xfrm>
                <a:off x="7623697" y="3982908"/>
                <a:ext cx="152280" cy="410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B0E965-EFB4-8B23-A591-FC120D44F2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14697" y="3974268"/>
                  <a:ext cx="1699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0F9CF07-CE68-0259-6CF2-A24965ED08FE}"/>
                    </a:ext>
                  </a:extLst>
                </p14:cNvPr>
                <p14:cNvContentPartPr/>
                <p14:nvPr/>
              </p14:nvContentPartPr>
              <p14:xfrm>
                <a:off x="7808737" y="4045548"/>
                <a:ext cx="228960" cy="225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0F9CF07-CE68-0259-6CF2-A24965ED08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00097" y="4036548"/>
                  <a:ext cx="246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BCDBFFA-C76F-F4D9-DDEF-874A71B150D1}"/>
                    </a:ext>
                  </a:extLst>
                </p14:cNvPr>
                <p14:cNvContentPartPr/>
                <p14:nvPr/>
              </p14:nvContentPartPr>
              <p14:xfrm>
                <a:off x="8017177" y="3944388"/>
                <a:ext cx="132840" cy="403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BCDBFFA-C76F-F4D9-DDEF-874A71B150D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08537" y="3935388"/>
                  <a:ext cx="1504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6185511-F825-780C-604D-950EB9AF2D8A}"/>
                    </a:ext>
                  </a:extLst>
                </p14:cNvPr>
                <p14:cNvContentPartPr/>
                <p14:nvPr/>
              </p14:nvContentPartPr>
              <p14:xfrm>
                <a:off x="8261617" y="3927828"/>
                <a:ext cx="145080" cy="416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6185511-F825-780C-604D-950EB9AF2D8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52617" y="3919188"/>
                  <a:ext cx="1627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5A9348E-2E6F-15B8-8B2C-21BDB668EFAB}"/>
                    </a:ext>
                  </a:extLst>
                </p14:cNvPr>
                <p14:cNvContentPartPr/>
                <p14:nvPr/>
              </p14:nvContentPartPr>
              <p14:xfrm>
                <a:off x="8472937" y="4012428"/>
                <a:ext cx="217440" cy="262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5A9348E-2E6F-15B8-8B2C-21BDB668EFA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64297" y="4003428"/>
                  <a:ext cx="235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E1EEEB-06E4-348F-F5EF-DC32CE8611D8}"/>
                    </a:ext>
                  </a:extLst>
                </p14:cNvPr>
                <p14:cNvContentPartPr/>
                <p14:nvPr/>
              </p14:nvContentPartPr>
              <p14:xfrm>
                <a:off x="8496697" y="3999828"/>
                <a:ext cx="226080" cy="35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E1EEEB-06E4-348F-F5EF-DC32CE8611D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87697" y="3991188"/>
                  <a:ext cx="243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1888B24-41F6-2CC6-49C5-3F9815D924AD}"/>
                    </a:ext>
                  </a:extLst>
                </p14:cNvPr>
                <p14:cNvContentPartPr/>
                <p14:nvPr/>
              </p14:nvContentPartPr>
              <p14:xfrm>
                <a:off x="8730337" y="3887508"/>
                <a:ext cx="244440" cy="568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1888B24-41F6-2CC6-49C5-3F9815D924A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21697" y="3878508"/>
                  <a:ext cx="2620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3A41FEA-D1CE-CC71-CD13-53E2B49577E6}"/>
                    </a:ext>
                  </a:extLst>
                </p14:cNvPr>
                <p14:cNvContentPartPr/>
                <p14:nvPr/>
              </p14:nvContentPartPr>
              <p14:xfrm>
                <a:off x="3988057" y="5013228"/>
                <a:ext cx="126720" cy="1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3A41FEA-D1CE-CC71-CD13-53E2B49577E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79417" y="5004588"/>
                  <a:ext cx="144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A90D55C-EFE0-09EA-7343-2BB25EBE28E3}"/>
                    </a:ext>
                  </a:extLst>
                </p14:cNvPr>
                <p14:cNvContentPartPr/>
                <p14:nvPr/>
              </p14:nvContentPartPr>
              <p14:xfrm>
                <a:off x="4009657" y="5076588"/>
                <a:ext cx="173880" cy="38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A90D55C-EFE0-09EA-7343-2BB25EBE28E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00657" y="5067948"/>
                  <a:ext cx="191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F9198E8-EBE2-8B46-9CFD-8BE3DC42437C}"/>
                    </a:ext>
                  </a:extLst>
                </p14:cNvPr>
                <p14:cNvContentPartPr/>
                <p14:nvPr/>
              </p14:nvContentPartPr>
              <p14:xfrm>
                <a:off x="4817137" y="4869588"/>
                <a:ext cx="292320" cy="245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F9198E8-EBE2-8B46-9CFD-8BE3DC42437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08497" y="4860948"/>
                  <a:ext cx="309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86EF16B-3CD7-1EC6-0666-E3F6929346AB}"/>
                    </a:ext>
                  </a:extLst>
                </p14:cNvPr>
                <p14:cNvContentPartPr/>
                <p14:nvPr/>
              </p14:nvContentPartPr>
              <p14:xfrm>
                <a:off x="5126737" y="4658628"/>
                <a:ext cx="243000" cy="261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86EF16B-3CD7-1EC6-0666-E3F6929346A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18097" y="4649628"/>
                  <a:ext cx="260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E75E9E3-FF91-02C5-3346-CB690C2935EC}"/>
                    </a:ext>
                  </a:extLst>
                </p14:cNvPr>
                <p14:cNvContentPartPr/>
                <p14:nvPr/>
              </p14:nvContentPartPr>
              <p14:xfrm>
                <a:off x="5439937" y="4874268"/>
                <a:ext cx="268920" cy="64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E75E9E3-FF91-02C5-3346-CB690C2935E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31297" y="4865628"/>
                  <a:ext cx="286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C09B2E-3A0B-C971-3999-D9116E8B0857}"/>
                    </a:ext>
                  </a:extLst>
                </p14:cNvPr>
                <p14:cNvContentPartPr/>
                <p14:nvPr/>
              </p14:nvContentPartPr>
              <p14:xfrm>
                <a:off x="5586817" y="4752588"/>
                <a:ext cx="69120" cy="270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C09B2E-3A0B-C971-3999-D9116E8B085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78177" y="4743588"/>
                  <a:ext cx="86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B543561-5E22-3A73-70E0-BBB30FE3CF3F}"/>
                    </a:ext>
                  </a:extLst>
                </p14:cNvPr>
                <p14:cNvContentPartPr/>
                <p14:nvPr/>
              </p14:nvContentPartPr>
              <p14:xfrm>
                <a:off x="6139057" y="4721988"/>
                <a:ext cx="230040" cy="328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B543561-5E22-3A73-70E0-BBB30FE3CF3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30417" y="4712988"/>
                  <a:ext cx="247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9C1AE9E-3973-C45D-C0FF-31DD65C8B35E}"/>
                    </a:ext>
                  </a:extLst>
                </p14:cNvPr>
                <p14:cNvContentPartPr/>
                <p14:nvPr/>
              </p14:nvContentPartPr>
              <p14:xfrm>
                <a:off x="6137617" y="4874268"/>
                <a:ext cx="316440" cy="92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9C1AE9E-3973-C45D-C0FF-31DD65C8B35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28617" y="4865628"/>
                  <a:ext cx="334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DB92400-C6E3-9E74-7039-E566D0D21209}"/>
                    </a:ext>
                  </a:extLst>
                </p14:cNvPr>
                <p14:cNvContentPartPr/>
                <p14:nvPr/>
              </p14:nvContentPartPr>
              <p14:xfrm>
                <a:off x="6473137" y="4738908"/>
                <a:ext cx="308880" cy="248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DB92400-C6E3-9E74-7039-E566D0D212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64137" y="4730268"/>
                  <a:ext cx="326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A97D321-2C46-E8BA-8CD9-E4440CC6DBB4}"/>
                    </a:ext>
                  </a:extLst>
                </p14:cNvPr>
                <p14:cNvContentPartPr/>
                <p14:nvPr/>
              </p14:nvContentPartPr>
              <p14:xfrm>
                <a:off x="6815857" y="4806588"/>
                <a:ext cx="240840" cy="68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A97D321-2C46-E8BA-8CD9-E4440CC6DBB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06857" y="4797948"/>
                  <a:ext cx="25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A89FD4-162C-3568-78FA-6E00ABC38091}"/>
                    </a:ext>
                  </a:extLst>
                </p14:cNvPr>
                <p14:cNvContentPartPr/>
                <p14:nvPr/>
              </p14:nvContentPartPr>
              <p14:xfrm>
                <a:off x="6901177" y="4726308"/>
                <a:ext cx="111960" cy="259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A89FD4-162C-3568-78FA-6E00ABC3809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892537" y="4717308"/>
                  <a:ext cx="129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DAF12A1-0010-52F9-D22B-43F3BBA89199}"/>
                    </a:ext>
                  </a:extLst>
                </p14:cNvPr>
                <p14:cNvContentPartPr/>
                <p14:nvPr/>
              </p14:nvContentPartPr>
              <p14:xfrm>
                <a:off x="7218697" y="4688148"/>
                <a:ext cx="106560" cy="289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DAF12A1-0010-52F9-D22B-43F3BBA8919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10057" y="4679508"/>
                  <a:ext cx="124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6FB5B7-F10E-E9DC-9B91-7A39C48FF08E}"/>
                    </a:ext>
                  </a:extLst>
                </p14:cNvPr>
                <p14:cNvContentPartPr/>
                <p14:nvPr/>
              </p14:nvContentPartPr>
              <p14:xfrm>
                <a:off x="7369177" y="4708308"/>
                <a:ext cx="170280" cy="247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6FB5B7-F10E-E9DC-9B91-7A39C48FF08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60537" y="4699308"/>
                  <a:ext cx="187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3172395-C2C6-4587-88B5-EDB70059333B}"/>
                    </a:ext>
                  </a:extLst>
                </p14:cNvPr>
                <p14:cNvContentPartPr/>
                <p14:nvPr/>
              </p14:nvContentPartPr>
              <p14:xfrm>
                <a:off x="4215577" y="5773908"/>
                <a:ext cx="77760" cy="22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3172395-C2C6-4587-88B5-EDB70059333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06937" y="5765268"/>
                  <a:ext cx="95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1509854-C4D5-0AD9-EFCA-983C579BE79A}"/>
                    </a:ext>
                  </a:extLst>
                </p14:cNvPr>
                <p14:cNvContentPartPr/>
                <p14:nvPr/>
              </p14:nvContentPartPr>
              <p14:xfrm>
                <a:off x="4237897" y="5807388"/>
                <a:ext cx="190800" cy="57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1509854-C4D5-0AD9-EFCA-983C579BE79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29257" y="5798748"/>
                  <a:ext cx="208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6A90C3B-5385-3F42-5CA3-28DBE006BECB}"/>
                    </a:ext>
                  </a:extLst>
                </p14:cNvPr>
                <p14:cNvContentPartPr/>
                <p14:nvPr/>
              </p14:nvContentPartPr>
              <p14:xfrm>
                <a:off x="4665577" y="5513988"/>
                <a:ext cx="383760" cy="274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6A90C3B-5385-3F42-5CA3-28DBE006BEC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56577" y="5505348"/>
                  <a:ext cx="401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6DDD55E-2861-EFA6-39D1-CCEE0BFC8929}"/>
                    </a:ext>
                  </a:extLst>
                </p14:cNvPr>
                <p14:cNvContentPartPr/>
                <p14:nvPr/>
              </p14:nvContentPartPr>
              <p14:xfrm>
                <a:off x="5015497" y="5281428"/>
                <a:ext cx="233640" cy="288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6DDD55E-2861-EFA6-39D1-CCEE0BFC892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06497" y="5272788"/>
                  <a:ext cx="251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8718E70-8769-61D4-D18A-EA8B1E20692F}"/>
                    </a:ext>
                  </a:extLst>
                </p14:cNvPr>
                <p14:cNvContentPartPr/>
                <p14:nvPr/>
              </p14:nvContentPartPr>
              <p14:xfrm>
                <a:off x="5289457" y="5526588"/>
                <a:ext cx="216000" cy="52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8718E70-8769-61D4-D18A-EA8B1E20692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80457" y="5517588"/>
                  <a:ext cx="233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D5602E0-1C7A-C863-8BB0-AC95B01EAB66}"/>
                    </a:ext>
                  </a:extLst>
                </p14:cNvPr>
                <p14:cNvContentPartPr/>
                <p14:nvPr/>
              </p14:nvContentPartPr>
              <p14:xfrm>
                <a:off x="5365777" y="5434788"/>
                <a:ext cx="87480" cy="239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D5602E0-1C7A-C863-8BB0-AC95B01EAB6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57137" y="5425788"/>
                  <a:ext cx="105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B2BC96-A07A-1347-C033-93F44E657345}"/>
                    </a:ext>
                  </a:extLst>
                </p14:cNvPr>
                <p14:cNvContentPartPr/>
                <p14:nvPr/>
              </p14:nvContentPartPr>
              <p14:xfrm>
                <a:off x="5587177" y="5364588"/>
                <a:ext cx="212400" cy="285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B2BC96-A07A-1347-C033-93F44E65734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78537" y="5355588"/>
                  <a:ext cx="230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FD4C2BD-EB8E-F56C-4511-1BACC98525D4}"/>
                    </a:ext>
                  </a:extLst>
                </p14:cNvPr>
                <p14:cNvContentPartPr/>
                <p14:nvPr/>
              </p14:nvContentPartPr>
              <p14:xfrm>
                <a:off x="5704897" y="5385468"/>
                <a:ext cx="128520" cy="37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FD4C2BD-EB8E-F56C-4511-1BACC98525D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95897" y="5376468"/>
                  <a:ext cx="146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2CEA293-5561-8280-74E2-618867516FFD}"/>
                    </a:ext>
                  </a:extLst>
                </p14:cNvPr>
                <p14:cNvContentPartPr/>
                <p14:nvPr/>
              </p14:nvContentPartPr>
              <p14:xfrm>
                <a:off x="5966617" y="5336868"/>
                <a:ext cx="333000" cy="268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2CEA293-5561-8280-74E2-618867516FF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57977" y="5327868"/>
                  <a:ext cx="350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1EC4972-215B-BE5E-E91A-02C19B1C073E}"/>
                    </a:ext>
                  </a:extLst>
                </p14:cNvPr>
                <p14:cNvContentPartPr/>
                <p14:nvPr/>
              </p14:nvContentPartPr>
              <p14:xfrm>
                <a:off x="6342457" y="5370348"/>
                <a:ext cx="178560" cy="214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1EC4972-215B-BE5E-E91A-02C19B1C073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33457" y="5361348"/>
                  <a:ext cx="196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1EB1021-1C91-0332-3363-82638F7F64A6}"/>
                    </a:ext>
                  </a:extLst>
                </p14:cNvPr>
                <p14:cNvContentPartPr/>
                <p14:nvPr/>
              </p14:nvContentPartPr>
              <p14:xfrm>
                <a:off x="6645217" y="5327148"/>
                <a:ext cx="325080" cy="287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1EB1021-1C91-0332-3363-82638F7F64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36577" y="5318508"/>
                  <a:ext cx="342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E65D11D-0A29-F8DC-B5E8-7AD8725E62F6}"/>
                    </a:ext>
                  </a:extLst>
                </p14:cNvPr>
                <p14:cNvContentPartPr/>
                <p14:nvPr/>
              </p14:nvContentPartPr>
              <p14:xfrm>
                <a:off x="6924937" y="5307708"/>
                <a:ext cx="302040" cy="251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E65D11D-0A29-F8DC-B5E8-7AD8725E62F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15937" y="5298708"/>
                  <a:ext cx="319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94B8F1E-E280-05DF-7BB2-D2AD1B7CDA6A}"/>
                    </a:ext>
                  </a:extLst>
                </p14:cNvPr>
                <p14:cNvContentPartPr/>
                <p14:nvPr/>
              </p14:nvContentPartPr>
              <p14:xfrm>
                <a:off x="7280257" y="5295828"/>
                <a:ext cx="189360" cy="257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94B8F1E-E280-05DF-7BB2-D2AD1B7CDA6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71617" y="5286828"/>
                  <a:ext cx="207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59C2CB-A4E7-8483-9FC3-36EA36494D21}"/>
                    </a:ext>
                  </a:extLst>
                </p14:cNvPr>
                <p14:cNvContentPartPr/>
                <p14:nvPr/>
              </p14:nvContentPartPr>
              <p14:xfrm>
                <a:off x="7591657" y="5241468"/>
                <a:ext cx="65160" cy="288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59C2CB-A4E7-8483-9FC3-36EA36494D2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583017" y="5232468"/>
                  <a:ext cx="82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A3128E9-C8C2-2AC3-1EC6-2E4B82042E75}"/>
                    </a:ext>
                  </a:extLst>
                </p14:cNvPr>
                <p14:cNvContentPartPr/>
                <p14:nvPr/>
              </p14:nvContentPartPr>
              <p14:xfrm>
                <a:off x="7612177" y="5215908"/>
                <a:ext cx="287640" cy="247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A3128E9-C8C2-2AC3-1EC6-2E4B82042E7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603177" y="5207268"/>
                  <a:ext cx="305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115A8E-2C78-FC52-7CF8-FB00DE37B721}"/>
                    </a:ext>
                  </a:extLst>
                </p14:cNvPr>
                <p14:cNvContentPartPr/>
                <p14:nvPr/>
              </p14:nvContentPartPr>
              <p14:xfrm>
                <a:off x="4532737" y="6333348"/>
                <a:ext cx="118080" cy="20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115A8E-2C78-FC52-7CF8-FB00DE37B72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523737" y="6324348"/>
                  <a:ext cx="135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D89D3C2-0EA5-7B21-6837-2938832B5041}"/>
                    </a:ext>
                  </a:extLst>
                </p14:cNvPr>
                <p14:cNvContentPartPr/>
                <p14:nvPr/>
              </p14:nvContentPartPr>
              <p14:xfrm>
                <a:off x="4580977" y="6395268"/>
                <a:ext cx="148680" cy="28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D89D3C2-0EA5-7B21-6837-2938832B50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571977" y="6386268"/>
                  <a:ext cx="166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94C36D1-2652-91C1-4FB6-458C0A93978B}"/>
                    </a:ext>
                  </a:extLst>
                </p14:cNvPr>
                <p14:cNvContentPartPr/>
                <p14:nvPr/>
              </p14:nvContentPartPr>
              <p14:xfrm>
                <a:off x="4848097" y="6186828"/>
                <a:ext cx="358200" cy="238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94C36D1-2652-91C1-4FB6-458C0A93978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839457" y="6178188"/>
                  <a:ext cx="375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5C692AD-2A50-A1C8-5370-B70560DC612E}"/>
                    </a:ext>
                  </a:extLst>
                </p14:cNvPr>
                <p14:cNvContentPartPr/>
                <p14:nvPr/>
              </p14:nvContentPartPr>
              <p14:xfrm>
                <a:off x="5333017" y="6020868"/>
                <a:ext cx="201240" cy="407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5C692AD-2A50-A1C8-5370-B70560DC612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24017" y="6011868"/>
                  <a:ext cx="2188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79A1ED3-DFF1-412C-460E-FF6256057295}"/>
                    </a:ext>
                  </a:extLst>
                </p14:cNvPr>
                <p14:cNvContentPartPr/>
                <p14:nvPr/>
              </p14:nvContentPartPr>
              <p14:xfrm>
                <a:off x="5505817" y="6078828"/>
                <a:ext cx="321840" cy="228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79A1ED3-DFF1-412C-460E-FF625605729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97177" y="6070188"/>
                  <a:ext cx="33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CCDD2E6-181A-B9D9-C84E-7A2AA80FB639}"/>
                    </a:ext>
                  </a:extLst>
                </p14:cNvPr>
                <p14:cNvContentPartPr/>
                <p14:nvPr/>
              </p14:nvContentPartPr>
              <p14:xfrm>
                <a:off x="5865457" y="6132468"/>
                <a:ext cx="198000" cy="66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CCDD2E6-181A-B9D9-C84E-7A2AA80FB63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56817" y="6123828"/>
                  <a:ext cx="215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7FED825-415E-6308-CF6B-B0BE065897E9}"/>
                    </a:ext>
                  </a:extLst>
                </p14:cNvPr>
                <p14:cNvContentPartPr/>
                <p14:nvPr/>
              </p14:nvContentPartPr>
              <p14:xfrm>
                <a:off x="5938177" y="6055428"/>
                <a:ext cx="83880" cy="226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7FED825-415E-6308-CF6B-B0BE065897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29177" y="6046428"/>
                  <a:ext cx="101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67712AC-DAF6-7C04-755D-F7E9681792B6}"/>
                    </a:ext>
                  </a:extLst>
                </p14:cNvPr>
                <p14:cNvContentPartPr/>
                <p14:nvPr/>
              </p14:nvContentPartPr>
              <p14:xfrm>
                <a:off x="6138697" y="6035988"/>
                <a:ext cx="177840" cy="254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67712AC-DAF6-7C04-755D-F7E9681792B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129697" y="6026988"/>
                  <a:ext cx="195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B6DEA29-DB24-40E4-7CDF-EB5A9D47CE13}"/>
                    </a:ext>
                  </a:extLst>
                </p14:cNvPr>
                <p14:cNvContentPartPr/>
                <p14:nvPr/>
              </p14:nvContentPartPr>
              <p14:xfrm>
                <a:off x="6143377" y="6011508"/>
                <a:ext cx="171360" cy="55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B6DEA29-DB24-40E4-7CDF-EB5A9D47CE1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34377" y="6002508"/>
                  <a:ext cx="189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04A236D-E893-7F27-79EB-9E91E527C125}"/>
                    </a:ext>
                  </a:extLst>
                </p14:cNvPr>
                <p14:cNvContentPartPr/>
                <p14:nvPr/>
              </p14:nvContentPartPr>
              <p14:xfrm>
                <a:off x="6326257" y="5846628"/>
                <a:ext cx="171360" cy="507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04A236D-E893-7F27-79EB-9E91E527C12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317617" y="5837988"/>
                  <a:ext cx="1890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13010C7-FA3A-91FB-121E-65E73C47A24F}"/>
                    </a:ext>
                  </a:extLst>
                </p14:cNvPr>
                <p14:cNvContentPartPr/>
                <p14:nvPr/>
              </p14:nvContentPartPr>
              <p14:xfrm>
                <a:off x="6610657" y="5979108"/>
                <a:ext cx="211680" cy="248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13010C7-FA3A-91FB-121E-65E73C47A24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601657" y="5970108"/>
                  <a:ext cx="229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A1E5E12-201B-5550-7BF0-88B0B96D9CEB}"/>
                    </a:ext>
                  </a:extLst>
                </p14:cNvPr>
                <p14:cNvContentPartPr/>
                <p14:nvPr/>
              </p14:nvContentPartPr>
              <p14:xfrm>
                <a:off x="6881017" y="5971188"/>
                <a:ext cx="217800" cy="277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A1E5E12-201B-5550-7BF0-88B0B96D9CE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872017" y="5962548"/>
                  <a:ext cx="235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D5B72A5-DF9F-05CB-B296-EB66098AFF04}"/>
                    </a:ext>
                  </a:extLst>
                </p14:cNvPr>
                <p14:cNvContentPartPr/>
                <p14:nvPr/>
              </p14:nvContentPartPr>
              <p14:xfrm>
                <a:off x="7245337" y="5861388"/>
                <a:ext cx="135000" cy="429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D5B72A5-DF9F-05CB-B296-EB66098AFF0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236337" y="5852748"/>
                  <a:ext cx="152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B120477-3425-ADEF-3704-1C2D9FA73764}"/>
                    </a:ext>
                  </a:extLst>
                </p14:cNvPr>
                <p14:cNvContentPartPr/>
                <p14:nvPr/>
              </p14:nvContentPartPr>
              <p14:xfrm>
                <a:off x="7384657" y="5974068"/>
                <a:ext cx="231480" cy="193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B120477-3425-ADEF-3704-1C2D9FA7376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76017" y="5965428"/>
                  <a:ext cx="249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86E77B5-386F-8D11-BA8A-1183B47D6287}"/>
                    </a:ext>
                  </a:extLst>
                </p14:cNvPr>
                <p14:cNvContentPartPr/>
                <p14:nvPr/>
              </p14:nvContentPartPr>
              <p14:xfrm>
                <a:off x="7635217" y="5913588"/>
                <a:ext cx="248760" cy="251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86E77B5-386F-8D11-BA8A-1183B47D628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626577" y="5904948"/>
                  <a:ext cx="266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9669FDA-A753-BB0C-67F2-EC41548A3039}"/>
                    </a:ext>
                  </a:extLst>
                </p14:cNvPr>
                <p14:cNvContentPartPr/>
                <p14:nvPr/>
              </p14:nvContentPartPr>
              <p14:xfrm>
                <a:off x="7977217" y="5907828"/>
                <a:ext cx="160560" cy="256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9669FDA-A753-BB0C-67F2-EC41548A303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68217" y="5899188"/>
                  <a:ext cx="178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9CEE67A-2384-9DBE-392F-8733805E891D}"/>
                    </a:ext>
                  </a:extLst>
                </p14:cNvPr>
                <p14:cNvContentPartPr/>
                <p14:nvPr/>
              </p14:nvContentPartPr>
              <p14:xfrm>
                <a:off x="7984057" y="5905308"/>
                <a:ext cx="178560" cy="33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9CEE67A-2384-9DBE-392F-8733805E891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75057" y="5896308"/>
                  <a:ext cx="196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2C31B15-64B0-14F0-D732-0697418589AD}"/>
                    </a:ext>
                  </a:extLst>
                </p14:cNvPr>
                <p14:cNvContentPartPr/>
                <p14:nvPr/>
              </p14:nvContentPartPr>
              <p14:xfrm>
                <a:off x="8190697" y="5803068"/>
                <a:ext cx="111960" cy="451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2C31B15-64B0-14F0-D732-0697418589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181697" y="5794428"/>
                  <a:ext cx="129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9C04076-698C-105A-17CA-52475247A7CA}"/>
                    </a:ext>
                  </a:extLst>
                </p14:cNvPr>
                <p14:cNvContentPartPr/>
                <p14:nvPr/>
              </p14:nvContentPartPr>
              <p14:xfrm>
                <a:off x="8423977" y="5991348"/>
                <a:ext cx="299880" cy="80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9C04076-698C-105A-17CA-52475247A7C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414977" y="5982348"/>
                  <a:ext cx="317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FA7EF9B-BF3C-097A-3F6F-E7975067E703}"/>
                    </a:ext>
                  </a:extLst>
                </p14:cNvPr>
                <p14:cNvContentPartPr/>
                <p14:nvPr/>
              </p14:nvContentPartPr>
              <p14:xfrm>
                <a:off x="8496337" y="5873268"/>
                <a:ext cx="299520" cy="339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FA7EF9B-BF3C-097A-3F6F-E7975067E70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87697" y="5864628"/>
                  <a:ext cx="317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14D81CD-601A-11AA-05AC-8EE0968839E2}"/>
                    </a:ext>
                  </a:extLst>
                </p14:cNvPr>
                <p14:cNvContentPartPr/>
                <p14:nvPr/>
              </p14:nvContentPartPr>
              <p14:xfrm>
                <a:off x="9003217" y="5763108"/>
                <a:ext cx="155880" cy="450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14D81CD-601A-11AA-05AC-8EE0968839E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994217" y="5754108"/>
                  <a:ext cx="1735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19095F5-7585-5856-CC9B-2AD1CBF7A2D5}"/>
                    </a:ext>
                  </a:extLst>
                </p14:cNvPr>
                <p14:cNvContentPartPr/>
                <p14:nvPr/>
              </p14:nvContentPartPr>
              <p14:xfrm>
                <a:off x="9182857" y="5764188"/>
                <a:ext cx="372240" cy="276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19095F5-7585-5856-CC9B-2AD1CBF7A2D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173857" y="5755548"/>
                  <a:ext cx="389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C6C3557-EF47-C38D-F420-FE789B82A5C1}"/>
                    </a:ext>
                  </a:extLst>
                </p14:cNvPr>
                <p14:cNvContentPartPr/>
                <p14:nvPr/>
              </p14:nvContentPartPr>
              <p14:xfrm>
                <a:off x="9550057" y="5757708"/>
                <a:ext cx="201600" cy="242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C6C3557-EF47-C38D-F420-FE789B82A5C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541057" y="5748708"/>
                  <a:ext cx="219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8C4E81C-F5F3-7F34-D123-A463B0DA9250}"/>
                    </a:ext>
                  </a:extLst>
                </p14:cNvPr>
                <p14:cNvContentPartPr/>
                <p14:nvPr/>
              </p14:nvContentPartPr>
              <p14:xfrm>
                <a:off x="9829417" y="5747988"/>
                <a:ext cx="198000" cy="264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8C4E81C-F5F3-7F34-D123-A463B0DA925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820777" y="5739348"/>
                  <a:ext cx="215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A2812DC-6182-0D5C-42E6-6323C33ADFDE}"/>
                    </a:ext>
                  </a:extLst>
                </p14:cNvPr>
                <p14:cNvContentPartPr/>
                <p14:nvPr/>
              </p14:nvContentPartPr>
              <p14:xfrm>
                <a:off x="9799897" y="5760588"/>
                <a:ext cx="241920" cy="51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A2812DC-6182-0D5C-42E6-6323C33ADFD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790897" y="5751948"/>
                  <a:ext cx="259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2DBEC08-684C-B94B-9526-96727054AA32}"/>
                    </a:ext>
                  </a:extLst>
                </p14:cNvPr>
                <p14:cNvContentPartPr/>
                <p14:nvPr/>
              </p14:nvContentPartPr>
              <p14:xfrm>
                <a:off x="10092577" y="5565468"/>
                <a:ext cx="163800" cy="573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2DBEC08-684C-B94B-9526-96727054AA3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83577" y="5556468"/>
                  <a:ext cx="1814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D5F7E2F-5C3C-2D78-1AFC-203EDA84B7F2}"/>
                    </a:ext>
                  </a:extLst>
                </p14:cNvPr>
                <p14:cNvContentPartPr/>
                <p14:nvPr/>
              </p14:nvContentPartPr>
              <p14:xfrm>
                <a:off x="10434217" y="5643588"/>
                <a:ext cx="99720" cy="497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D5F7E2F-5C3C-2D78-1AFC-203EDA84B7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425577" y="5634588"/>
                  <a:ext cx="1173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131F103-6B18-75FF-622B-7CE1262AEED4}"/>
                    </a:ext>
                  </a:extLst>
                </p14:cNvPr>
                <p14:cNvContentPartPr/>
                <p14:nvPr/>
              </p14:nvContentPartPr>
              <p14:xfrm>
                <a:off x="10584697" y="5805228"/>
                <a:ext cx="310680" cy="254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131F103-6B18-75FF-622B-7CE1262AEED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575697" y="5796588"/>
                  <a:ext cx="328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2AF66CE-F9EC-A581-CDC5-9C0696D91F5F}"/>
                    </a:ext>
                  </a:extLst>
                </p14:cNvPr>
                <p14:cNvContentPartPr/>
                <p14:nvPr/>
              </p14:nvContentPartPr>
              <p14:xfrm>
                <a:off x="10896817" y="5819988"/>
                <a:ext cx="180720" cy="264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2AF66CE-F9EC-A581-CDC5-9C0696D91F5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888177" y="5810988"/>
                  <a:ext cx="198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AA18BAB-0A04-605B-3760-0355ADA1B00C}"/>
                    </a:ext>
                  </a:extLst>
                </p14:cNvPr>
                <p14:cNvContentPartPr/>
                <p14:nvPr/>
              </p14:nvContentPartPr>
              <p14:xfrm>
                <a:off x="11121457" y="5794788"/>
                <a:ext cx="279360" cy="288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AA18BAB-0A04-605B-3760-0355ADA1B0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112457" y="5786148"/>
                  <a:ext cx="297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969F012-458F-E670-1ECF-14515FBAD9AA}"/>
                    </a:ext>
                  </a:extLst>
                </p14:cNvPr>
                <p14:cNvContentPartPr/>
                <p14:nvPr/>
              </p14:nvContentPartPr>
              <p14:xfrm>
                <a:off x="11245297" y="5666268"/>
                <a:ext cx="320400" cy="587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969F012-458F-E670-1ECF-14515FBAD9A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236297" y="5657268"/>
                  <a:ext cx="3380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04CBDCD-237A-3DBC-F40F-CE98DA581748}"/>
                    </a:ext>
                  </a:extLst>
                </p14:cNvPr>
                <p14:cNvContentPartPr/>
                <p14:nvPr/>
              </p14:nvContentPartPr>
              <p14:xfrm>
                <a:off x="9758497" y="6333348"/>
                <a:ext cx="1426320" cy="63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04CBDCD-237A-3DBC-F40F-CE98DA58174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749497" y="6324348"/>
                  <a:ext cx="1443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B1410EA-A6D3-EA02-1FDF-F99DE27140ED}"/>
                    </a:ext>
                  </a:extLst>
                </p14:cNvPr>
                <p14:cNvContentPartPr/>
                <p14:nvPr/>
              </p14:nvContentPartPr>
              <p14:xfrm>
                <a:off x="10091137" y="6429108"/>
                <a:ext cx="1105200" cy="128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B1410EA-A6D3-EA02-1FDF-F99DE27140E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082137" y="6420108"/>
                  <a:ext cx="1122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B3A135C-EE34-7D0A-5074-26CF2CB4172F}"/>
                    </a:ext>
                  </a:extLst>
                </p14:cNvPr>
                <p14:cNvContentPartPr/>
                <p14:nvPr/>
              </p14:nvContentPartPr>
              <p14:xfrm>
                <a:off x="519097" y="3471348"/>
                <a:ext cx="35640" cy="12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B3A135C-EE34-7D0A-5074-26CF2CB4172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0457" y="3462708"/>
                  <a:ext cx="5328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27D9583-B29E-4369-2EED-FC38908C8DED}"/>
                  </a:ext>
                </a:extLst>
              </p14:cNvPr>
              <p14:cNvContentPartPr/>
              <p14:nvPr/>
            </p14:nvContentPartPr>
            <p14:xfrm>
              <a:off x="7847977" y="5025828"/>
              <a:ext cx="4152600" cy="19213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27D9583-B29E-4369-2EED-FC38908C8DED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839337" y="5016828"/>
                <a:ext cx="4170240" cy="19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7360DF9-6957-49D7-29F4-A18D5A83E89B}"/>
              </a:ext>
            </a:extLst>
          </p:cNvPr>
          <p:cNvGrpSpPr/>
          <p:nvPr/>
        </p:nvGrpSpPr>
        <p:grpSpPr>
          <a:xfrm>
            <a:off x="421537" y="5696350"/>
            <a:ext cx="2421360" cy="647640"/>
            <a:chOff x="421537" y="5696350"/>
            <a:chExt cx="2421360" cy="6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93B68C8-8C82-075B-61C9-109979FC7FA7}"/>
                    </a:ext>
                  </a:extLst>
                </p14:cNvPr>
                <p14:cNvContentPartPr/>
                <p14:nvPr/>
              </p14:nvContentPartPr>
              <p14:xfrm>
                <a:off x="421537" y="5918110"/>
                <a:ext cx="886320" cy="425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93B68C8-8C82-075B-61C9-109979FC7FA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2897" y="5909110"/>
                  <a:ext cx="903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C7D5E29-6D3B-6616-293D-3F24575D0BCD}"/>
                    </a:ext>
                  </a:extLst>
                </p14:cNvPr>
                <p14:cNvContentPartPr/>
                <p14:nvPr/>
              </p14:nvContentPartPr>
              <p14:xfrm>
                <a:off x="1148737" y="5875990"/>
                <a:ext cx="99000" cy="125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C7D5E29-6D3B-6616-293D-3F24575D0B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40097" y="5866990"/>
                  <a:ext cx="116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8D0F643-BD49-5C74-8FA7-D1583674B066}"/>
                    </a:ext>
                  </a:extLst>
                </p14:cNvPr>
                <p14:cNvContentPartPr/>
                <p14:nvPr/>
              </p14:nvContentPartPr>
              <p14:xfrm>
                <a:off x="1348897" y="5721910"/>
                <a:ext cx="380160" cy="548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8D0F643-BD49-5C74-8FA7-D1583674B06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340257" y="5712910"/>
                  <a:ext cx="3978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168C02-4BF4-7BE7-B41B-03402D8AF4DC}"/>
                    </a:ext>
                  </a:extLst>
                </p14:cNvPr>
                <p14:cNvContentPartPr/>
                <p14:nvPr/>
              </p14:nvContentPartPr>
              <p14:xfrm>
                <a:off x="1598737" y="5737750"/>
                <a:ext cx="108360" cy="172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168C02-4BF4-7BE7-B41B-03402D8AF4D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590097" y="5729110"/>
                  <a:ext cx="126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8210838-B26A-127A-1033-8B1F935401DD}"/>
                    </a:ext>
                  </a:extLst>
                </p14:cNvPr>
                <p14:cNvContentPartPr/>
                <p14:nvPr/>
              </p14:nvContentPartPr>
              <p14:xfrm>
                <a:off x="1765417" y="5757190"/>
                <a:ext cx="487440" cy="347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8210838-B26A-127A-1033-8B1F935401D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756777" y="5748190"/>
                  <a:ext cx="5050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43CA00F-3216-CD08-5202-ADA208297CE1}"/>
                    </a:ext>
                  </a:extLst>
                </p14:cNvPr>
                <p14:cNvContentPartPr/>
                <p14:nvPr/>
              </p14:nvContentPartPr>
              <p14:xfrm>
                <a:off x="2144857" y="5818030"/>
                <a:ext cx="298800" cy="198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43CA00F-3216-CD08-5202-ADA208297CE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135857" y="5809390"/>
                  <a:ext cx="316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B562288-717D-1D24-6D8F-BDAD46D29477}"/>
                    </a:ext>
                  </a:extLst>
                </p14:cNvPr>
                <p14:cNvContentPartPr/>
                <p14:nvPr/>
              </p14:nvContentPartPr>
              <p14:xfrm>
                <a:off x="2306857" y="5696350"/>
                <a:ext cx="150840" cy="132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B562288-717D-1D24-6D8F-BDAD46D2947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298217" y="5687710"/>
                  <a:ext cx="168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DBB5D94-41AB-A525-DB51-19FCE6E9B1C6}"/>
                    </a:ext>
                  </a:extLst>
                </p14:cNvPr>
                <p14:cNvContentPartPr/>
                <p14:nvPr/>
              </p14:nvContentPartPr>
              <p14:xfrm>
                <a:off x="2456257" y="5803990"/>
                <a:ext cx="386640" cy="445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DBB5D94-41AB-A525-DB51-19FCE6E9B1C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447617" y="5795350"/>
                  <a:ext cx="404280" cy="46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069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C2CEAE-33FF-4991-A0B8-C670799680B4}"/>
              </a:ext>
            </a:extLst>
          </p:cNvPr>
          <p:cNvGrpSpPr/>
          <p:nvPr/>
        </p:nvGrpSpPr>
        <p:grpSpPr>
          <a:xfrm>
            <a:off x="302017" y="208421"/>
            <a:ext cx="2717280" cy="609840"/>
            <a:chOff x="302017" y="208421"/>
            <a:chExt cx="271728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46CDB6-ACBB-FE29-397C-A862D450737A}"/>
                    </a:ext>
                  </a:extLst>
                </p14:cNvPr>
                <p14:cNvContentPartPr/>
                <p14:nvPr/>
              </p14:nvContentPartPr>
              <p14:xfrm>
                <a:off x="302017" y="253781"/>
                <a:ext cx="145080" cy="48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46CDB6-ACBB-FE29-397C-A862D45073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17" y="244781"/>
                  <a:ext cx="1627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D4EE91-39C1-2782-1990-F4327FDBE45F}"/>
                    </a:ext>
                  </a:extLst>
                </p14:cNvPr>
                <p14:cNvContentPartPr/>
                <p14:nvPr/>
              </p14:nvContentPartPr>
              <p14:xfrm>
                <a:off x="485257" y="330461"/>
                <a:ext cx="251640" cy="289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D4EE91-39C1-2782-1990-F4327FDBE4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6617" y="321461"/>
                  <a:ext cx="269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88386F-E5F1-8374-71B4-91201878B063}"/>
                    </a:ext>
                  </a:extLst>
                </p14:cNvPr>
                <p14:cNvContentPartPr/>
                <p14:nvPr/>
              </p14:nvContentPartPr>
              <p14:xfrm>
                <a:off x="778657" y="453941"/>
                <a:ext cx="195480" cy="46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88386F-E5F1-8374-71B4-91201878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9657" y="445301"/>
                  <a:ext cx="213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EEDFBC-1451-6ED7-5A9F-E0D05BFBD6C9}"/>
                    </a:ext>
                  </a:extLst>
                </p14:cNvPr>
                <p14:cNvContentPartPr/>
                <p14:nvPr/>
              </p14:nvContentPartPr>
              <p14:xfrm>
                <a:off x="878017" y="362141"/>
                <a:ext cx="46800" cy="265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EEDFBC-1451-6ED7-5A9F-E0D05BFBD6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017" y="353141"/>
                  <a:ext cx="64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D4C9BB-BF05-77BD-85F8-EABC90D525C2}"/>
                    </a:ext>
                  </a:extLst>
                </p14:cNvPr>
                <p14:cNvContentPartPr/>
                <p14:nvPr/>
              </p14:nvContentPartPr>
              <p14:xfrm>
                <a:off x="1083217" y="327941"/>
                <a:ext cx="163080" cy="31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D4C9BB-BF05-77BD-85F8-EABC90D525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4217" y="319301"/>
                  <a:ext cx="180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0AE970-B63F-2E1E-222D-5CA5BDA0DEBC}"/>
                    </a:ext>
                  </a:extLst>
                </p14:cNvPr>
                <p14:cNvContentPartPr/>
                <p14:nvPr/>
              </p14:nvContentPartPr>
              <p14:xfrm>
                <a:off x="1263217" y="302021"/>
                <a:ext cx="156240" cy="39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0AE970-B63F-2E1E-222D-5CA5BDA0DE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4577" y="293021"/>
                  <a:ext cx="1738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94F4FA-50CD-FD1F-FCE9-1C12E7E341C6}"/>
                    </a:ext>
                  </a:extLst>
                </p14:cNvPr>
                <p14:cNvContentPartPr/>
                <p14:nvPr/>
              </p14:nvContentPartPr>
              <p14:xfrm>
                <a:off x="1493977" y="308501"/>
                <a:ext cx="141120" cy="360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94F4FA-50CD-FD1F-FCE9-1C12E7E341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5337" y="299501"/>
                  <a:ext cx="158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962612-DBB8-403F-C183-93660328D7C0}"/>
                    </a:ext>
                  </a:extLst>
                </p14:cNvPr>
                <p14:cNvContentPartPr/>
                <p14:nvPr/>
              </p14:nvContentPartPr>
              <p14:xfrm>
                <a:off x="1670017" y="359621"/>
                <a:ext cx="304200" cy="25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962612-DBB8-403F-C183-93660328D7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1377" y="350621"/>
                  <a:ext cx="321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AF819D-F151-A8C9-CEB6-D6C0EE373332}"/>
                    </a:ext>
                  </a:extLst>
                </p14:cNvPr>
                <p14:cNvContentPartPr/>
                <p14:nvPr/>
              </p14:nvContentPartPr>
              <p14:xfrm>
                <a:off x="2010937" y="428021"/>
                <a:ext cx="163800" cy="69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AF819D-F151-A8C9-CEB6-D6C0EE3733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02297" y="419381"/>
                  <a:ext cx="181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289B1D-4DFD-0285-73F2-D1D7BF1BDF54}"/>
                    </a:ext>
                  </a:extLst>
                </p14:cNvPr>
                <p14:cNvContentPartPr/>
                <p14:nvPr/>
              </p14:nvContentPartPr>
              <p14:xfrm>
                <a:off x="2211817" y="305981"/>
                <a:ext cx="252000" cy="42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289B1D-4DFD-0285-73F2-D1D7BF1BDF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02817" y="296981"/>
                  <a:ext cx="2696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C7AE90-1E2F-AFB1-4D7C-44B54E86F86C}"/>
                    </a:ext>
                  </a:extLst>
                </p14:cNvPr>
                <p14:cNvContentPartPr/>
                <p14:nvPr/>
              </p14:nvContentPartPr>
              <p14:xfrm>
                <a:off x="2534377" y="208421"/>
                <a:ext cx="147600" cy="60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C7AE90-1E2F-AFB1-4D7C-44B54E86F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5737" y="199781"/>
                  <a:ext cx="1652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B7222B-325F-6AAC-6BE0-58CC50709380}"/>
                    </a:ext>
                  </a:extLst>
                </p14:cNvPr>
                <p14:cNvContentPartPr/>
                <p14:nvPr/>
              </p14:nvContentPartPr>
              <p14:xfrm>
                <a:off x="2854057" y="439901"/>
                <a:ext cx="165240" cy="11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B7222B-325F-6AAC-6BE0-58CC507093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5417" y="431261"/>
                  <a:ext cx="182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D0AD4C-5D66-437C-73DA-6BDBF2580793}"/>
                  </a:ext>
                </a:extLst>
              </p14:cNvPr>
              <p14:cNvContentPartPr/>
              <p14:nvPr/>
            </p14:nvContentPartPr>
            <p14:xfrm>
              <a:off x="3554257" y="265301"/>
              <a:ext cx="186120" cy="465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D0AD4C-5D66-437C-73DA-6BDBF25807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5617" y="256301"/>
                <a:ext cx="2037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D9C402-76FF-FA17-BD98-5801462DA8F9}"/>
                  </a:ext>
                </a:extLst>
              </p14:cNvPr>
              <p14:cNvContentPartPr/>
              <p14:nvPr/>
            </p14:nvContentPartPr>
            <p14:xfrm>
              <a:off x="3747217" y="352421"/>
              <a:ext cx="336240" cy="254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D9C402-76FF-FA17-BD98-5801462DA8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8217" y="343781"/>
                <a:ext cx="353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998532-7259-426D-A938-59DAADD261A9}"/>
                  </a:ext>
                </a:extLst>
              </p14:cNvPr>
              <p14:cNvContentPartPr/>
              <p14:nvPr/>
            </p14:nvContentPartPr>
            <p14:xfrm>
              <a:off x="4083097" y="345581"/>
              <a:ext cx="185400" cy="307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998532-7259-426D-A938-59DAADD261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4097" y="336581"/>
                <a:ext cx="2030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6691EFB-EBE2-4D21-81F7-204FA728B3DE}"/>
                  </a:ext>
                </a:extLst>
              </p14:cNvPr>
              <p14:cNvContentPartPr/>
              <p14:nvPr/>
            </p14:nvContentPartPr>
            <p14:xfrm>
              <a:off x="4354537" y="380141"/>
              <a:ext cx="274680" cy="21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6691EFB-EBE2-4D21-81F7-204FA728B3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45897" y="371501"/>
                <a:ext cx="2923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E3A7F2-58DF-E5FA-EB52-A5627039839D}"/>
                  </a:ext>
                </a:extLst>
              </p14:cNvPr>
              <p14:cNvContentPartPr/>
              <p14:nvPr/>
            </p14:nvContentPartPr>
            <p14:xfrm>
              <a:off x="4610137" y="288341"/>
              <a:ext cx="149040" cy="47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E3A7F2-58DF-E5FA-EB52-A562703983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01497" y="279701"/>
                <a:ext cx="16668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83906F-2BDE-B7D1-43BF-0F7B300BB11E}"/>
                  </a:ext>
                </a:extLst>
              </p14:cNvPr>
              <p14:cNvContentPartPr/>
              <p14:nvPr/>
            </p14:nvContentPartPr>
            <p14:xfrm>
              <a:off x="4844497" y="311021"/>
              <a:ext cx="413640" cy="469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83906F-2BDE-B7D1-43BF-0F7B300BB1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35857" y="302381"/>
                <a:ext cx="4312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79143B-A265-460F-9787-7E115DD8D804}"/>
                  </a:ext>
                </a:extLst>
              </p14:cNvPr>
              <p14:cNvContentPartPr/>
              <p14:nvPr/>
            </p14:nvContentPartPr>
            <p14:xfrm>
              <a:off x="5285137" y="320381"/>
              <a:ext cx="399600" cy="360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79143B-A265-460F-9787-7E115DD8D8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76497" y="311381"/>
                <a:ext cx="4172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675E4A-716E-57F9-4551-AAC08AC4106E}"/>
                  </a:ext>
                </a:extLst>
              </p14:cNvPr>
              <p14:cNvContentPartPr/>
              <p14:nvPr/>
            </p14:nvContentPartPr>
            <p14:xfrm>
              <a:off x="5712817" y="296261"/>
              <a:ext cx="141480" cy="502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675E4A-716E-57F9-4551-AAC08AC410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04177" y="287621"/>
                <a:ext cx="1591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280C82-39C6-F252-F114-0B161A01946C}"/>
                  </a:ext>
                </a:extLst>
              </p14:cNvPr>
              <p14:cNvContentPartPr/>
              <p14:nvPr/>
            </p14:nvContentPartPr>
            <p14:xfrm>
              <a:off x="5962297" y="482021"/>
              <a:ext cx="133920" cy="87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280C82-39C6-F252-F114-0B161A0194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53297" y="473381"/>
                <a:ext cx="1515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B33BF0-3355-1281-6597-FFE3BD62E420}"/>
                  </a:ext>
                </a:extLst>
              </p14:cNvPr>
              <p14:cNvContentPartPr/>
              <p14:nvPr/>
            </p14:nvContentPartPr>
            <p14:xfrm>
              <a:off x="6247057" y="422621"/>
              <a:ext cx="332280" cy="261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B33BF0-3355-1281-6597-FFE3BD62E4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38417" y="413621"/>
                <a:ext cx="349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717CEF-CCC2-463C-2253-1DADC63C79F4}"/>
                  </a:ext>
                </a:extLst>
              </p14:cNvPr>
              <p14:cNvContentPartPr/>
              <p14:nvPr/>
            </p14:nvContentPartPr>
            <p14:xfrm>
              <a:off x="6572497" y="251261"/>
              <a:ext cx="204840" cy="163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717CEF-CCC2-463C-2253-1DADC63C79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3497" y="242261"/>
                <a:ext cx="2224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15B716C-2EC0-9419-C73D-98F3F026BB8D}"/>
                  </a:ext>
                </a:extLst>
              </p14:cNvPr>
              <p14:cNvContentPartPr/>
              <p14:nvPr/>
            </p14:nvContentPartPr>
            <p14:xfrm>
              <a:off x="6860497" y="542861"/>
              <a:ext cx="276120" cy="27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15B716C-2EC0-9419-C73D-98F3F026BB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1497" y="534221"/>
                <a:ext cx="293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A10F7E-8084-D2D0-8618-8014C6839A95}"/>
                  </a:ext>
                </a:extLst>
              </p14:cNvPr>
              <p14:cNvContentPartPr/>
              <p14:nvPr/>
            </p14:nvContentPartPr>
            <p14:xfrm>
              <a:off x="6968857" y="412181"/>
              <a:ext cx="77760" cy="306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A10F7E-8084-D2D0-8618-8014C6839A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60217" y="403181"/>
                <a:ext cx="9540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5988C-26C2-15FE-B2BF-4F4AA52F5112}"/>
              </a:ext>
            </a:extLst>
          </p:cNvPr>
          <p:cNvGrpSpPr/>
          <p:nvPr/>
        </p:nvGrpSpPr>
        <p:grpSpPr>
          <a:xfrm>
            <a:off x="2999857" y="1431701"/>
            <a:ext cx="237600" cy="141840"/>
            <a:chOff x="2999857" y="1431701"/>
            <a:chExt cx="23760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6CFDB8-E59D-5929-1561-8DEAA67F9CE8}"/>
                    </a:ext>
                  </a:extLst>
                </p14:cNvPr>
                <p14:cNvContentPartPr/>
                <p14:nvPr/>
              </p14:nvContentPartPr>
              <p14:xfrm>
                <a:off x="2999857" y="1431701"/>
                <a:ext cx="125640" cy="34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6CFDB8-E59D-5929-1561-8DEAA67F9C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90857" y="1423061"/>
                  <a:ext cx="143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017BB6-FC3D-EA89-8E65-7501E6511A26}"/>
                    </a:ext>
                  </a:extLst>
                </p14:cNvPr>
                <p14:cNvContentPartPr/>
                <p14:nvPr/>
              </p14:nvContentPartPr>
              <p14:xfrm>
                <a:off x="3018937" y="1513421"/>
                <a:ext cx="218520" cy="6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017BB6-FC3D-EA89-8E65-7501E6511A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0297" y="1504421"/>
                  <a:ext cx="2361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41A745-D71E-0E66-B24D-BF519F3FE2B6}"/>
                  </a:ext>
                </a:extLst>
              </p14:cNvPr>
              <p14:cNvContentPartPr/>
              <p14:nvPr/>
            </p14:nvContentPartPr>
            <p14:xfrm>
              <a:off x="3864577" y="1187981"/>
              <a:ext cx="381240" cy="300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41A745-D71E-0E66-B24D-BF519F3FE2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55577" y="1179341"/>
                <a:ext cx="3988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063A409-9E56-A287-38DE-B0E82BF70158}"/>
                  </a:ext>
                </a:extLst>
              </p14:cNvPr>
              <p14:cNvContentPartPr/>
              <p14:nvPr/>
            </p14:nvContentPartPr>
            <p14:xfrm>
              <a:off x="4267777" y="917621"/>
              <a:ext cx="216720" cy="334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063A409-9E56-A287-38DE-B0E82BF701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58777" y="908981"/>
                <a:ext cx="234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0E52E26-CF99-6714-C278-0F6B06278CE8}"/>
                  </a:ext>
                </a:extLst>
              </p14:cNvPr>
              <p14:cNvContentPartPr/>
              <p14:nvPr/>
            </p14:nvContentPartPr>
            <p14:xfrm>
              <a:off x="4555417" y="1269341"/>
              <a:ext cx="220680" cy="57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0E52E26-CF99-6714-C278-0F6B06278CE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46777" y="1260341"/>
                <a:ext cx="2383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7F81476-2007-4068-9D1A-2DDAB4966513}"/>
                  </a:ext>
                </a:extLst>
              </p14:cNvPr>
              <p14:cNvContentPartPr/>
              <p14:nvPr/>
            </p14:nvContentPartPr>
            <p14:xfrm>
              <a:off x="4676017" y="1139741"/>
              <a:ext cx="64800" cy="353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7F81476-2007-4068-9D1A-2DDAB49665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67017" y="1130741"/>
                <a:ext cx="82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3E0D035-AFBB-D841-E245-6B32241EE18B}"/>
                  </a:ext>
                </a:extLst>
              </p14:cNvPr>
              <p14:cNvContentPartPr/>
              <p14:nvPr/>
            </p14:nvContentPartPr>
            <p14:xfrm>
              <a:off x="4985617" y="1026701"/>
              <a:ext cx="141480" cy="634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3E0D035-AFBB-D841-E245-6B32241EE18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6977" y="1017701"/>
                <a:ext cx="1591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D3EE48-4680-FED2-2A09-17C50E28F0CE}"/>
                  </a:ext>
                </a:extLst>
              </p14:cNvPr>
              <p14:cNvContentPartPr/>
              <p14:nvPr/>
            </p14:nvContentPartPr>
            <p14:xfrm>
              <a:off x="5271457" y="1248101"/>
              <a:ext cx="171720" cy="327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D3EE48-4680-FED2-2A09-17C50E28F0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62457" y="1239101"/>
                <a:ext cx="18936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29E759E-C828-80F3-1020-2FC57000A737}"/>
              </a:ext>
            </a:extLst>
          </p:cNvPr>
          <p:cNvGrpSpPr/>
          <p:nvPr/>
        </p:nvGrpSpPr>
        <p:grpSpPr>
          <a:xfrm>
            <a:off x="5700217" y="952541"/>
            <a:ext cx="1670400" cy="681480"/>
            <a:chOff x="5700217" y="952541"/>
            <a:chExt cx="167040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108B5A-27A1-8A76-D97F-57AC95DA9C01}"/>
                    </a:ext>
                  </a:extLst>
                </p14:cNvPr>
                <p14:cNvContentPartPr/>
                <p14:nvPr/>
              </p14:nvContentPartPr>
              <p14:xfrm>
                <a:off x="5700217" y="1371941"/>
                <a:ext cx="337320" cy="2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108B5A-27A1-8A76-D97F-57AC95DA9C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1217" y="1363301"/>
                  <a:ext cx="354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676A8C-6B2F-8324-72ED-3047052E299E}"/>
                    </a:ext>
                  </a:extLst>
                </p14:cNvPr>
                <p14:cNvContentPartPr/>
                <p14:nvPr/>
              </p14:nvContentPartPr>
              <p14:xfrm>
                <a:off x="5900017" y="1229381"/>
                <a:ext cx="39240" cy="330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676A8C-6B2F-8324-72ED-3047052E29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91017" y="1220741"/>
                  <a:ext cx="56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B7FF7F-2F53-9887-C8F3-C3203C4EA887}"/>
                    </a:ext>
                  </a:extLst>
                </p14:cNvPr>
                <p14:cNvContentPartPr/>
                <p14:nvPr/>
              </p14:nvContentPartPr>
              <p14:xfrm>
                <a:off x="6185857" y="1084301"/>
                <a:ext cx="207720" cy="518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B7FF7F-2F53-9887-C8F3-C3203C4EA8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76857" y="1075661"/>
                  <a:ext cx="2253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BED7CA-0CDE-600B-E944-CCAEC4A9120A}"/>
                    </a:ext>
                  </a:extLst>
                </p14:cNvPr>
                <p14:cNvContentPartPr/>
                <p14:nvPr/>
              </p14:nvContentPartPr>
              <p14:xfrm>
                <a:off x="6401497" y="1308581"/>
                <a:ext cx="128520" cy="51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BED7CA-0CDE-600B-E944-CCAEC4A912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92857" y="1299581"/>
                  <a:ext cx="146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DC4878-B774-BB48-D1DE-C7F3A8F56078}"/>
                    </a:ext>
                  </a:extLst>
                </p14:cNvPr>
                <p14:cNvContentPartPr/>
                <p14:nvPr/>
              </p14:nvContentPartPr>
              <p14:xfrm>
                <a:off x="6611737" y="1162421"/>
                <a:ext cx="229320" cy="26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DC4878-B774-BB48-D1DE-C7F3A8F560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3097" y="1153781"/>
                  <a:ext cx="246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54B46D-6414-E045-DDF0-C07F3A17969C}"/>
                    </a:ext>
                  </a:extLst>
                </p14:cNvPr>
                <p14:cNvContentPartPr/>
                <p14:nvPr/>
              </p14:nvContentPartPr>
              <p14:xfrm>
                <a:off x="6747097" y="1165661"/>
                <a:ext cx="82080" cy="32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54B46D-6414-E045-DDF0-C07F3A1796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38097" y="1157021"/>
                  <a:ext cx="99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F77A5E6-C3E5-D84D-BE88-C2FCC5467C06}"/>
                    </a:ext>
                  </a:extLst>
                </p14:cNvPr>
                <p14:cNvContentPartPr/>
                <p14:nvPr/>
              </p14:nvContentPartPr>
              <p14:xfrm>
                <a:off x="6901177" y="1028141"/>
                <a:ext cx="180000" cy="53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F77A5E6-C3E5-D84D-BE88-C2FCC5467C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2537" y="1019501"/>
                  <a:ext cx="1976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A29897E-AE43-6CC8-3925-B9FBCB9EE914}"/>
                    </a:ext>
                  </a:extLst>
                </p14:cNvPr>
                <p14:cNvContentPartPr/>
                <p14:nvPr/>
              </p14:nvContentPartPr>
              <p14:xfrm>
                <a:off x="7153177" y="952541"/>
                <a:ext cx="217440" cy="681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A29897E-AE43-6CC8-3925-B9FBCB9EE9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4177" y="943541"/>
                  <a:ext cx="235080" cy="69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F92BD0-182A-A599-6977-047873138578}"/>
              </a:ext>
            </a:extLst>
          </p:cNvPr>
          <p:cNvGrpSpPr/>
          <p:nvPr/>
        </p:nvGrpSpPr>
        <p:grpSpPr>
          <a:xfrm>
            <a:off x="7648177" y="958301"/>
            <a:ext cx="2345040" cy="735120"/>
            <a:chOff x="7648177" y="958301"/>
            <a:chExt cx="2345040" cy="7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6CA89BA-A243-80EB-91A6-BA967DA2571C}"/>
                    </a:ext>
                  </a:extLst>
                </p14:cNvPr>
                <p14:cNvContentPartPr/>
                <p14:nvPr/>
              </p14:nvContentPartPr>
              <p14:xfrm>
                <a:off x="7648177" y="1152341"/>
                <a:ext cx="415440" cy="266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6CA89BA-A243-80EB-91A6-BA967DA257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39537" y="1143701"/>
                  <a:ext cx="433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94A777-2F49-E238-B6F3-0900FB7E921C}"/>
                    </a:ext>
                  </a:extLst>
                </p14:cNvPr>
                <p14:cNvContentPartPr/>
                <p14:nvPr/>
              </p14:nvContentPartPr>
              <p14:xfrm>
                <a:off x="8577337" y="1037141"/>
                <a:ext cx="167400" cy="507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94A777-2F49-E238-B6F3-0900FB7E92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68337" y="1028141"/>
                  <a:ext cx="185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C53BA0-B3DC-41DE-122E-A5638831D57D}"/>
                    </a:ext>
                  </a:extLst>
                </p14:cNvPr>
                <p14:cNvContentPartPr/>
                <p14:nvPr/>
              </p14:nvContentPartPr>
              <p14:xfrm>
                <a:off x="8799817" y="1089701"/>
                <a:ext cx="154440" cy="287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C53BA0-B3DC-41DE-122E-A5638831D5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90817" y="1081061"/>
                  <a:ext cx="172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B76E97-1457-BD96-F67B-62C3D02A31C7}"/>
                    </a:ext>
                  </a:extLst>
                </p14:cNvPr>
                <p14:cNvContentPartPr/>
                <p14:nvPr/>
              </p14:nvContentPartPr>
              <p14:xfrm>
                <a:off x="9021217" y="976661"/>
                <a:ext cx="141840" cy="56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B76E97-1457-BD96-F67B-62C3D02A31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12577" y="968021"/>
                  <a:ext cx="1594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5C746E2-859D-C935-60CC-2F819695F34E}"/>
                    </a:ext>
                  </a:extLst>
                </p14:cNvPr>
                <p14:cNvContentPartPr/>
                <p14:nvPr/>
              </p14:nvContentPartPr>
              <p14:xfrm>
                <a:off x="9260257" y="1016981"/>
                <a:ext cx="175680" cy="48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5C746E2-859D-C935-60CC-2F819695F3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51617" y="1007981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85BFB9-FDE5-1AF4-F3D9-792860C242FC}"/>
                    </a:ext>
                  </a:extLst>
                </p14:cNvPr>
                <p14:cNvContentPartPr/>
                <p14:nvPr/>
              </p14:nvContentPartPr>
              <p14:xfrm>
                <a:off x="9623497" y="1078181"/>
                <a:ext cx="265680" cy="28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85BFB9-FDE5-1AF4-F3D9-792860C242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4857" y="1069181"/>
                  <a:ext cx="283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FB176E-7B89-333A-E3B7-3745AC8B657E}"/>
                    </a:ext>
                  </a:extLst>
                </p14:cNvPr>
                <p14:cNvContentPartPr/>
                <p14:nvPr/>
              </p14:nvContentPartPr>
              <p14:xfrm>
                <a:off x="9760657" y="1132181"/>
                <a:ext cx="106560" cy="370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FB176E-7B89-333A-E3B7-3745AC8B65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51657" y="1123541"/>
                  <a:ext cx="124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C112D8-FC1F-7013-D395-3BF93DAFC15F}"/>
                    </a:ext>
                  </a:extLst>
                </p14:cNvPr>
                <p14:cNvContentPartPr/>
                <p14:nvPr/>
              </p14:nvContentPartPr>
              <p14:xfrm>
                <a:off x="9643657" y="958301"/>
                <a:ext cx="349560" cy="73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C112D8-FC1F-7013-D395-3BF93DAFC1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35017" y="949661"/>
                  <a:ext cx="36720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E0D2880-BF16-EAA2-12E0-C668AEB313CF}"/>
                    </a:ext>
                  </a:extLst>
                </p14:cNvPr>
                <p14:cNvContentPartPr/>
                <p14:nvPr/>
              </p14:nvContentPartPr>
              <p14:xfrm>
                <a:off x="8130937" y="1234308"/>
                <a:ext cx="374400" cy="68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E0D2880-BF16-EAA2-12E0-C668AEB313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21937" y="1225308"/>
                  <a:ext cx="392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29D0CD-91EF-38E7-03C9-D32C38D3383F}"/>
                    </a:ext>
                  </a:extLst>
                </p14:cNvPr>
                <p14:cNvContentPartPr/>
                <p14:nvPr/>
              </p14:nvContentPartPr>
              <p14:xfrm>
                <a:off x="8254777" y="1063668"/>
                <a:ext cx="135360" cy="401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29D0CD-91EF-38E7-03C9-D32C38D338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45777" y="1055028"/>
                  <a:ext cx="1530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92D2FC-52B5-FE39-A50D-CBA302662374}"/>
                    </a:ext>
                  </a:extLst>
                </p14:cNvPr>
                <p14:cNvContentPartPr/>
                <p14:nvPr/>
              </p14:nvContentPartPr>
              <p14:xfrm>
                <a:off x="9344497" y="1253748"/>
                <a:ext cx="181080" cy="25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92D2FC-52B5-FE39-A50D-CBA3026623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35857" y="1244748"/>
                  <a:ext cx="1987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80A1E7C-6FC6-7361-EA75-453589CA91B1}"/>
              </a:ext>
            </a:extLst>
          </p:cNvPr>
          <p:cNvGrpSpPr/>
          <p:nvPr/>
        </p:nvGrpSpPr>
        <p:grpSpPr>
          <a:xfrm>
            <a:off x="7314097" y="165941"/>
            <a:ext cx="2788920" cy="597960"/>
            <a:chOff x="7314097" y="165941"/>
            <a:chExt cx="2788920" cy="5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DE9008-A788-AAC3-B39A-F9BC7DBD6769}"/>
                    </a:ext>
                  </a:extLst>
                </p14:cNvPr>
                <p14:cNvContentPartPr/>
                <p14:nvPr/>
              </p14:nvContentPartPr>
              <p14:xfrm>
                <a:off x="7314097" y="240101"/>
                <a:ext cx="169200" cy="523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DE9008-A788-AAC3-B39A-F9BC7DBD67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05457" y="231101"/>
                  <a:ext cx="1868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17454B-0AFF-4C71-1A10-8961988D0014}"/>
                    </a:ext>
                  </a:extLst>
                </p14:cNvPr>
                <p14:cNvContentPartPr/>
                <p14:nvPr/>
              </p14:nvContentPartPr>
              <p14:xfrm>
                <a:off x="7500577" y="388061"/>
                <a:ext cx="367200" cy="21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17454B-0AFF-4C71-1A10-8961988D00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91937" y="379421"/>
                  <a:ext cx="384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A3C6A-6E8E-5BF5-FC73-3E2FEFDB12D7}"/>
                    </a:ext>
                  </a:extLst>
                </p14:cNvPr>
                <p14:cNvContentPartPr/>
                <p14:nvPr/>
              </p14:nvContentPartPr>
              <p14:xfrm>
                <a:off x="7964257" y="419741"/>
                <a:ext cx="170280" cy="65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A3C6A-6E8E-5BF5-FC73-3E2FEFDB12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55257" y="411101"/>
                  <a:ext cx="187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84E1B3-3219-4FA3-2F1D-E287963E0296}"/>
                    </a:ext>
                  </a:extLst>
                </p14:cNvPr>
                <p14:cNvContentPartPr/>
                <p14:nvPr/>
              </p14:nvContentPartPr>
              <p14:xfrm>
                <a:off x="8166937" y="242621"/>
                <a:ext cx="169200" cy="36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84E1B3-3219-4FA3-2F1D-E287963E02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57937" y="233621"/>
                  <a:ext cx="186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2A734D-92D1-A625-F61D-29356E2B624B}"/>
                    </a:ext>
                  </a:extLst>
                </p14:cNvPr>
                <p14:cNvContentPartPr/>
                <p14:nvPr/>
              </p14:nvContentPartPr>
              <p14:xfrm>
                <a:off x="8410657" y="165941"/>
                <a:ext cx="183600" cy="46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2A734D-92D1-A625-F61D-29356E2B62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01657" y="157301"/>
                  <a:ext cx="201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59C0ED-1B10-B574-1B73-4104D3743E7D}"/>
                    </a:ext>
                  </a:extLst>
                </p14:cNvPr>
                <p14:cNvContentPartPr/>
                <p14:nvPr/>
              </p14:nvContentPartPr>
              <p14:xfrm>
                <a:off x="8763457" y="311021"/>
                <a:ext cx="249480" cy="23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59C0ED-1B10-B574-1B73-4104D3743E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54817" y="302021"/>
                  <a:ext cx="267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E5C8E0-2BDE-1F4F-755E-41B77828BF51}"/>
                    </a:ext>
                  </a:extLst>
                </p14:cNvPr>
                <p14:cNvContentPartPr/>
                <p14:nvPr/>
              </p14:nvContentPartPr>
              <p14:xfrm>
                <a:off x="9551137" y="323621"/>
                <a:ext cx="374400" cy="23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E5C8E0-2BDE-1F4F-755E-41B77828BF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42137" y="314621"/>
                  <a:ext cx="392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05C1C8-5F4A-53ED-5AC0-C4C54E71D526}"/>
                    </a:ext>
                  </a:extLst>
                </p14:cNvPr>
                <p14:cNvContentPartPr/>
                <p14:nvPr/>
              </p14:nvContentPartPr>
              <p14:xfrm>
                <a:off x="9807097" y="182861"/>
                <a:ext cx="295920" cy="37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05C1C8-5F4A-53ED-5AC0-C4C54E71D5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98457" y="173861"/>
                  <a:ext cx="313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4637B4-4918-66AF-F277-636A4BBEC3F9}"/>
                    </a:ext>
                  </a:extLst>
                </p14:cNvPr>
                <p14:cNvContentPartPr/>
                <p14:nvPr/>
              </p14:nvContentPartPr>
              <p14:xfrm>
                <a:off x="9131377" y="230988"/>
                <a:ext cx="329400" cy="435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4637B4-4918-66AF-F277-636A4BBEC3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22377" y="221988"/>
                  <a:ext cx="347040" cy="45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C2062ED-A347-BA71-907C-1EA51492AD87}"/>
                  </a:ext>
                </a:extLst>
              </p14:cNvPr>
              <p14:cNvContentPartPr/>
              <p14:nvPr/>
            </p14:nvContentPartPr>
            <p14:xfrm>
              <a:off x="6991537" y="3127908"/>
              <a:ext cx="332280" cy="540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C2062ED-A347-BA71-907C-1EA51492AD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82537" y="3119268"/>
                <a:ext cx="349920" cy="5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E2C4532-471D-634B-60D3-2F19AC2F0F49}"/>
              </a:ext>
            </a:extLst>
          </p:cNvPr>
          <p:cNvGrpSpPr/>
          <p:nvPr/>
        </p:nvGrpSpPr>
        <p:grpSpPr>
          <a:xfrm>
            <a:off x="336577" y="2083301"/>
            <a:ext cx="11522520" cy="4646047"/>
            <a:chOff x="336577" y="2083301"/>
            <a:chExt cx="11522520" cy="464604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9B1A8E-4B44-D829-3AB4-9F2BE2626983}"/>
                    </a:ext>
                  </a:extLst>
                </p14:cNvPr>
                <p14:cNvContentPartPr/>
                <p14:nvPr/>
              </p14:nvContentPartPr>
              <p14:xfrm>
                <a:off x="3410257" y="2358701"/>
                <a:ext cx="146160" cy="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9B1A8E-4B44-D829-3AB4-9F2BE26269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01617" y="2349701"/>
                  <a:ext cx="163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EE6CB6-3707-E78F-E14F-67B7C614524D}"/>
                    </a:ext>
                  </a:extLst>
                </p14:cNvPr>
                <p14:cNvContentPartPr/>
                <p14:nvPr/>
              </p14:nvContentPartPr>
              <p14:xfrm>
                <a:off x="3493057" y="2418821"/>
                <a:ext cx="162720" cy="32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EE6CB6-3707-E78F-E14F-67B7C61452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4057" y="2410181"/>
                  <a:ext cx="180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32CD70-0241-9E8C-2EC2-3DDA599AA12A}"/>
                    </a:ext>
                  </a:extLst>
                </p14:cNvPr>
                <p14:cNvContentPartPr/>
                <p14:nvPr/>
              </p14:nvContentPartPr>
              <p14:xfrm>
                <a:off x="3913177" y="2228021"/>
                <a:ext cx="398520" cy="31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32CD70-0241-9E8C-2EC2-3DDA599AA1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04177" y="2219021"/>
                  <a:ext cx="416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4DC6C4-99D6-9C94-1214-971CC3B70950}"/>
                    </a:ext>
                  </a:extLst>
                </p14:cNvPr>
                <p14:cNvContentPartPr/>
                <p14:nvPr/>
              </p14:nvContentPartPr>
              <p14:xfrm>
                <a:off x="4336537" y="2096621"/>
                <a:ext cx="229680" cy="18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4DC6C4-99D6-9C94-1214-971CC3B709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27897" y="2087621"/>
                  <a:ext cx="247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75F5DB-F8F3-1CD2-BD04-20CEEBBE2B70}"/>
                    </a:ext>
                  </a:extLst>
                </p14:cNvPr>
                <p14:cNvContentPartPr/>
                <p14:nvPr/>
              </p14:nvContentPartPr>
              <p14:xfrm>
                <a:off x="4558297" y="2346821"/>
                <a:ext cx="286920" cy="4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75F5DB-F8F3-1CD2-BD04-20CEEBBE2B7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49297" y="2338181"/>
                  <a:ext cx="304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5E0C-5607-8286-BC3D-7466B8E27050}"/>
                    </a:ext>
                  </a:extLst>
                </p14:cNvPr>
                <p14:cNvContentPartPr/>
                <p14:nvPr/>
              </p14:nvContentPartPr>
              <p14:xfrm>
                <a:off x="4713457" y="2211461"/>
                <a:ext cx="44280" cy="432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5E0C-5607-8286-BC3D-7466B8E270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04457" y="2202821"/>
                  <a:ext cx="61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302407-66FD-3387-797B-DAF9A8F493A2}"/>
                    </a:ext>
                  </a:extLst>
                </p14:cNvPr>
                <p14:cNvContentPartPr/>
                <p14:nvPr/>
              </p14:nvContentPartPr>
              <p14:xfrm>
                <a:off x="5232577" y="2102381"/>
                <a:ext cx="260640" cy="343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302407-66FD-3387-797B-DAF9A8F493A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3937" y="2093381"/>
                  <a:ext cx="278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2CEB00-0C4F-FCB1-46AA-9EA976A68328}"/>
                    </a:ext>
                  </a:extLst>
                </p14:cNvPr>
                <p14:cNvContentPartPr/>
                <p14:nvPr/>
              </p14:nvContentPartPr>
              <p14:xfrm>
                <a:off x="5653777" y="2132621"/>
                <a:ext cx="343800" cy="30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2CEB00-0C4F-FCB1-46AA-9EA976A683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45137" y="2123621"/>
                  <a:ext cx="361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72D924-202C-3923-1C66-CF025C09540B}"/>
                    </a:ext>
                  </a:extLst>
                </p14:cNvPr>
                <p14:cNvContentPartPr/>
                <p14:nvPr/>
              </p14:nvContentPartPr>
              <p14:xfrm>
                <a:off x="6783457" y="2100941"/>
                <a:ext cx="306720" cy="311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72D924-202C-3923-1C66-CF025C09540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74817" y="2091941"/>
                  <a:ext cx="324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BE9A35-939F-470F-B568-04BC5060D4B4}"/>
                    </a:ext>
                  </a:extLst>
                </p14:cNvPr>
                <p14:cNvContentPartPr/>
                <p14:nvPr/>
              </p14:nvContentPartPr>
              <p14:xfrm>
                <a:off x="7140217" y="2083301"/>
                <a:ext cx="235800" cy="272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BE9A35-939F-470F-B568-04BC5060D4B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31217" y="2074661"/>
                  <a:ext cx="253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D0CDC5-BF9B-2C2F-5698-C1605FE37E5E}"/>
                    </a:ext>
                  </a:extLst>
                </p14:cNvPr>
                <p14:cNvContentPartPr/>
                <p14:nvPr/>
              </p14:nvContentPartPr>
              <p14:xfrm>
                <a:off x="7255417" y="2084381"/>
                <a:ext cx="40680" cy="51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D0CDC5-BF9B-2C2F-5698-C1605FE37E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46417" y="2075381"/>
                  <a:ext cx="583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FB528F-4DEA-2FA3-671A-7B4BAFFB93E2}"/>
                    </a:ext>
                  </a:extLst>
                </p14:cNvPr>
                <p14:cNvContentPartPr/>
                <p14:nvPr/>
              </p14:nvContentPartPr>
              <p14:xfrm>
                <a:off x="6220057" y="2300268"/>
                <a:ext cx="389160" cy="22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FB528F-4DEA-2FA3-671A-7B4BAFFB93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11057" y="2291628"/>
                  <a:ext cx="40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EB846C5-2F0E-99FF-C35C-E87CFB4D1E85}"/>
                    </a:ext>
                  </a:extLst>
                </p14:cNvPr>
                <p14:cNvContentPartPr/>
                <p14:nvPr/>
              </p14:nvContentPartPr>
              <p14:xfrm>
                <a:off x="5031697" y="2695548"/>
                <a:ext cx="1590840" cy="187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EB846C5-2F0E-99FF-C35C-E87CFB4D1E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23057" y="2686548"/>
                  <a:ext cx="160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0D08728-5F36-E9CF-38AB-9DCB06653562}"/>
                    </a:ext>
                  </a:extLst>
                </p14:cNvPr>
                <p14:cNvContentPartPr/>
                <p14:nvPr/>
              </p14:nvContentPartPr>
              <p14:xfrm>
                <a:off x="5212417" y="2708868"/>
                <a:ext cx="1371960" cy="242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0D08728-5F36-E9CF-38AB-9DCB0665356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03417" y="2700228"/>
                  <a:ext cx="1389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39A07D1-DE3B-C739-3A44-19499B4CC318}"/>
                    </a:ext>
                  </a:extLst>
                </p14:cNvPr>
                <p14:cNvContentPartPr/>
                <p14:nvPr/>
              </p14:nvContentPartPr>
              <p14:xfrm>
                <a:off x="336577" y="3413748"/>
                <a:ext cx="158760" cy="1128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39A07D1-DE3B-C739-3A44-19499B4CC3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7577" y="3405108"/>
                  <a:ext cx="176400" cy="11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1E28CBC-DD1D-E61D-A251-468DBC65D023}"/>
                    </a:ext>
                  </a:extLst>
                </p14:cNvPr>
                <p14:cNvContentPartPr/>
                <p14:nvPr/>
              </p14:nvContentPartPr>
              <p14:xfrm>
                <a:off x="587857" y="3497988"/>
                <a:ext cx="363600" cy="386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1E28CBC-DD1D-E61D-A251-468DBC65D0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9217" y="3489348"/>
                  <a:ext cx="3812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B1905FF-3C01-EEBA-F1AC-DEBA34DBD12C}"/>
                    </a:ext>
                  </a:extLst>
                </p14:cNvPr>
                <p14:cNvContentPartPr/>
                <p14:nvPr/>
              </p14:nvContentPartPr>
              <p14:xfrm>
                <a:off x="675337" y="3899028"/>
                <a:ext cx="307080" cy="70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B1905FF-3C01-EEBA-F1AC-DEBA34DBD1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6337" y="3890388"/>
                  <a:ext cx="324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BB88E0-0245-332B-80FD-1A93451014B0}"/>
                    </a:ext>
                  </a:extLst>
                </p14:cNvPr>
                <p14:cNvContentPartPr/>
                <p14:nvPr/>
              </p14:nvContentPartPr>
              <p14:xfrm>
                <a:off x="730417" y="4047348"/>
                <a:ext cx="304920" cy="294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BB88E0-0245-332B-80FD-1A93451014B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1417" y="4038348"/>
                  <a:ext cx="322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5B2DFD-360A-C2FD-74DA-F2CBFDF1CD7F}"/>
                    </a:ext>
                  </a:extLst>
                </p14:cNvPr>
                <p14:cNvContentPartPr/>
                <p14:nvPr/>
              </p14:nvContentPartPr>
              <p14:xfrm>
                <a:off x="1232977" y="3881028"/>
                <a:ext cx="213480" cy="5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5B2DFD-360A-C2FD-74DA-F2CBFDF1CD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4337" y="3872388"/>
                  <a:ext cx="231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D1BCA2-7D14-17B0-31A9-50D9CBF8D9A5}"/>
                    </a:ext>
                  </a:extLst>
                </p14:cNvPr>
                <p14:cNvContentPartPr/>
                <p14:nvPr/>
              </p14:nvContentPartPr>
              <p14:xfrm>
                <a:off x="1274737" y="3755748"/>
                <a:ext cx="68760" cy="336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D1BCA2-7D14-17B0-31A9-50D9CBF8D9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66097" y="3746748"/>
                  <a:ext cx="864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5F149A-8A6B-60A0-0135-A9A679EAAAAC}"/>
                    </a:ext>
                  </a:extLst>
                </p14:cNvPr>
                <p14:cNvContentPartPr/>
                <p14:nvPr/>
              </p14:nvContentPartPr>
              <p14:xfrm>
                <a:off x="1564537" y="3602028"/>
                <a:ext cx="182880" cy="420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5F149A-8A6B-60A0-0135-A9A679EAAA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55537" y="3593388"/>
                  <a:ext cx="2005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ACD7503-7016-8F33-ACC3-F1DF50D6DD74}"/>
                    </a:ext>
                  </a:extLst>
                </p14:cNvPr>
                <p14:cNvContentPartPr/>
                <p14:nvPr/>
              </p14:nvContentPartPr>
              <p14:xfrm>
                <a:off x="1805017" y="3327708"/>
                <a:ext cx="264960" cy="1461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ACD7503-7016-8F33-ACC3-F1DF50D6DD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96377" y="3318708"/>
                  <a:ext cx="282600" cy="14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3B17AE6-2C38-9E91-8A77-26C02E9DBD4F}"/>
                    </a:ext>
                  </a:extLst>
                </p14:cNvPr>
                <p14:cNvContentPartPr/>
                <p14:nvPr/>
              </p14:nvContentPartPr>
              <p14:xfrm>
                <a:off x="2187337" y="3493308"/>
                <a:ext cx="312120" cy="1125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3B17AE6-2C38-9E91-8A77-26C02E9DBD4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78337" y="3484668"/>
                  <a:ext cx="32976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A258DD-1592-60A0-AF7A-8E2EE4061764}"/>
                    </a:ext>
                  </a:extLst>
                </p14:cNvPr>
                <p14:cNvContentPartPr/>
                <p14:nvPr/>
              </p14:nvContentPartPr>
              <p14:xfrm>
                <a:off x="2591617" y="3524268"/>
                <a:ext cx="119520" cy="465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A258DD-1592-60A0-AF7A-8E2EE40617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82617" y="3515628"/>
                  <a:ext cx="1371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34E23CE-5040-926B-C7AC-61C3CD0B30EB}"/>
                    </a:ext>
                  </a:extLst>
                </p14:cNvPr>
                <p14:cNvContentPartPr/>
                <p14:nvPr/>
              </p14:nvContentPartPr>
              <p14:xfrm>
                <a:off x="2429617" y="3744948"/>
                <a:ext cx="323280" cy="343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34E23CE-5040-926B-C7AC-61C3CD0B30E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20617" y="3736308"/>
                  <a:ext cx="340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6DF790-DDE4-1655-1B76-F27D283FDDED}"/>
                    </a:ext>
                  </a:extLst>
                </p14:cNvPr>
                <p14:cNvContentPartPr/>
                <p14:nvPr/>
              </p14:nvContentPartPr>
              <p14:xfrm>
                <a:off x="2566777" y="4192788"/>
                <a:ext cx="444240" cy="27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6DF790-DDE4-1655-1B76-F27D283FDD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58137" y="4184148"/>
                  <a:ext cx="461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66DCB72-EBCB-D286-99A4-40127BA64373}"/>
                    </a:ext>
                  </a:extLst>
                </p14:cNvPr>
                <p14:cNvContentPartPr/>
                <p14:nvPr/>
              </p14:nvContentPartPr>
              <p14:xfrm>
                <a:off x="2933977" y="3865908"/>
                <a:ext cx="159840" cy="51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66DCB72-EBCB-D286-99A4-40127BA643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24977" y="3857268"/>
                  <a:ext cx="177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05DAB2C-276A-72C6-2273-4C598AC556CF}"/>
                    </a:ext>
                  </a:extLst>
                </p14:cNvPr>
                <p14:cNvContentPartPr/>
                <p14:nvPr/>
              </p14:nvContentPartPr>
              <p14:xfrm>
                <a:off x="3311257" y="3603108"/>
                <a:ext cx="235440" cy="334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05DAB2C-276A-72C6-2273-4C598AC556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02257" y="3594468"/>
                  <a:ext cx="253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8ADF0B2-7A91-E13D-5707-8DA9056A3F26}"/>
                    </a:ext>
                  </a:extLst>
                </p14:cNvPr>
                <p14:cNvContentPartPr/>
                <p14:nvPr/>
              </p14:nvContentPartPr>
              <p14:xfrm>
                <a:off x="3590617" y="3317268"/>
                <a:ext cx="280080" cy="1069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8ADF0B2-7A91-E13D-5707-8DA9056A3F2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81617" y="3308628"/>
                  <a:ext cx="29772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CD4CC9-ADFD-3391-0123-A7B1E775F0E4}"/>
                    </a:ext>
                  </a:extLst>
                </p14:cNvPr>
                <p14:cNvContentPartPr/>
                <p14:nvPr/>
              </p14:nvContentPartPr>
              <p14:xfrm>
                <a:off x="4005337" y="3865188"/>
                <a:ext cx="192240" cy="159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CD4CC9-ADFD-3391-0123-A7B1E775F0E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96337" y="3856548"/>
                  <a:ext cx="209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AA920A-C895-1C46-CCC7-E267D43B275F}"/>
                    </a:ext>
                  </a:extLst>
                </p14:cNvPr>
                <p14:cNvContentPartPr/>
                <p14:nvPr/>
              </p14:nvContentPartPr>
              <p14:xfrm>
                <a:off x="4543177" y="3271188"/>
                <a:ext cx="186840" cy="708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AA920A-C895-1C46-CCC7-E267D43B275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34177" y="3262188"/>
                  <a:ext cx="20448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118DA28-54CE-55A0-644E-94E791D135A9}"/>
                    </a:ext>
                  </a:extLst>
                </p14:cNvPr>
                <p14:cNvContentPartPr/>
                <p14:nvPr/>
              </p14:nvContentPartPr>
              <p14:xfrm>
                <a:off x="4744417" y="3433908"/>
                <a:ext cx="394200" cy="364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118DA28-54CE-55A0-644E-94E791D135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35417" y="3424908"/>
                  <a:ext cx="4118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9D16C7C-3DE3-8EC5-719B-5230ABB52039}"/>
                    </a:ext>
                  </a:extLst>
                </p14:cNvPr>
                <p14:cNvContentPartPr/>
                <p14:nvPr/>
              </p14:nvContentPartPr>
              <p14:xfrm>
                <a:off x="5179657" y="3434988"/>
                <a:ext cx="225720" cy="305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9D16C7C-3DE3-8EC5-719B-5230ABB520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70657" y="3426348"/>
                  <a:ext cx="243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9920AB3-DD74-124D-1E9F-095C99AE3778}"/>
                    </a:ext>
                  </a:extLst>
                </p14:cNvPr>
                <p14:cNvContentPartPr/>
                <p14:nvPr/>
              </p14:nvContentPartPr>
              <p14:xfrm>
                <a:off x="5542537" y="3412668"/>
                <a:ext cx="249120" cy="306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9920AB3-DD74-124D-1E9F-095C99AE37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33537" y="3404028"/>
                  <a:ext cx="266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1127425-B3BB-F736-C6F1-C662402A5082}"/>
                    </a:ext>
                  </a:extLst>
                </p14:cNvPr>
                <p14:cNvContentPartPr/>
                <p14:nvPr/>
              </p14:nvContentPartPr>
              <p14:xfrm>
                <a:off x="5831257" y="3250668"/>
                <a:ext cx="138600" cy="728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1127425-B3BB-F736-C6F1-C662402A50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22257" y="3242028"/>
                  <a:ext cx="1562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496BF80-EB5D-81F3-63B8-B587AC3D960D}"/>
                    </a:ext>
                  </a:extLst>
                </p14:cNvPr>
                <p14:cNvContentPartPr/>
                <p14:nvPr/>
              </p14:nvContentPartPr>
              <p14:xfrm>
                <a:off x="6132937" y="3357228"/>
                <a:ext cx="145440" cy="542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496BF80-EB5D-81F3-63B8-B587AC3D960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24297" y="3348228"/>
                  <a:ext cx="1630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4265495-C866-49AE-6EC3-093B53D43018}"/>
                    </a:ext>
                  </a:extLst>
                </p14:cNvPr>
                <p14:cNvContentPartPr/>
                <p14:nvPr/>
              </p14:nvContentPartPr>
              <p14:xfrm>
                <a:off x="6344617" y="3451548"/>
                <a:ext cx="274680" cy="343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4265495-C866-49AE-6EC3-093B53D430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35977" y="3442908"/>
                  <a:ext cx="292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4FAC8A1-CE37-2CF7-0E68-22BFE94D096B}"/>
                    </a:ext>
                  </a:extLst>
                </p14:cNvPr>
                <p14:cNvContentPartPr/>
                <p14:nvPr/>
              </p14:nvContentPartPr>
              <p14:xfrm>
                <a:off x="6730537" y="3584388"/>
                <a:ext cx="163800" cy="59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4FAC8A1-CE37-2CF7-0E68-22BFE94D096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21897" y="3575388"/>
                  <a:ext cx="181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AF2B9BA-EA9D-9D4A-781C-97554E040EBA}"/>
                    </a:ext>
                  </a:extLst>
                </p14:cNvPr>
                <p14:cNvContentPartPr/>
                <p14:nvPr/>
              </p14:nvContentPartPr>
              <p14:xfrm>
                <a:off x="7018537" y="3420588"/>
                <a:ext cx="342000" cy="253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AF2B9BA-EA9D-9D4A-781C-97554E040E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09897" y="3411948"/>
                  <a:ext cx="359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D64430C-F12E-9BAF-8B8D-7FD04EF5FBBB}"/>
                    </a:ext>
                  </a:extLst>
                </p14:cNvPr>
                <p14:cNvContentPartPr/>
                <p14:nvPr/>
              </p14:nvContentPartPr>
              <p14:xfrm>
                <a:off x="7350817" y="3212508"/>
                <a:ext cx="183240" cy="695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D64430C-F12E-9BAF-8B8D-7FD04EF5FB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42177" y="3203868"/>
                  <a:ext cx="20088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D74A0D-A28B-7181-8A1B-594317F0ED8D}"/>
                    </a:ext>
                  </a:extLst>
                </p14:cNvPr>
                <p14:cNvContentPartPr/>
                <p14:nvPr/>
              </p14:nvContentPartPr>
              <p14:xfrm>
                <a:off x="7655737" y="3497268"/>
                <a:ext cx="176040" cy="9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D74A0D-A28B-7181-8A1B-594317F0ED8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46737" y="3488268"/>
                  <a:ext cx="193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C194AD-A1E4-2FA6-90C4-B7470F960FAF}"/>
                    </a:ext>
                  </a:extLst>
                </p14:cNvPr>
                <p14:cNvContentPartPr/>
                <p14:nvPr/>
              </p14:nvContentPartPr>
              <p14:xfrm>
                <a:off x="8015017" y="3236268"/>
                <a:ext cx="411120" cy="387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C194AD-A1E4-2FA6-90C4-B7470F960F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06377" y="3227628"/>
                  <a:ext cx="4287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2534248-5FDB-6A7C-F115-80B1C99C059C}"/>
                    </a:ext>
                  </a:extLst>
                </p14:cNvPr>
                <p14:cNvContentPartPr/>
                <p14:nvPr/>
              </p14:nvContentPartPr>
              <p14:xfrm>
                <a:off x="8411017" y="3052668"/>
                <a:ext cx="344880" cy="254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2534248-5FDB-6A7C-F115-80B1C99C05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02017" y="3044028"/>
                  <a:ext cx="362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98C71FE-F788-4FAE-9BF2-F3215F34BBD6}"/>
                    </a:ext>
                  </a:extLst>
                </p14:cNvPr>
                <p14:cNvContentPartPr/>
                <p14:nvPr/>
              </p14:nvContentPartPr>
              <p14:xfrm>
                <a:off x="8757697" y="3213228"/>
                <a:ext cx="290520" cy="338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98C71FE-F788-4FAE-9BF2-F3215F34BB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48697" y="3204588"/>
                  <a:ext cx="308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22FB13C-5192-6B69-4A3C-0B2E80F9D574}"/>
                    </a:ext>
                  </a:extLst>
                </p14:cNvPr>
                <p14:cNvContentPartPr/>
                <p14:nvPr/>
              </p14:nvContentPartPr>
              <p14:xfrm>
                <a:off x="9131737" y="3032148"/>
                <a:ext cx="181800" cy="656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22FB13C-5192-6B69-4A3C-0B2E80F9D57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22737" y="3023508"/>
                  <a:ext cx="1994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3525309-C8AD-4DFE-D258-DB81F41B72F7}"/>
                    </a:ext>
                  </a:extLst>
                </p14:cNvPr>
                <p14:cNvContentPartPr/>
                <p14:nvPr/>
              </p14:nvContentPartPr>
              <p14:xfrm>
                <a:off x="11216137" y="3089388"/>
                <a:ext cx="276480" cy="251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3525309-C8AD-4DFE-D258-DB81F41B72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07497" y="3080388"/>
                  <a:ext cx="294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60BC2F3-35C2-07F2-DD93-0DC783F2901A}"/>
                    </a:ext>
                  </a:extLst>
                </p14:cNvPr>
                <p14:cNvContentPartPr/>
                <p14:nvPr/>
              </p14:nvContentPartPr>
              <p14:xfrm>
                <a:off x="11563897" y="2907948"/>
                <a:ext cx="295200" cy="410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0BC2F3-35C2-07F2-DD93-0DC783F290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54897" y="2898948"/>
                  <a:ext cx="3128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2336C9A-4173-6411-0AB9-4DC70C294B74}"/>
                    </a:ext>
                  </a:extLst>
                </p14:cNvPr>
                <p14:cNvContentPartPr/>
                <p14:nvPr/>
              </p14:nvContentPartPr>
              <p14:xfrm>
                <a:off x="7205017" y="4334988"/>
                <a:ext cx="198360" cy="110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2336C9A-4173-6411-0AB9-4DC70C294B7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96377" y="4325988"/>
                  <a:ext cx="216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CA104FD-01E0-59BA-AC40-BD1F1244B5AD}"/>
                    </a:ext>
                  </a:extLst>
                </p14:cNvPr>
                <p14:cNvContentPartPr/>
                <p14:nvPr/>
              </p14:nvContentPartPr>
              <p14:xfrm>
                <a:off x="7702537" y="3967788"/>
                <a:ext cx="148680" cy="1074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CA104FD-01E0-59BA-AC40-BD1F1244B5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93537" y="3958788"/>
                  <a:ext cx="16632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24046A4-510B-76CE-23D6-781271138206}"/>
                    </a:ext>
                  </a:extLst>
                </p14:cNvPr>
                <p14:cNvContentPartPr/>
                <p14:nvPr/>
              </p14:nvContentPartPr>
              <p14:xfrm>
                <a:off x="8030137" y="4012428"/>
                <a:ext cx="129960" cy="364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24046A4-510B-76CE-23D6-7812711382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21137" y="4003788"/>
                  <a:ext cx="1476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BA1EF30-788F-E705-487C-4331C24FDE76}"/>
                    </a:ext>
                  </a:extLst>
                </p14:cNvPr>
                <p14:cNvContentPartPr/>
                <p14:nvPr/>
              </p14:nvContentPartPr>
              <p14:xfrm>
                <a:off x="7952737" y="4171908"/>
                <a:ext cx="279360" cy="39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BA1EF30-788F-E705-487C-4331C24FDE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43737" y="4162908"/>
                  <a:ext cx="297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623788-0191-5BE5-B1D6-57EBD3859E86}"/>
                    </a:ext>
                  </a:extLst>
                </p14:cNvPr>
                <p14:cNvContentPartPr/>
                <p14:nvPr/>
              </p14:nvContentPartPr>
              <p14:xfrm>
                <a:off x="7934017" y="4490148"/>
                <a:ext cx="306360" cy="65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623788-0191-5BE5-B1D6-57EBD3859E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25017" y="4481508"/>
                  <a:ext cx="324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C4E4E24-9A4B-BDAA-CCFC-1592917F5BAD}"/>
                    </a:ext>
                  </a:extLst>
                </p14:cNvPr>
                <p14:cNvContentPartPr/>
                <p14:nvPr/>
              </p14:nvContentPartPr>
              <p14:xfrm>
                <a:off x="8101777" y="4601028"/>
                <a:ext cx="290160" cy="236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C4E4E24-9A4B-BDAA-CCFC-1592917F5B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92777" y="4592388"/>
                  <a:ext cx="307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69B38A2-FC38-2530-BEFF-BBA8FA2BBDFC}"/>
                    </a:ext>
                  </a:extLst>
                </p14:cNvPr>
                <p14:cNvContentPartPr/>
                <p14:nvPr/>
              </p14:nvContentPartPr>
              <p14:xfrm>
                <a:off x="8316337" y="4071108"/>
                <a:ext cx="248400" cy="101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69B38A2-FC38-2530-BEFF-BBA8FA2BBDF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07337" y="4062468"/>
                  <a:ext cx="26604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7A6A004-AD00-9A00-4320-41D84C9E7486}"/>
                    </a:ext>
                  </a:extLst>
                </p14:cNvPr>
                <p14:cNvContentPartPr/>
                <p14:nvPr/>
              </p14:nvContentPartPr>
              <p14:xfrm>
                <a:off x="8692537" y="3988308"/>
                <a:ext cx="370080" cy="442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7A6A004-AD00-9A00-4320-41D84C9E74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83537" y="3979308"/>
                  <a:ext cx="3877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AC5035A-949B-B3D6-60E3-DE07E0915077}"/>
                    </a:ext>
                  </a:extLst>
                </p14:cNvPr>
                <p14:cNvContentPartPr/>
                <p14:nvPr/>
              </p14:nvContentPartPr>
              <p14:xfrm>
                <a:off x="8949217" y="4255068"/>
                <a:ext cx="51120" cy="387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AC5035A-949B-B3D6-60E3-DE07E091507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40217" y="4246428"/>
                  <a:ext cx="687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F097904-69FD-956B-0B3E-1110CB348CF2}"/>
                    </a:ext>
                  </a:extLst>
                </p14:cNvPr>
                <p14:cNvContentPartPr/>
                <p14:nvPr/>
              </p14:nvContentPartPr>
              <p14:xfrm>
                <a:off x="9156217" y="4085148"/>
                <a:ext cx="161640" cy="721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F097904-69FD-956B-0B3E-1110CB348C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47217" y="4076508"/>
                  <a:ext cx="1792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E3FE35-0FE0-05EA-1E40-AA7265726D82}"/>
                    </a:ext>
                  </a:extLst>
                </p14:cNvPr>
                <p14:cNvContentPartPr/>
                <p14:nvPr/>
              </p14:nvContentPartPr>
              <p14:xfrm>
                <a:off x="9438457" y="4191348"/>
                <a:ext cx="181800" cy="37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E3FE35-0FE0-05EA-1E40-AA7265726D8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29457" y="4182348"/>
                  <a:ext cx="199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38060E-787D-A41A-6F08-01E8846DF630}"/>
                    </a:ext>
                  </a:extLst>
                </p14:cNvPr>
                <p14:cNvContentPartPr/>
                <p14:nvPr/>
              </p14:nvContentPartPr>
              <p14:xfrm>
                <a:off x="9753457" y="4377828"/>
                <a:ext cx="137880" cy="33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38060E-787D-A41A-6F08-01E8846DF63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44457" y="4368828"/>
                  <a:ext cx="155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F0C58B9-D2F7-1102-12BD-9F6610781E8C}"/>
                    </a:ext>
                  </a:extLst>
                </p14:cNvPr>
                <p14:cNvContentPartPr/>
                <p14:nvPr/>
              </p14:nvContentPartPr>
              <p14:xfrm>
                <a:off x="9979177" y="4215108"/>
                <a:ext cx="216360" cy="300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F0C58B9-D2F7-1102-12BD-9F6610781E8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70537" y="4206468"/>
                  <a:ext cx="234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640CCD-CEA6-7C13-06B5-EC4822A6CF72}"/>
                    </a:ext>
                  </a:extLst>
                </p14:cNvPr>
                <p14:cNvContentPartPr/>
                <p14:nvPr/>
              </p14:nvContentPartPr>
              <p14:xfrm>
                <a:off x="10198417" y="4066788"/>
                <a:ext cx="234000" cy="560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640CCD-CEA6-7C13-06B5-EC4822A6CF7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89417" y="4058148"/>
                  <a:ext cx="2516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86D4E06-2E79-83E9-FF17-8A4E354DEBDB}"/>
                    </a:ext>
                  </a:extLst>
                </p14:cNvPr>
                <p14:cNvContentPartPr/>
                <p14:nvPr/>
              </p14:nvContentPartPr>
              <p14:xfrm>
                <a:off x="9382297" y="3180468"/>
                <a:ext cx="230760" cy="260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86D4E06-2E79-83E9-FF17-8A4E354DEBD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73297" y="3171828"/>
                  <a:ext cx="248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8F43F6A-24BC-EFF7-B940-FD2E3C31B461}"/>
                    </a:ext>
                  </a:extLst>
                </p14:cNvPr>
                <p14:cNvContentPartPr/>
                <p14:nvPr/>
              </p14:nvContentPartPr>
              <p14:xfrm>
                <a:off x="9690457" y="3304308"/>
                <a:ext cx="172080" cy="71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8F43F6A-24BC-EFF7-B940-FD2E3C31B46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81457" y="3295308"/>
                  <a:ext cx="189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17FA17-2068-061F-2184-EF4ABE84395C}"/>
                    </a:ext>
                  </a:extLst>
                </p14:cNvPr>
                <p14:cNvContentPartPr/>
                <p14:nvPr/>
              </p14:nvContentPartPr>
              <p14:xfrm>
                <a:off x="9932737" y="3019908"/>
                <a:ext cx="230760" cy="370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17FA17-2068-061F-2184-EF4ABE8439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923737" y="3010908"/>
                  <a:ext cx="248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EE2AA0-25B6-6303-DEA3-E9FAC0D7C8AC}"/>
                    </a:ext>
                  </a:extLst>
                </p14:cNvPr>
                <p14:cNvContentPartPr/>
                <p14:nvPr/>
              </p14:nvContentPartPr>
              <p14:xfrm>
                <a:off x="10125697" y="2951868"/>
                <a:ext cx="189720" cy="54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FEE2AA0-25B6-6303-DEA3-E9FAC0D7C8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17057" y="2943228"/>
                  <a:ext cx="2073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0DEB6ED-DEC6-F8D5-7D38-E86A475DE93F}"/>
                    </a:ext>
                  </a:extLst>
                </p14:cNvPr>
                <p14:cNvContentPartPr/>
                <p14:nvPr/>
              </p14:nvContentPartPr>
              <p14:xfrm>
                <a:off x="10377697" y="3087948"/>
                <a:ext cx="291240" cy="344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0DEB6ED-DEC6-F8D5-7D38-E86A475DE93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68697" y="3079308"/>
                  <a:ext cx="308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687CD26-D1C4-2083-C4E2-4DFFC3CF763E}"/>
                    </a:ext>
                  </a:extLst>
                </p14:cNvPr>
                <p14:cNvContentPartPr/>
                <p14:nvPr/>
              </p14:nvContentPartPr>
              <p14:xfrm>
                <a:off x="10793857" y="3037908"/>
                <a:ext cx="218520" cy="376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687CD26-D1C4-2083-C4E2-4DFFC3CF763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85217" y="3029268"/>
                  <a:ext cx="2361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52DF8A-C36F-41D1-6796-CEB4BDDC5E38}"/>
                    </a:ext>
                  </a:extLst>
                </p14:cNvPr>
                <p14:cNvContentPartPr/>
                <p14:nvPr/>
              </p14:nvContentPartPr>
              <p14:xfrm>
                <a:off x="9722857" y="3308268"/>
                <a:ext cx="222840" cy="51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52DF8A-C36F-41D1-6796-CEB4BDDC5E3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14217" y="3299628"/>
                  <a:ext cx="240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48309C5-2B69-B72F-9C83-53E3A5F1C090}"/>
                    </a:ext>
                  </a:extLst>
                </p14:cNvPr>
                <p14:cNvContentPartPr/>
                <p14:nvPr/>
              </p14:nvContentPartPr>
              <p14:xfrm>
                <a:off x="9784057" y="3170028"/>
                <a:ext cx="60120" cy="407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48309C5-2B69-B72F-9C83-53E3A5F1C0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75417" y="3161028"/>
                  <a:ext cx="777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66DFBD7-7EF8-94C8-E7B9-E7593EA80AB1}"/>
                    </a:ext>
                  </a:extLst>
                </p14:cNvPr>
                <p14:cNvContentPartPr/>
                <p14:nvPr/>
              </p14:nvContentPartPr>
              <p14:xfrm>
                <a:off x="10569937" y="3915228"/>
                <a:ext cx="141480" cy="946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66DFBD7-7EF8-94C8-E7B9-E7593EA80AB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61297" y="3906588"/>
                  <a:ext cx="15912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5660DD9-1178-45A1-A9CA-F090F4DA5E4A}"/>
                    </a:ext>
                  </a:extLst>
                </p14:cNvPr>
                <p14:cNvContentPartPr/>
                <p14:nvPr/>
              </p14:nvContentPartPr>
              <p14:xfrm>
                <a:off x="10833457" y="3962388"/>
                <a:ext cx="96480" cy="329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5660DD9-1178-45A1-A9CA-F090F4DA5E4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24457" y="3953748"/>
                  <a:ext cx="114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5A0306-9AB4-8450-35B1-580C1FE3A2BD}"/>
                    </a:ext>
                  </a:extLst>
                </p14:cNvPr>
                <p14:cNvContentPartPr/>
                <p14:nvPr/>
              </p14:nvContentPartPr>
              <p14:xfrm>
                <a:off x="10722577" y="4120428"/>
                <a:ext cx="331920" cy="18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5A0306-9AB4-8450-35B1-580C1FE3A2B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13577" y="4111428"/>
                  <a:ext cx="349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7D3B08D-A319-EA73-C56E-C01BDB988736}"/>
                    </a:ext>
                  </a:extLst>
                </p14:cNvPr>
                <p14:cNvContentPartPr/>
                <p14:nvPr/>
              </p14:nvContentPartPr>
              <p14:xfrm>
                <a:off x="10752817" y="4343628"/>
                <a:ext cx="264240" cy="27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7D3B08D-A319-EA73-C56E-C01BDB9887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44177" y="4334628"/>
                  <a:ext cx="281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60FB2D8-D307-1C64-F4B1-16EEDBFF0F82}"/>
                    </a:ext>
                  </a:extLst>
                </p14:cNvPr>
                <p14:cNvContentPartPr/>
                <p14:nvPr/>
              </p14:nvContentPartPr>
              <p14:xfrm>
                <a:off x="10916977" y="4420308"/>
                <a:ext cx="221760" cy="133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60FB2D8-D307-1C64-F4B1-16EEDBFF0F8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907977" y="4411668"/>
                  <a:ext cx="239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F1F2BB0-4FBD-7762-82AB-2757F6E77A92}"/>
                    </a:ext>
                  </a:extLst>
                </p14:cNvPr>
                <p14:cNvContentPartPr/>
                <p14:nvPr/>
              </p14:nvContentPartPr>
              <p14:xfrm>
                <a:off x="11127937" y="3837828"/>
                <a:ext cx="273600" cy="939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F1F2BB0-4FBD-7762-82AB-2757F6E77A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18937" y="3828828"/>
                  <a:ext cx="29124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90B4BA8-529B-7770-8142-0D47BEADA360}"/>
                    </a:ext>
                  </a:extLst>
                </p14:cNvPr>
                <p14:cNvContentPartPr/>
                <p14:nvPr/>
              </p14:nvContentPartPr>
              <p14:xfrm>
                <a:off x="11525377" y="4064268"/>
                <a:ext cx="255600" cy="440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90B4BA8-529B-7770-8142-0D47BEADA36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516377" y="4055268"/>
                  <a:ext cx="273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55BE9A3-107C-5BE1-5915-61FFCA9FFCA5}"/>
                    </a:ext>
                  </a:extLst>
                </p14:cNvPr>
                <p14:cNvContentPartPr/>
                <p14:nvPr/>
              </p14:nvContentPartPr>
              <p14:xfrm>
                <a:off x="9118057" y="5063988"/>
                <a:ext cx="161640" cy="688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55BE9A3-107C-5BE1-5915-61FFCA9FFCA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09417" y="5055348"/>
                  <a:ext cx="1792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06D9A20-358E-C0AC-A2F5-F563ECB9FB48}"/>
                    </a:ext>
                  </a:extLst>
                </p14:cNvPr>
                <p14:cNvContentPartPr/>
                <p14:nvPr/>
              </p14:nvContentPartPr>
              <p14:xfrm>
                <a:off x="9430537" y="5094228"/>
                <a:ext cx="155880" cy="361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06D9A20-358E-C0AC-A2F5-F563ECB9FB4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21537" y="5085588"/>
                  <a:ext cx="173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E427B70-D622-4953-16E1-1F814676B0E0}"/>
                    </a:ext>
                  </a:extLst>
                </p14:cNvPr>
                <p14:cNvContentPartPr/>
                <p14:nvPr/>
              </p14:nvContentPartPr>
              <p14:xfrm>
                <a:off x="9704497" y="4963188"/>
                <a:ext cx="96840" cy="680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E427B70-D622-4953-16E1-1F814676B0E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95497" y="4954548"/>
                  <a:ext cx="1144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6D1D7AE-B3DC-1D41-9AA0-B3F08582E671}"/>
                    </a:ext>
                  </a:extLst>
                </p14:cNvPr>
                <p14:cNvContentPartPr/>
                <p14:nvPr/>
              </p14:nvContentPartPr>
              <p14:xfrm>
                <a:off x="9915457" y="4979028"/>
                <a:ext cx="167040" cy="597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6D1D7AE-B3DC-1D41-9AA0-B3F08582E6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06457" y="4970388"/>
                  <a:ext cx="1846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2E9DCBA-23D6-DFDE-0F4D-2D17F8466C19}"/>
                    </a:ext>
                  </a:extLst>
                </p14:cNvPr>
                <p14:cNvContentPartPr/>
                <p14:nvPr/>
              </p14:nvContentPartPr>
              <p14:xfrm>
                <a:off x="10108417" y="5264868"/>
                <a:ext cx="180360" cy="75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2E9DCBA-23D6-DFDE-0F4D-2D17F8466C1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99777" y="5255868"/>
                  <a:ext cx="19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D3C43E6-54A4-B504-3406-79C77FAFDC08}"/>
                    </a:ext>
                  </a:extLst>
                </p14:cNvPr>
                <p14:cNvContentPartPr/>
                <p14:nvPr/>
              </p14:nvContentPartPr>
              <p14:xfrm>
                <a:off x="10280137" y="5118708"/>
                <a:ext cx="216000" cy="342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D3C43E6-54A4-B504-3406-79C77FAFDC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71137" y="5110068"/>
                  <a:ext cx="2336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FCA9CBA-EDC3-5472-632A-8D47C8D9CA20}"/>
                    </a:ext>
                  </a:extLst>
                </p14:cNvPr>
                <p14:cNvContentPartPr/>
                <p14:nvPr/>
              </p14:nvContentPartPr>
              <p14:xfrm>
                <a:off x="10288417" y="4878228"/>
                <a:ext cx="338760" cy="834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FCA9CBA-EDC3-5472-632A-8D47C8D9CA2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279777" y="4869228"/>
                  <a:ext cx="35640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5A82B0-BD19-35DB-7B1A-BBFF8B8EF518}"/>
                    </a:ext>
                  </a:extLst>
                </p14:cNvPr>
                <p14:cNvContentPartPr/>
                <p14:nvPr/>
              </p14:nvContentPartPr>
              <p14:xfrm>
                <a:off x="6524617" y="6263508"/>
                <a:ext cx="223200" cy="89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5A82B0-BD19-35DB-7B1A-BBFF8B8EF51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15617" y="6254508"/>
                  <a:ext cx="240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7E77329-3D9D-FE69-E596-0E3DD272A102}"/>
                    </a:ext>
                  </a:extLst>
                </p14:cNvPr>
                <p14:cNvContentPartPr/>
                <p14:nvPr/>
              </p14:nvContentPartPr>
              <p14:xfrm>
                <a:off x="7263697" y="5591028"/>
                <a:ext cx="127440" cy="325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7E77329-3D9D-FE69-E596-0E3DD272A10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55057" y="5582388"/>
                  <a:ext cx="145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4665520-56F7-247B-A3BD-061B601DD010}"/>
                    </a:ext>
                  </a:extLst>
                </p14:cNvPr>
                <p14:cNvContentPartPr/>
                <p14:nvPr/>
              </p14:nvContentPartPr>
              <p14:xfrm>
                <a:off x="7184857" y="5680308"/>
                <a:ext cx="241560" cy="56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4665520-56F7-247B-A3BD-061B601DD01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76217" y="5671668"/>
                  <a:ext cx="259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E4ED12F-6D04-57D6-2874-4C9688FC79E2}"/>
                    </a:ext>
                  </a:extLst>
                </p14:cNvPr>
                <p14:cNvContentPartPr/>
                <p14:nvPr/>
              </p14:nvContentPartPr>
              <p14:xfrm>
                <a:off x="7409857" y="5478708"/>
                <a:ext cx="233640" cy="184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E4ED12F-6D04-57D6-2874-4C9688FC79E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00857" y="5469708"/>
                  <a:ext cx="251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072A1E-8B3A-6C72-6F3F-C0307BBA9D2B}"/>
                    </a:ext>
                  </a:extLst>
                </p14:cNvPr>
                <p14:cNvContentPartPr/>
                <p14:nvPr/>
              </p14:nvContentPartPr>
              <p14:xfrm>
                <a:off x="7192417" y="5998548"/>
                <a:ext cx="469800" cy="91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072A1E-8B3A-6C72-6F3F-C0307BBA9D2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183417" y="5989908"/>
                  <a:ext cx="487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CFADA42-B3E7-CD2E-540C-21EB03D11A74}"/>
                    </a:ext>
                  </a:extLst>
                </p14:cNvPr>
                <p14:cNvContentPartPr/>
                <p14:nvPr/>
              </p14:nvContentPartPr>
              <p14:xfrm>
                <a:off x="7443697" y="6192228"/>
                <a:ext cx="258480" cy="185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CFADA42-B3E7-CD2E-540C-21EB03D11A7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34697" y="6183588"/>
                  <a:ext cx="276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9290EC-EFA6-3700-B402-23499D19A7CD}"/>
                    </a:ext>
                  </a:extLst>
                </p14:cNvPr>
                <p14:cNvContentPartPr/>
                <p14:nvPr/>
              </p14:nvContentPartPr>
              <p14:xfrm>
                <a:off x="7629817" y="6165948"/>
                <a:ext cx="45720" cy="288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9290EC-EFA6-3700-B402-23499D19A7C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20817" y="6157308"/>
                  <a:ext cx="63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80FCB12-6A3D-628B-B090-F42FAFC1C7E7}"/>
                    </a:ext>
                  </a:extLst>
                </p14:cNvPr>
                <p14:cNvContentPartPr/>
                <p14:nvPr/>
              </p14:nvContentPartPr>
              <p14:xfrm>
                <a:off x="7907737" y="5832588"/>
                <a:ext cx="188280" cy="325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80FCB12-6A3D-628B-B090-F42FAFC1C7E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98737" y="5823948"/>
                  <a:ext cx="2059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20338D3-31EC-C34B-7FAC-C60F9A71E83E}"/>
                    </a:ext>
                  </a:extLst>
                </p14:cNvPr>
                <p14:cNvContentPartPr/>
                <p14:nvPr/>
              </p14:nvContentPartPr>
              <p14:xfrm>
                <a:off x="8663017" y="5862108"/>
                <a:ext cx="244080" cy="295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20338D3-31EC-C34B-7FAC-C60F9A71E83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54017" y="5853108"/>
                  <a:ext cx="261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070B4C-5DA0-0CAF-EB54-88A02EDEC207}"/>
                    </a:ext>
                  </a:extLst>
                </p14:cNvPr>
                <p14:cNvContentPartPr/>
                <p14:nvPr/>
              </p14:nvContentPartPr>
              <p14:xfrm>
                <a:off x="9010057" y="5845908"/>
                <a:ext cx="129240" cy="303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070B4C-5DA0-0CAF-EB54-88A02EDEC20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01057" y="5836908"/>
                  <a:ext cx="146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7DDDF95-389E-9D2F-293F-35F8706A82C2}"/>
                    </a:ext>
                  </a:extLst>
                </p14:cNvPr>
                <p14:cNvContentPartPr/>
                <p14:nvPr/>
              </p14:nvContentPartPr>
              <p14:xfrm>
                <a:off x="8982697" y="5958588"/>
                <a:ext cx="226800" cy="54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7DDDF95-389E-9D2F-293F-35F8706A82C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973697" y="5949948"/>
                  <a:ext cx="244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2D17D1F-C817-6C63-07D3-ED1E41911337}"/>
                    </a:ext>
                  </a:extLst>
                </p14:cNvPr>
                <p14:cNvContentPartPr/>
                <p14:nvPr/>
              </p14:nvContentPartPr>
              <p14:xfrm>
                <a:off x="9119497" y="5862108"/>
                <a:ext cx="222840" cy="595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2D17D1F-C817-6C63-07D3-ED1E4191133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110497" y="5853468"/>
                  <a:ext cx="2404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F15A1F1-4E5A-2055-F4E3-ADF9FFFE371E}"/>
                    </a:ext>
                  </a:extLst>
                </p14:cNvPr>
                <p14:cNvContentPartPr/>
                <p14:nvPr/>
              </p14:nvContentPartPr>
              <p14:xfrm>
                <a:off x="9381937" y="6078468"/>
                <a:ext cx="256680" cy="256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F15A1F1-4E5A-2055-F4E3-ADF9FFFE371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72937" y="6069468"/>
                  <a:ext cx="274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BEFFA04-8C1F-3ADB-AD71-5891DCE876E6}"/>
                    </a:ext>
                  </a:extLst>
                </p14:cNvPr>
                <p14:cNvContentPartPr/>
                <p14:nvPr/>
              </p14:nvContentPartPr>
              <p14:xfrm>
                <a:off x="9739417" y="5965068"/>
                <a:ext cx="196920" cy="307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BEFFA04-8C1F-3ADB-AD71-5891DCE876E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30777" y="5956068"/>
                  <a:ext cx="214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A048CC0-20B6-1ADB-9229-C121172225E8}"/>
                    </a:ext>
                  </a:extLst>
                </p14:cNvPr>
                <p14:cNvContentPartPr/>
                <p14:nvPr/>
              </p14:nvContentPartPr>
              <p14:xfrm>
                <a:off x="10075297" y="5895588"/>
                <a:ext cx="133560" cy="459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A048CC0-20B6-1ADB-9229-C121172225E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66297" y="5886948"/>
                  <a:ext cx="1512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26F9EFF-06BB-9086-7BC3-6A477E4E7D0F}"/>
                    </a:ext>
                  </a:extLst>
                </p14:cNvPr>
                <p14:cNvContentPartPr/>
                <p14:nvPr/>
              </p14:nvContentPartPr>
              <p14:xfrm>
                <a:off x="10182577" y="6060828"/>
                <a:ext cx="168480" cy="57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26F9EFF-06BB-9086-7BC3-6A477E4E7D0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73937" y="6051828"/>
                  <a:ext cx="186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558BF35-0818-FF18-8568-82FCDD091FEA}"/>
                    </a:ext>
                  </a:extLst>
                </p14:cNvPr>
                <p14:cNvContentPartPr/>
                <p14:nvPr/>
              </p14:nvContentPartPr>
              <p14:xfrm>
                <a:off x="10427017" y="5918988"/>
                <a:ext cx="55800" cy="265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558BF35-0818-FF18-8568-82FCDD091FE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18377" y="5909988"/>
                  <a:ext cx="73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37F7078-8565-5B98-9C86-0A19B52172F8}"/>
                    </a:ext>
                  </a:extLst>
                </p14:cNvPr>
                <p14:cNvContentPartPr/>
                <p14:nvPr/>
              </p14:nvContentPartPr>
              <p14:xfrm>
                <a:off x="10493257" y="5891628"/>
                <a:ext cx="195120" cy="301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37F7078-8565-5B98-9C86-0A19B52172F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484257" y="5882628"/>
                  <a:ext cx="2127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7745215-9183-DADD-74F1-65F85BC2CC63}"/>
                    </a:ext>
                  </a:extLst>
                </p14:cNvPr>
                <p14:cNvContentPartPr/>
                <p14:nvPr/>
              </p14:nvContentPartPr>
              <p14:xfrm>
                <a:off x="10745977" y="5716668"/>
                <a:ext cx="153000" cy="567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7745215-9183-DADD-74F1-65F85BC2CC6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37337" y="5708028"/>
                  <a:ext cx="1706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41789E1-FE86-9AFB-C474-65F32CA9FE54}"/>
                    </a:ext>
                  </a:extLst>
                </p14:cNvPr>
                <p14:cNvContentPartPr/>
                <p14:nvPr/>
              </p14:nvContentPartPr>
              <p14:xfrm>
                <a:off x="1422337" y="6478788"/>
                <a:ext cx="166320" cy="25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41789E1-FE86-9AFB-C474-65F32CA9FE5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413697" y="6470148"/>
                  <a:ext cx="183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EDE61A4-9EA6-4E67-C29B-913015A59F1E}"/>
                    </a:ext>
                  </a:extLst>
                </p14:cNvPr>
                <p14:cNvContentPartPr/>
                <p14:nvPr/>
              </p14:nvContentPartPr>
              <p14:xfrm>
                <a:off x="1392817" y="6528828"/>
                <a:ext cx="180360" cy="70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EDE61A4-9EA6-4E67-C29B-913015A59F1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83817" y="6520188"/>
                  <a:ext cx="198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CCD1BFF-F291-837F-4322-40427DF8B9BD}"/>
                    </a:ext>
                  </a:extLst>
                </p14:cNvPr>
                <p14:cNvContentPartPr/>
                <p14:nvPr/>
              </p14:nvContentPartPr>
              <p14:xfrm>
                <a:off x="1814017" y="6226428"/>
                <a:ext cx="162000" cy="370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CCD1BFF-F291-837F-4322-40427DF8B9B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805377" y="6217428"/>
                  <a:ext cx="1796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3000D9E-06AF-AD51-8A81-8CD6824DFC7F}"/>
                    </a:ext>
                  </a:extLst>
                </p14:cNvPr>
                <p14:cNvContentPartPr/>
                <p14:nvPr/>
              </p14:nvContentPartPr>
              <p14:xfrm>
                <a:off x="1769017" y="6305628"/>
                <a:ext cx="239040" cy="95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3000D9E-06AF-AD51-8A81-8CD6824DFC7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760017" y="6296988"/>
                  <a:ext cx="256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A16999-9114-9B72-A0F9-BF941F0B9640}"/>
                    </a:ext>
                  </a:extLst>
                </p14:cNvPr>
                <p14:cNvContentPartPr/>
                <p14:nvPr/>
              </p14:nvContentPartPr>
              <p14:xfrm>
                <a:off x="1943617" y="6102948"/>
                <a:ext cx="226800" cy="152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A16999-9114-9B72-A0F9-BF941F0B964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34617" y="6094308"/>
                  <a:ext cx="244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5DB8E6A-78D3-D39F-59BF-6C4068158B81}"/>
                    </a:ext>
                  </a:extLst>
                </p14:cNvPr>
                <p14:cNvContentPartPr/>
                <p14:nvPr/>
              </p14:nvContentPartPr>
              <p14:xfrm>
                <a:off x="2131177" y="6007908"/>
                <a:ext cx="89280" cy="677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5DB8E6A-78D3-D39F-59BF-6C4068158B8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22177" y="5999268"/>
                  <a:ext cx="1069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2EAF8C4-5C90-72DD-2AA4-BC70592CC625}"/>
                    </a:ext>
                  </a:extLst>
                </p14:cNvPr>
                <p14:cNvContentPartPr/>
                <p14:nvPr/>
              </p14:nvContentPartPr>
              <p14:xfrm>
                <a:off x="2296777" y="6217068"/>
                <a:ext cx="228240" cy="337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2EAF8C4-5C90-72DD-2AA4-BC70592CC62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287777" y="6208428"/>
                  <a:ext cx="245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DCDF9D-6C7F-8D8D-E75B-66C251C2202B}"/>
                    </a:ext>
                  </a:extLst>
                </p14:cNvPr>
                <p14:cNvContentPartPr/>
                <p14:nvPr/>
              </p14:nvContentPartPr>
              <p14:xfrm>
                <a:off x="2580817" y="6237228"/>
                <a:ext cx="231120" cy="88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DCDF9D-6C7F-8D8D-E75B-66C251C2202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71817" y="6228228"/>
                  <a:ext cx="248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6D2D2ED-B017-F8C5-675A-8A9701AF7A1B}"/>
                    </a:ext>
                  </a:extLst>
                </p14:cNvPr>
                <p14:cNvContentPartPr/>
                <p14:nvPr/>
              </p14:nvContentPartPr>
              <p14:xfrm>
                <a:off x="2663257" y="6197268"/>
                <a:ext cx="97920" cy="263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6D2D2ED-B017-F8C5-675A-8A9701AF7A1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54257" y="6188628"/>
                  <a:ext cx="115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6025036-50DC-D4F8-D6A0-6DF56CC21588}"/>
                    </a:ext>
                  </a:extLst>
                </p14:cNvPr>
                <p14:cNvContentPartPr/>
                <p14:nvPr/>
              </p14:nvContentPartPr>
              <p14:xfrm>
                <a:off x="3123697" y="5985228"/>
                <a:ext cx="221040" cy="325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6025036-50DC-D4F8-D6A0-6DF56CC2158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15057" y="5976228"/>
                  <a:ext cx="238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D47A5A6-6614-7A77-A270-118198A70CED}"/>
                    </a:ext>
                  </a:extLst>
                </p14:cNvPr>
                <p14:cNvContentPartPr/>
                <p14:nvPr/>
              </p14:nvContentPartPr>
              <p14:xfrm>
                <a:off x="3470737" y="5900628"/>
                <a:ext cx="86040" cy="344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D47A5A6-6614-7A77-A270-118198A70CE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461737" y="5891628"/>
                  <a:ext cx="103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40D06B-B74F-22DA-2A4B-764925ACFE5D}"/>
                    </a:ext>
                  </a:extLst>
                </p14:cNvPr>
                <p14:cNvContentPartPr/>
                <p14:nvPr/>
              </p14:nvContentPartPr>
              <p14:xfrm>
                <a:off x="3427177" y="5864988"/>
                <a:ext cx="287280" cy="583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40D06B-B74F-22DA-2A4B-764925ACFE5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418537" y="5855988"/>
                  <a:ext cx="3049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CC6CC40-4C90-3275-E0C8-65D1BDC6ACBA}"/>
                    </a:ext>
                  </a:extLst>
                </p14:cNvPr>
                <p14:cNvContentPartPr/>
                <p14:nvPr/>
              </p14:nvContentPartPr>
              <p14:xfrm>
                <a:off x="3751537" y="6161628"/>
                <a:ext cx="312840" cy="171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CC6CC40-4C90-3275-E0C8-65D1BDC6AC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742897" y="6152988"/>
                  <a:ext cx="330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D07A03B-E32E-3912-2A9F-5F985E9C0F9A}"/>
                    </a:ext>
                  </a:extLst>
                </p14:cNvPr>
                <p14:cNvContentPartPr/>
                <p14:nvPr/>
              </p14:nvContentPartPr>
              <p14:xfrm>
                <a:off x="4096777" y="6121668"/>
                <a:ext cx="179280" cy="38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D07A03B-E32E-3912-2A9F-5F985E9C0F9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088137" y="6113028"/>
                  <a:ext cx="196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9B646EC-E01E-4A95-012C-2F99BA1966D3}"/>
                    </a:ext>
                  </a:extLst>
                </p14:cNvPr>
                <p14:cNvContentPartPr/>
                <p14:nvPr/>
              </p14:nvContentPartPr>
              <p14:xfrm>
                <a:off x="4364257" y="5887308"/>
                <a:ext cx="351000" cy="367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9B646EC-E01E-4A95-012C-2F99BA1966D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355257" y="5878668"/>
                  <a:ext cx="368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262EA87-18FC-047E-B5E5-27B8999B93AC}"/>
                    </a:ext>
                  </a:extLst>
                </p14:cNvPr>
                <p14:cNvContentPartPr/>
                <p14:nvPr/>
              </p14:nvContentPartPr>
              <p14:xfrm>
                <a:off x="4012177" y="6334068"/>
                <a:ext cx="755640" cy="311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262EA87-18FC-047E-B5E5-27B8999B93A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003537" y="6325068"/>
                  <a:ext cx="773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E3EF767-AB1E-40C5-E4C6-24B8627F1A93}"/>
                    </a:ext>
                  </a:extLst>
                </p14:cNvPr>
                <p14:cNvContentPartPr/>
                <p14:nvPr/>
              </p14:nvContentPartPr>
              <p14:xfrm>
                <a:off x="4156177" y="6345948"/>
                <a:ext cx="691560" cy="383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E3EF767-AB1E-40C5-E4C6-24B8627F1A9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147537" y="6336948"/>
                  <a:ext cx="709200" cy="40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81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3BCA65-F2DC-41AF-63FE-D4655CBBB266}"/>
                  </a:ext>
                </a:extLst>
              </p14:cNvPr>
              <p14:cNvContentPartPr/>
              <p14:nvPr/>
            </p14:nvContentPartPr>
            <p14:xfrm>
              <a:off x="6935737" y="1287341"/>
              <a:ext cx="341280" cy="329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3BCA65-F2DC-41AF-63FE-D4655CBBB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7097" y="1278701"/>
                <a:ext cx="3589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AC62CA85-30CF-BBBE-50AB-B47596CA0C00}"/>
              </a:ext>
            </a:extLst>
          </p:cNvPr>
          <p:cNvGrpSpPr/>
          <p:nvPr/>
        </p:nvGrpSpPr>
        <p:grpSpPr>
          <a:xfrm>
            <a:off x="9748777" y="678221"/>
            <a:ext cx="1347480" cy="465840"/>
            <a:chOff x="9748777" y="678221"/>
            <a:chExt cx="134748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6333E7-0362-E91E-E1B9-C5E4BA7BE28E}"/>
                    </a:ext>
                  </a:extLst>
                </p14:cNvPr>
                <p14:cNvContentPartPr/>
                <p14:nvPr/>
              </p14:nvContentPartPr>
              <p14:xfrm>
                <a:off x="9748777" y="1067021"/>
                <a:ext cx="223200" cy="24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6333E7-0362-E91E-E1B9-C5E4BA7BE2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40137" y="1058021"/>
                  <a:ext cx="240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13EFD2-A9EE-1602-E513-653DDD7638D8}"/>
                    </a:ext>
                  </a:extLst>
                </p14:cNvPr>
                <p14:cNvContentPartPr/>
                <p14:nvPr/>
              </p14:nvContentPartPr>
              <p14:xfrm>
                <a:off x="10043977" y="785501"/>
                <a:ext cx="175680" cy="358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13EFD2-A9EE-1602-E513-653DDD7638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34977" y="776861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E76D4D-8E41-2033-AB21-D7ABC9AC4648}"/>
                    </a:ext>
                  </a:extLst>
                </p14:cNvPr>
                <p14:cNvContentPartPr/>
                <p14:nvPr/>
              </p14:nvContentPartPr>
              <p14:xfrm>
                <a:off x="10304257" y="749861"/>
                <a:ext cx="136800" cy="32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E76D4D-8E41-2033-AB21-D7ABC9AC46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95257" y="740861"/>
                  <a:ext cx="154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6C687D-E619-BEDC-E197-2988D09551C5}"/>
                    </a:ext>
                  </a:extLst>
                </p14:cNvPr>
                <p14:cNvContentPartPr/>
                <p14:nvPr/>
              </p14:nvContentPartPr>
              <p14:xfrm>
                <a:off x="10510897" y="872621"/>
                <a:ext cx="305280" cy="18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6C687D-E619-BEDC-E197-2988D09551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02257" y="863621"/>
                  <a:ext cx="322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8A328A-1C8C-BDC9-8FFC-F94250753B0D}"/>
                    </a:ext>
                  </a:extLst>
                </p14:cNvPr>
                <p14:cNvContentPartPr/>
                <p14:nvPr/>
              </p14:nvContentPartPr>
              <p14:xfrm>
                <a:off x="10848217" y="678221"/>
                <a:ext cx="248040" cy="176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8A328A-1C8C-BDC9-8FFC-F94250753B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39217" y="669221"/>
                  <a:ext cx="26568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67FB2A-C066-B356-087C-2275F7310AE9}"/>
                  </a:ext>
                </a:extLst>
              </p14:cNvPr>
              <p14:cNvContentPartPr/>
              <p14:nvPr/>
            </p14:nvContentPartPr>
            <p14:xfrm>
              <a:off x="482377" y="353141"/>
              <a:ext cx="369000" cy="33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67FB2A-C066-B356-087C-2275F7310A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377" y="344501"/>
                <a:ext cx="386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37D03E-536F-F502-12D8-B1B636C861F6}"/>
                  </a:ext>
                </a:extLst>
              </p14:cNvPr>
              <p14:cNvContentPartPr/>
              <p14:nvPr/>
            </p14:nvContentPartPr>
            <p14:xfrm>
              <a:off x="849217" y="484181"/>
              <a:ext cx="233280" cy="2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37D03E-536F-F502-12D8-B1B636C861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577" y="475541"/>
                <a:ext cx="2509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6480E-222B-3294-10EF-F0D76CCA34AE}"/>
                  </a:ext>
                </a:extLst>
              </p14:cNvPr>
              <p14:cNvContentPartPr/>
              <p14:nvPr/>
            </p14:nvContentPartPr>
            <p14:xfrm>
              <a:off x="984217" y="322541"/>
              <a:ext cx="138960" cy="39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6480E-222B-3294-10EF-F0D76CCA34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577" y="313541"/>
                <a:ext cx="1566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E6532B-3D02-F992-FB91-19F2D7CA8F41}"/>
                  </a:ext>
                </a:extLst>
              </p14:cNvPr>
              <p14:cNvContentPartPr/>
              <p14:nvPr/>
            </p14:nvContentPartPr>
            <p14:xfrm>
              <a:off x="1239097" y="271061"/>
              <a:ext cx="137880" cy="39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E6532B-3D02-F992-FB91-19F2D7CA8F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30457" y="262421"/>
                <a:ext cx="1555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D98CC3-58D8-A21F-C48F-CE30693C1D85}"/>
                  </a:ext>
                </a:extLst>
              </p14:cNvPr>
              <p14:cNvContentPartPr/>
              <p14:nvPr/>
            </p14:nvContentPartPr>
            <p14:xfrm>
              <a:off x="1344217" y="145421"/>
              <a:ext cx="363960" cy="69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D98CC3-58D8-A21F-C48F-CE30693C1D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35217" y="136421"/>
                <a:ext cx="38160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229F65-08DB-2640-88D1-638D3822FF0B}"/>
                  </a:ext>
                </a:extLst>
              </p14:cNvPr>
              <p14:cNvContentPartPr/>
              <p14:nvPr/>
            </p14:nvContentPartPr>
            <p14:xfrm>
              <a:off x="341977" y="137141"/>
              <a:ext cx="371880" cy="90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229F65-08DB-2640-88D1-638D3822FF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977" y="128501"/>
                <a:ext cx="38952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8D4EAC-9370-C0F9-BAFE-6144E32D0714}"/>
                  </a:ext>
                </a:extLst>
              </p14:cNvPr>
              <p14:cNvContentPartPr/>
              <p14:nvPr/>
            </p14:nvContentPartPr>
            <p14:xfrm>
              <a:off x="1861177" y="191501"/>
              <a:ext cx="186480" cy="714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8D4EAC-9370-C0F9-BAFE-6144E32D07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52177" y="182861"/>
                <a:ext cx="2041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5D6919-2F52-8D6D-9D6E-CD68EE32AE35}"/>
                  </a:ext>
                </a:extLst>
              </p14:cNvPr>
              <p14:cNvContentPartPr/>
              <p14:nvPr/>
            </p14:nvContentPartPr>
            <p14:xfrm>
              <a:off x="1999777" y="405701"/>
              <a:ext cx="319320" cy="29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5D6919-2F52-8D6D-9D6E-CD68EE32AE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0777" y="396701"/>
                <a:ext cx="336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B29A56-9D27-3217-7F78-731F97E5FD1C}"/>
                  </a:ext>
                </a:extLst>
              </p14:cNvPr>
              <p14:cNvContentPartPr/>
              <p14:nvPr/>
            </p14:nvContentPartPr>
            <p14:xfrm>
              <a:off x="2376337" y="515141"/>
              <a:ext cx="208440" cy="3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B29A56-9D27-3217-7F78-731F97E5FD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67337" y="506141"/>
                <a:ext cx="226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109E04-A07F-B5CB-8593-1448B8B8EB31}"/>
                  </a:ext>
                </a:extLst>
              </p14:cNvPr>
              <p14:cNvContentPartPr/>
              <p14:nvPr/>
            </p14:nvContentPartPr>
            <p14:xfrm>
              <a:off x="2654977" y="318221"/>
              <a:ext cx="253800" cy="437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109E04-A07F-B5CB-8593-1448B8B8EB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5977" y="309581"/>
                <a:ext cx="2714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7DD94D-3830-B8F7-A005-BEFFFC24B169}"/>
                  </a:ext>
                </a:extLst>
              </p14:cNvPr>
              <p14:cNvContentPartPr/>
              <p14:nvPr/>
            </p14:nvContentPartPr>
            <p14:xfrm>
              <a:off x="3025777" y="132101"/>
              <a:ext cx="195840" cy="770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7DD94D-3830-B8F7-A005-BEFFFC24B1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16777" y="123461"/>
                <a:ext cx="21348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B0AE03-FB80-BD6B-5150-E44FFDACB3A4}"/>
                  </a:ext>
                </a:extLst>
              </p14:cNvPr>
              <p14:cNvContentPartPr/>
              <p14:nvPr/>
            </p14:nvContentPartPr>
            <p14:xfrm>
              <a:off x="3461017" y="525221"/>
              <a:ext cx="294120" cy="14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B0AE03-FB80-BD6B-5150-E44FFDACB3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52377" y="516581"/>
                <a:ext cx="3117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6DCA3A-C0E9-DB55-39AD-C8BFA7EEC86C}"/>
                  </a:ext>
                </a:extLst>
              </p14:cNvPr>
              <p14:cNvContentPartPr/>
              <p14:nvPr/>
            </p14:nvContentPartPr>
            <p14:xfrm>
              <a:off x="4203697" y="370781"/>
              <a:ext cx="286200" cy="249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6DCA3A-C0E9-DB55-39AD-C8BFA7EEC8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95057" y="361781"/>
                <a:ext cx="303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A6EDE5-D722-A920-5B9E-E787649638EE}"/>
                  </a:ext>
                </a:extLst>
              </p14:cNvPr>
              <p14:cNvContentPartPr/>
              <p14:nvPr/>
            </p14:nvContentPartPr>
            <p14:xfrm>
              <a:off x="4549297" y="170981"/>
              <a:ext cx="153720" cy="230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A6EDE5-D722-A920-5B9E-E787649638E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40297" y="161981"/>
                <a:ext cx="171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F6BDB9-7BC5-384C-00FA-9DA4A8B98ED1}"/>
                  </a:ext>
                </a:extLst>
              </p14:cNvPr>
              <p14:cNvContentPartPr/>
              <p14:nvPr/>
            </p14:nvContentPartPr>
            <p14:xfrm>
              <a:off x="4772137" y="456461"/>
              <a:ext cx="257760" cy="63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F6BDB9-7BC5-384C-00FA-9DA4A8B98E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63137" y="447821"/>
                <a:ext cx="2754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B6C06C-E369-01A6-1B70-6ACEB7D68B1E}"/>
                  </a:ext>
                </a:extLst>
              </p14:cNvPr>
              <p14:cNvContentPartPr/>
              <p14:nvPr/>
            </p14:nvContentPartPr>
            <p14:xfrm>
              <a:off x="4905697" y="360341"/>
              <a:ext cx="51480" cy="407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B6C06C-E369-01A6-1B70-6ACEB7D68B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97057" y="351701"/>
                <a:ext cx="691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CA5B0A-0DC1-5263-B4E1-D6217ABD9918}"/>
                  </a:ext>
                </a:extLst>
              </p14:cNvPr>
              <p14:cNvContentPartPr/>
              <p14:nvPr/>
            </p14:nvContentPartPr>
            <p14:xfrm>
              <a:off x="5157337" y="218501"/>
              <a:ext cx="130680" cy="620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CA5B0A-0DC1-5263-B4E1-D6217ABD99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48697" y="209861"/>
                <a:ext cx="1483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9E86D9-D29C-6C04-68E7-F618CFDEF5E5}"/>
                  </a:ext>
                </a:extLst>
              </p14:cNvPr>
              <p14:cNvContentPartPr/>
              <p14:nvPr/>
            </p14:nvContentPartPr>
            <p14:xfrm>
              <a:off x="5334457" y="299501"/>
              <a:ext cx="203400" cy="430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9E86D9-D29C-6C04-68E7-F618CFDEF5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25817" y="290861"/>
                <a:ext cx="2210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234F87-07CA-EF2D-9778-6A6C8598362A}"/>
                  </a:ext>
                </a:extLst>
              </p14:cNvPr>
              <p14:cNvContentPartPr/>
              <p14:nvPr/>
            </p14:nvContentPartPr>
            <p14:xfrm>
              <a:off x="5649817" y="496061"/>
              <a:ext cx="141480" cy="8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234F87-07CA-EF2D-9778-6A6C859836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41177" y="487061"/>
                <a:ext cx="1591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763CBD-9A22-0EE4-F1FB-2BAA4EFFAB10}"/>
                  </a:ext>
                </a:extLst>
              </p14:cNvPr>
              <p14:cNvContentPartPr/>
              <p14:nvPr/>
            </p14:nvContentPartPr>
            <p14:xfrm>
              <a:off x="5877697" y="370421"/>
              <a:ext cx="55080" cy="330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763CBD-9A22-0EE4-F1FB-2BAA4EFFAB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69057" y="361781"/>
                <a:ext cx="72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491274-22E5-7EAC-7DDD-002441995C3F}"/>
                  </a:ext>
                </a:extLst>
              </p14:cNvPr>
              <p14:cNvContentPartPr/>
              <p14:nvPr/>
            </p14:nvContentPartPr>
            <p14:xfrm>
              <a:off x="6037177" y="343061"/>
              <a:ext cx="25560" cy="36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491274-22E5-7EAC-7DDD-002441995C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28177" y="334061"/>
                <a:ext cx="43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C767C0B-5C09-B71F-9744-44AD9DAF1B12}"/>
                  </a:ext>
                </a:extLst>
              </p14:cNvPr>
              <p14:cNvContentPartPr/>
              <p14:nvPr/>
            </p14:nvContentPartPr>
            <p14:xfrm>
              <a:off x="6181897" y="193661"/>
              <a:ext cx="147600" cy="63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C767C0B-5C09-B71F-9744-44AD9DAF1B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73257" y="185021"/>
                <a:ext cx="16524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67ECE4-D3C3-19F2-47AC-76AC4E6724E1}"/>
                  </a:ext>
                </a:extLst>
              </p14:cNvPr>
              <p14:cNvContentPartPr/>
              <p14:nvPr/>
            </p14:nvContentPartPr>
            <p14:xfrm>
              <a:off x="6520297" y="382301"/>
              <a:ext cx="246600" cy="199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67ECE4-D3C3-19F2-47AC-76AC4E6724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11297" y="373661"/>
                <a:ext cx="264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7F6B0C-9086-5936-F774-007490F4150C}"/>
                  </a:ext>
                </a:extLst>
              </p14:cNvPr>
              <p14:cNvContentPartPr/>
              <p14:nvPr/>
            </p14:nvContentPartPr>
            <p14:xfrm>
              <a:off x="6879217" y="356741"/>
              <a:ext cx="234360" cy="404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7F6B0C-9086-5936-F774-007490F415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70217" y="347741"/>
                <a:ext cx="2520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03E5D2-C92C-6817-7569-D6F09C706693}"/>
                  </a:ext>
                </a:extLst>
              </p14:cNvPr>
              <p14:cNvContentPartPr/>
              <p14:nvPr/>
            </p14:nvContentPartPr>
            <p14:xfrm>
              <a:off x="7358017" y="233261"/>
              <a:ext cx="134280" cy="597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03E5D2-C92C-6817-7569-D6F09C7066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49377" y="224621"/>
                <a:ext cx="1519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8B1B90-D2AD-48F5-B1E6-071AAEB07CC4}"/>
                  </a:ext>
                </a:extLst>
              </p14:cNvPr>
              <p14:cNvContentPartPr/>
              <p14:nvPr/>
            </p14:nvContentPartPr>
            <p14:xfrm>
              <a:off x="7579057" y="291941"/>
              <a:ext cx="173520" cy="425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8B1B90-D2AD-48F5-B1E6-071AAEB07CC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70417" y="283301"/>
                <a:ext cx="1911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EA1286-291F-BFD2-011B-205611615801}"/>
                  </a:ext>
                </a:extLst>
              </p14:cNvPr>
              <p14:cNvContentPartPr/>
              <p14:nvPr/>
            </p14:nvContentPartPr>
            <p14:xfrm>
              <a:off x="7834297" y="278621"/>
              <a:ext cx="156960" cy="55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EA1286-291F-BFD2-011B-2056116158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25657" y="269981"/>
                <a:ext cx="1746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C7BE683-642F-2F4A-92F8-BC4537E39919}"/>
                  </a:ext>
                </a:extLst>
              </p14:cNvPr>
              <p14:cNvContentPartPr/>
              <p14:nvPr/>
            </p14:nvContentPartPr>
            <p14:xfrm>
              <a:off x="8124817" y="266381"/>
              <a:ext cx="148320" cy="522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C7BE683-642F-2F4A-92F8-BC4537E3991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5817" y="257741"/>
                <a:ext cx="1659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1AF0AD-6EA2-7E64-742B-A8F725B5C7B0}"/>
                  </a:ext>
                </a:extLst>
              </p14:cNvPr>
              <p14:cNvContentPartPr/>
              <p14:nvPr/>
            </p14:nvContentPartPr>
            <p14:xfrm>
              <a:off x="8303377" y="489221"/>
              <a:ext cx="174960" cy="79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1AF0AD-6EA2-7E64-742B-A8F725B5C7B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94377" y="480221"/>
                <a:ext cx="192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5BE76E-1A14-37F7-4FC2-BFB210E27CE8}"/>
                  </a:ext>
                </a:extLst>
              </p14:cNvPr>
              <p14:cNvContentPartPr/>
              <p14:nvPr/>
            </p14:nvContentPartPr>
            <p14:xfrm>
              <a:off x="8521537" y="306341"/>
              <a:ext cx="207720" cy="393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5BE76E-1A14-37F7-4FC2-BFB210E27C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12897" y="297701"/>
                <a:ext cx="2253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CC89F0B-BD42-4306-0B1C-6E697C433F78}"/>
                  </a:ext>
                </a:extLst>
              </p14:cNvPr>
              <p14:cNvContentPartPr/>
              <p14:nvPr/>
            </p14:nvContentPartPr>
            <p14:xfrm>
              <a:off x="8754817" y="195821"/>
              <a:ext cx="291960" cy="708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CC89F0B-BD42-4306-0B1C-6E697C433F7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45817" y="186821"/>
                <a:ext cx="30960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7B07CB6-6CDC-1A48-2528-BAB0ED88E8F3}"/>
                  </a:ext>
                </a:extLst>
              </p14:cNvPr>
              <p14:cNvContentPartPr/>
              <p14:nvPr/>
            </p14:nvContentPartPr>
            <p14:xfrm>
              <a:off x="8096017" y="1002581"/>
              <a:ext cx="192600" cy="535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7B07CB6-6CDC-1A48-2528-BAB0ED88E8F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87377" y="993941"/>
                <a:ext cx="2102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AA09244-EB05-A77A-1B76-8EEA21B30FE0}"/>
                  </a:ext>
                </a:extLst>
              </p14:cNvPr>
              <p14:cNvContentPartPr/>
              <p14:nvPr/>
            </p14:nvContentPartPr>
            <p14:xfrm>
              <a:off x="8305177" y="999701"/>
              <a:ext cx="356040" cy="503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AA09244-EB05-A77A-1B76-8EEA21B30F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96177" y="991061"/>
                <a:ext cx="3736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D2C327-7563-6FDA-73B2-C0BCF2A558B1}"/>
                  </a:ext>
                </a:extLst>
              </p14:cNvPr>
              <p14:cNvContentPartPr/>
              <p14:nvPr/>
            </p14:nvContentPartPr>
            <p14:xfrm>
              <a:off x="3955657" y="1627181"/>
              <a:ext cx="106200" cy="16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D2C327-7563-6FDA-73B2-C0BCF2A558B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46657" y="1618181"/>
                <a:ext cx="1238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485391F-0418-D467-EC94-F90114AECCB9}"/>
                  </a:ext>
                </a:extLst>
              </p14:cNvPr>
              <p14:cNvContentPartPr/>
              <p14:nvPr/>
            </p14:nvContentPartPr>
            <p14:xfrm>
              <a:off x="4060777" y="1707461"/>
              <a:ext cx="183960" cy="24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485391F-0418-D467-EC94-F90114AECC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52137" y="1698461"/>
                <a:ext cx="201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27DFF3-2ABB-6809-5450-8A5276C6BDB8}"/>
                  </a:ext>
                </a:extLst>
              </p14:cNvPr>
              <p14:cNvContentPartPr/>
              <p14:nvPr/>
            </p14:nvContentPartPr>
            <p14:xfrm>
              <a:off x="4507537" y="1465181"/>
              <a:ext cx="324360" cy="261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27DFF3-2ABB-6809-5450-8A5276C6BDB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98537" y="1456181"/>
                <a:ext cx="342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7A75C32-C77B-1759-3315-438FE2E00079}"/>
                  </a:ext>
                </a:extLst>
              </p14:cNvPr>
              <p14:cNvContentPartPr/>
              <p14:nvPr/>
            </p14:nvContentPartPr>
            <p14:xfrm>
              <a:off x="4921177" y="1192661"/>
              <a:ext cx="167400" cy="213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7A75C32-C77B-1759-3315-438FE2E0007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12177" y="1184021"/>
                <a:ext cx="185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83EB3C-C7BE-1B6C-310F-F5111515C015}"/>
                  </a:ext>
                </a:extLst>
              </p14:cNvPr>
              <p14:cNvContentPartPr/>
              <p14:nvPr/>
            </p14:nvContentPartPr>
            <p14:xfrm>
              <a:off x="5231857" y="1521701"/>
              <a:ext cx="264240" cy="88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83EB3C-C7BE-1B6C-310F-F5111515C0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23217" y="1513061"/>
                <a:ext cx="2818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5517B4-76A3-FA53-4A83-03ECE449C9AB}"/>
                  </a:ext>
                </a:extLst>
              </p14:cNvPr>
              <p14:cNvContentPartPr/>
              <p14:nvPr/>
            </p14:nvContentPartPr>
            <p14:xfrm>
              <a:off x="5378737" y="1359701"/>
              <a:ext cx="79200" cy="344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5517B4-76A3-FA53-4A83-03ECE449C9A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0097" y="1350701"/>
                <a:ext cx="968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63D3E0-75DE-FC76-9436-9F174393DF1B}"/>
                  </a:ext>
                </a:extLst>
              </p14:cNvPr>
              <p14:cNvContentPartPr/>
              <p14:nvPr/>
            </p14:nvContentPartPr>
            <p14:xfrm>
              <a:off x="5726137" y="1190501"/>
              <a:ext cx="278280" cy="639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63D3E0-75DE-FC76-9436-9F174393DF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17497" y="1181861"/>
                <a:ext cx="2959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A0606CD-72D6-95FE-C079-2039C8D21780}"/>
                  </a:ext>
                </a:extLst>
              </p14:cNvPr>
              <p14:cNvContentPartPr/>
              <p14:nvPr/>
            </p14:nvContentPartPr>
            <p14:xfrm>
              <a:off x="5937097" y="1454021"/>
              <a:ext cx="252000" cy="24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A0606CD-72D6-95FE-C079-2039C8D217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28097" y="1445381"/>
                <a:ext cx="269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FE1FC05-B6B5-3851-E005-704D766F1ABA}"/>
                  </a:ext>
                </a:extLst>
              </p14:cNvPr>
              <p14:cNvContentPartPr/>
              <p14:nvPr/>
            </p14:nvContentPartPr>
            <p14:xfrm>
              <a:off x="6343897" y="1290941"/>
              <a:ext cx="221400" cy="286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FE1FC05-B6B5-3851-E005-704D766F1A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34897" y="1281941"/>
                <a:ext cx="2390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CEE395-FFF5-4C7C-6A00-97DFB51D49B9}"/>
                  </a:ext>
                </a:extLst>
              </p14:cNvPr>
              <p14:cNvContentPartPr/>
              <p14:nvPr/>
            </p14:nvContentPartPr>
            <p14:xfrm>
              <a:off x="6360817" y="1285901"/>
              <a:ext cx="243720" cy="38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CEE395-FFF5-4C7C-6A00-97DFB51D49B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2177" y="1277261"/>
                <a:ext cx="2613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B16AACC-0EF4-74CD-DD4B-1AF8D9A76E94}"/>
                  </a:ext>
                </a:extLst>
              </p14:cNvPr>
              <p14:cNvContentPartPr/>
              <p14:nvPr/>
            </p14:nvContentPartPr>
            <p14:xfrm>
              <a:off x="6669337" y="1181861"/>
              <a:ext cx="152640" cy="547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B16AACC-0EF4-74CD-DD4B-1AF8D9A76E9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60337" y="1173221"/>
                <a:ext cx="170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E2BFC50-36B0-96E0-2375-03F8C9EEA4FA}"/>
                  </a:ext>
                </a:extLst>
              </p14:cNvPr>
              <p14:cNvContentPartPr/>
              <p14:nvPr/>
            </p14:nvContentPartPr>
            <p14:xfrm>
              <a:off x="7442977" y="1293461"/>
              <a:ext cx="309600" cy="19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E2BFC50-36B0-96E0-2375-03F8C9EEA4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34337" y="1284821"/>
                <a:ext cx="327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F424CB4-3AF9-F883-7667-AD6D89FE0619}"/>
                  </a:ext>
                </a:extLst>
              </p14:cNvPr>
              <p14:cNvContentPartPr/>
              <p14:nvPr/>
            </p14:nvContentPartPr>
            <p14:xfrm>
              <a:off x="3843337" y="2445821"/>
              <a:ext cx="210240" cy="23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F424CB4-3AF9-F883-7667-AD6D89FE061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34337" y="2436821"/>
                <a:ext cx="227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065D440-0C1A-1B7A-3BA8-6040D6E72E1D}"/>
                  </a:ext>
                </a:extLst>
              </p14:cNvPr>
              <p14:cNvContentPartPr/>
              <p14:nvPr/>
            </p14:nvContentPartPr>
            <p14:xfrm>
              <a:off x="3863857" y="2527541"/>
              <a:ext cx="263880" cy="37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065D440-0C1A-1B7A-3BA8-6040D6E72E1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55217" y="2518541"/>
                <a:ext cx="281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323107A-049E-EC16-36A2-10F487B449A5}"/>
                  </a:ext>
                </a:extLst>
              </p14:cNvPr>
              <p14:cNvContentPartPr/>
              <p14:nvPr/>
            </p14:nvContentPartPr>
            <p14:xfrm>
              <a:off x="4553617" y="2239181"/>
              <a:ext cx="326880" cy="344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323107A-049E-EC16-36A2-10F487B449A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44617" y="2230181"/>
                <a:ext cx="3445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616F05-F2C5-4A43-3ED2-9C39B2D0BDC4}"/>
                  </a:ext>
                </a:extLst>
              </p14:cNvPr>
              <p14:cNvContentPartPr/>
              <p14:nvPr/>
            </p14:nvContentPartPr>
            <p14:xfrm>
              <a:off x="4956817" y="2031821"/>
              <a:ext cx="231840" cy="22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616F05-F2C5-4A43-3ED2-9C39B2D0BDC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48177" y="2023181"/>
                <a:ext cx="2494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E035242-B84F-749C-0355-9ECD77FF4679}"/>
                  </a:ext>
                </a:extLst>
              </p14:cNvPr>
              <p14:cNvContentPartPr/>
              <p14:nvPr/>
            </p14:nvContentPartPr>
            <p14:xfrm>
              <a:off x="5131777" y="2404781"/>
              <a:ext cx="268920" cy="27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E035242-B84F-749C-0355-9ECD77FF46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22777" y="2395781"/>
                <a:ext cx="286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2EC251A-3CEC-7027-1B98-F7CAB2DC2651}"/>
                  </a:ext>
                </a:extLst>
              </p14:cNvPr>
              <p14:cNvContentPartPr/>
              <p14:nvPr/>
            </p14:nvContentPartPr>
            <p14:xfrm>
              <a:off x="5615257" y="2138741"/>
              <a:ext cx="249480" cy="269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2EC251A-3CEC-7027-1B98-F7CAB2DC265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06257" y="2130101"/>
                <a:ext cx="267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26F373E-6062-48BF-959D-F7275B3764B0}"/>
                  </a:ext>
                </a:extLst>
              </p14:cNvPr>
              <p14:cNvContentPartPr/>
              <p14:nvPr/>
            </p14:nvContentPartPr>
            <p14:xfrm>
              <a:off x="5722537" y="2057021"/>
              <a:ext cx="126360" cy="4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26F373E-6062-48BF-959D-F7275B3764B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13897" y="2048381"/>
                <a:ext cx="144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5C1FFB8-1761-F213-9E72-D3154D0EC334}"/>
                  </a:ext>
                </a:extLst>
              </p14:cNvPr>
              <p14:cNvContentPartPr/>
              <p14:nvPr/>
            </p14:nvContentPartPr>
            <p14:xfrm>
              <a:off x="6065977" y="2140541"/>
              <a:ext cx="307080" cy="226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5C1FFB8-1761-F213-9E72-D3154D0EC33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57337" y="2131901"/>
                <a:ext cx="324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540EFD0-E252-22C1-5627-C225C08E7583}"/>
                  </a:ext>
                </a:extLst>
              </p14:cNvPr>
              <p14:cNvContentPartPr/>
              <p14:nvPr/>
            </p14:nvContentPartPr>
            <p14:xfrm>
              <a:off x="6555937" y="2179781"/>
              <a:ext cx="195120" cy="59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540EFD0-E252-22C1-5627-C225C08E758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46937" y="2170781"/>
                <a:ext cx="2127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997CEB3-5D39-8159-ECCC-B072ABB87315}"/>
                  </a:ext>
                </a:extLst>
              </p14:cNvPr>
              <p14:cNvContentPartPr/>
              <p14:nvPr/>
            </p14:nvContentPartPr>
            <p14:xfrm>
              <a:off x="6834217" y="1879181"/>
              <a:ext cx="185760" cy="433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997CEB3-5D39-8159-ECCC-B072ABB8731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25217" y="1870181"/>
                <a:ext cx="2034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5CA520-A308-AA11-1E19-6B3A8F63660C}"/>
                  </a:ext>
                </a:extLst>
              </p14:cNvPr>
              <p14:cNvContentPartPr/>
              <p14:nvPr/>
            </p14:nvContentPartPr>
            <p14:xfrm>
              <a:off x="7164337" y="1880981"/>
              <a:ext cx="197280" cy="356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5CA520-A308-AA11-1E19-6B3A8F63660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55337" y="1872341"/>
                <a:ext cx="2149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7208532-1260-F2C4-3E32-BFEED951466B}"/>
                  </a:ext>
                </a:extLst>
              </p14:cNvPr>
              <p14:cNvContentPartPr/>
              <p14:nvPr/>
            </p14:nvContentPartPr>
            <p14:xfrm>
              <a:off x="5741257" y="2522861"/>
              <a:ext cx="1384200" cy="264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7208532-1260-F2C4-3E32-BFEED951466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32257" y="2514221"/>
                <a:ext cx="1401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2D2B11-D80E-B35B-95D2-4914AA2EABF9}"/>
                  </a:ext>
                </a:extLst>
              </p14:cNvPr>
              <p14:cNvContentPartPr/>
              <p14:nvPr/>
            </p14:nvContentPartPr>
            <p14:xfrm>
              <a:off x="6008737" y="2613221"/>
              <a:ext cx="1074960" cy="209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2D2B11-D80E-B35B-95D2-4914AA2EABF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00097" y="2604581"/>
                <a:ext cx="109260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C2DA7F2-E5DE-22B3-5A93-974CBCBFBBC1}"/>
              </a:ext>
            </a:extLst>
          </p:cNvPr>
          <p:cNvGrpSpPr/>
          <p:nvPr/>
        </p:nvGrpSpPr>
        <p:grpSpPr>
          <a:xfrm>
            <a:off x="9816097" y="1379141"/>
            <a:ext cx="1767240" cy="977400"/>
            <a:chOff x="9816097" y="1379141"/>
            <a:chExt cx="1767240" cy="9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9B4341-574F-F269-3379-2B8AF482A366}"/>
                    </a:ext>
                  </a:extLst>
                </p14:cNvPr>
                <p14:cNvContentPartPr/>
                <p14:nvPr/>
              </p14:nvContentPartPr>
              <p14:xfrm>
                <a:off x="10187977" y="1379141"/>
                <a:ext cx="173160" cy="360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9B4341-574F-F269-3379-2B8AF482A3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78977" y="1370141"/>
                  <a:ext cx="190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18344F-CD08-875F-27F6-7C6A59AE115C}"/>
                    </a:ext>
                  </a:extLst>
                </p14:cNvPr>
                <p14:cNvContentPartPr/>
                <p14:nvPr/>
              </p14:nvContentPartPr>
              <p14:xfrm>
                <a:off x="10327297" y="1391741"/>
                <a:ext cx="529920" cy="288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18344F-CD08-875F-27F6-7C6A59AE11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18657" y="1382741"/>
                  <a:ext cx="547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3744BE-5EDC-8E71-E3ED-71065AF4C8A7}"/>
                    </a:ext>
                  </a:extLst>
                </p14:cNvPr>
                <p14:cNvContentPartPr/>
                <p14:nvPr/>
              </p14:nvContentPartPr>
              <p14:xfrm>
                <a:off x="9816097" y="2189861"/>
                <a:ext cx="197640" cy="33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3744BE-5EDC-8E71-E3ED-71065AF4C8A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07457" y="2180861"/>
                  <a:ext cx="215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91B948-D16B-73F4-3262-252C76089242}"/>
                    </a:ext>
                  </a:extLst>
                </p14:cNvPr>
                <p14:cNvContentPartPr/>
                <p14:nvPr/>
              </p14:nvContentPartPr>
              <p14:xfrm>
                <a:off x="10087897" y="2001941"/>
                <a:ext cx="65880" cy="33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91B948-D16B-73F4-3262-252C760892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79257" y="1993301"/>
                  <a:ext cx="83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F064F0-179D-141C-B48C-5248845823DE}"/>
                    </a:ext>
                  </a:extLst>
                </p14:cNvPr>
                <p14:cNvContentPartPr/>
                <p14:nvPr/>
              </p14:nvContentPartPr>
              <p14:xfrm>
                <a:off x="10272937" y="1976381"/>
                <a:ext cx="79920" cy="328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F064F0-179D-141C-B48C-5248845823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63937" y="1967381"/>
                  <a:ext cx="97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8A34B9-33AD-BFAC-76CC-86C420ADF1ED}"/>
                    </a:ext>
                  </a:extLst>
                </p14:cNvPr>
                <p14:cNvContentPartPr/>
                <p14:nvPr/>
              </p14:nvContentPartPr>
              <p14:xfrm>
                <a:off x="10442497" y="2045141"/>
                <a:ext cx="273600" cy="195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8A34B9-33AD-BFAC-76CC-86C420ADF1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33857" y="2036141"/>
                  <a:ext cx="291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CFB563-0EE3-9947-58CB-1744EDB454C3}"/>
                    </a:ext>
                  </a:extLst>
                </p14:cNvPr>
                <p14:cNvContentPartPr/>
                <p14:nvPr/>
              </p14:nvContentPartPr>
              <p14:xfrm>
                <a:off x="11040457" y="1813301"/>
                <a:ext cx="106920" cy="344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CFB563-0EE3-9947-58CB-1744EDB454C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31457" y="1804301"/>
                  <a:ext cx="124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621FFB-5D2D-294D-1686-E9A3627A1B7D}"/>
                    </a:ext>
                  </a:extLst>
                </p14:cNvPr>
                <p14:cNvContentPartPr/>
                <p14:nvPr/>
              </p14:nvContentPartPr>
              <p14:xfrm>
                <a:off x="11234137" y="1876661"/>
                <a:ext cx="304200" cy="275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621FFB-5D2D-294D-1686-E9A3627A1B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25137" y="1868021"/>
                  <a:ext cx="321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23B9EEB-8C0D-81EA-2D67-2D53B0E3ADBD}"/>
                    </a:ext>
                  </a:extLst>
                </p14:cNvPr>
                <p14:cNvContentPartPr/>
                <p14:nvPr/>
              </p14:nvContentPartPr>
              <p14:xfrm>
                <a:off x="10447177" y="2078261"/>
                <a:ext cx="364680" cy="27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23B9EEB-8C0D-81EA-2D67-2D53B0E3AD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38537" y="2069621"/>
                  <a:ext cx="382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8D601AD-D063-3E08-278F-DEE3BB8CE078}"/>
                    </a:ext>
                  </a:extLst>
                </p14:cNvPr>
                <p14:cNvContentPartPr/>
                <p14:nvPr/>
              </p14:nvContentPartPr>
              <p14:xfrm>
                <a:off x="11202097" y="1913021"/>
                <a:ext cx="381240" cy="291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8D601AD-D063-3E08-278F-DEE3BB8CE0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93097" y="1904021"/>
                  <a:ext cx="39888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A4BC04F-1C3C-8B51-BC0E-2EE87F2B3497}"/>
              </a:ext>
            </a:extLst>
          </p:cNvPr>
          <p:cNvGrpSpPr/>
          <p:nvPr/>
        </p:nvGrpSpPr>
        <p:grpSpPr>
          <a:xfrm>
            <a:off x="3596017" y="2944061"/>
            <a:ext cx="4669200" cy="2287080"/>
            <a:chOff x="3596017" y="2944061"/>
            <a:chExt cx="4669200" cy="22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E07D9C-D163-F3FB-49CF-6DE9714B4367}"/>
                    </a:ext>
                  </a:extLst>
                </p14:cNvPr>
                <p14:cNvContentPartPr/>
                <p14:nvPr/>
              </p14:nvContentPartPr>
              <p14:xfrm>
                <a:off x="3596017" y="3305501"/>
                <a:ext cx="152640" cy="28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E07D9C-D163-F3FB-49CF-6DE9714B43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87377" y="3296501"/>
                  <a:ext cx="170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9CF89F-C5ED-EB7B-DE2E-F2C9B19251AE}"/>
                    </a:ext>
                  </a:extLst>
                </p14:cNvPr>
                <p14:cNvContentPartPr/>
                <p14:nvPr/>
              </p14:nvContentPartPr>
              <p14:xfrm>
                <a:off x="3630577" y="3390461"/>
                <a:ext cx="149760" cy="40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9CF89F-C5ED-EB7B-DE2E-F2C9B19251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21937" y="3381461"/>
                  <a:ext cx="167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D07480-A3DC-D0A4-9260-FF82AEF39E8F}"/>
                    </a:ext>
                  </a:extLst>
                </p14:cNvPr>
                <p14:cNvContentPartPr/>
                <p14:nvPr/>
              </p14:nvContentPartPr>
              <p14:xfrm>
                <a:off x="3975817" y="3179141"/>
                <a:ext cx="279000" cy="28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D07480-A3DC-D0A4-9260-FF82AEF39E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67177" y="3170141"/>
                  <a:ext cx="296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BF81F3-A462-1909-BBB8-28378BE07B55}"/>
                    </a:ext>
                  </a:extLst>
                </p14:cNvPr>
                <p14:cNvContentPartPr/>
                <p14:nvPr/>
              </p14:nvContentPartPr>
              <p14:xfrm>
                <a:off x="4265617" y="3014261"/>
                <a:ext cx="171720" cy="221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BF81F3-A462-1909-BBB8-28378BE07B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56617" y="3005261"/>
                  <a:ext cx="189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D27721-AD4E-1755-8DD2-56544C5C87E5}"/>
                    </a:ext>
                  </a:extLst>
                </p14:cNvPr>
                <p14:cNvContentPartPr/>
                <p14:nvPr/>
              </p14:nvContentPartPr>
              <p14:xfrm>
                <a:off x="4406017" y="3287501"/>
                <a:ext cx="227880" cy="70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D27721-AD4E-1755-8DD2-56544C5C87E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97377" y="3278861"/>
                  <a:ext cx="245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6F674D-12BC-EB4C-36F5-67A1D85B6AFB}"/>
                    </a:ext>
                  </a:extLst>
                </p14:cNvPr>
                <p14:cNvContentPartPr/>
                <p14:nvPr/>
              </p14:nvContentPartPr>
              <p14:xfrm>
                <a:off x="4778617" y="3003461"/>
                <a:ext cx="236160" cy="424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6F674D-12BC-EB4C-36F5-67A1D85B6A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69617" y="2994821"/>
                  <a:ext cx="2538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A4DB59-38BB-7C36-A4A9-3419B83EDD1B}"/>
                    </a:ext>
                  </a:extLst>
                </p14:cNvPr>
                <p14:cNvContentPartPr/>
                <p14:nvPr/>
              </p14:nvContentPartPr>
              <p14:xfrm>
                <a:off x="5056897" y="3045941"/>
                <a:ext cx="354960" cy="299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A4DB59-38BB-7C36-A4A9-3419B83EDD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47897" y="3037301"/>
                  <a:ext cx="372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ECD88DD-B58B-8FBB-62B2-234A4FCB0EAE}"/>
                    </a:ext>
                  </a:extLst>
                </p14:cNvPr>
                <p14:cNvContentPartPr/>
                <p14:nvPr/>
              </p14:nvContentPartPr>
              <p14:xfrm>
                <a:off x="5714257" y="3166181"/>
                <a:ext cx="192600" cy="32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ECD88DD-B58B-8FBB-62B2-234A4FCB0EA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05257" y="3157541"/>
                  <a:ext cx="210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3EDB54-77AB-3065-8358-73BA370E782E}"/>
                    </a:ext>
                  </a:extLst>
                </p14:cNvPr>
                <p14:cNvContentPartPr/>
                <p14:nvPr/>
              </p14:nvContentPartPr>
              <p14:xfrm>
                <a:off x="6031777" y="2944061"/>
                <a:ext cx="183600" cy="388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3EDB54-77AB-3065-8358-73BA370E78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22777" y="2935061"/>
                  <a:ext cx="201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FA73D9-EF90-C051-0956-BF966E741D23}"/>
                    </a:ext>
                  </a:extLst>
                </p14:cNvPr>
                <p14:cNvContentPartPr/>
                <p14:nvPr/>
              </p14:nvContentPartPr>
              <p14:xfrm>
                <a:off x="6296017" y="3005261"/>
                <a:ext cx="236880" cy="307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FA73D9-EF90-C051-0956-BF966E741D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87017" y="2996621"/>
                  <a:ext cx="254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3BEB8E-DE37-FAC2-40A2-19AF341E9CB7}"/>
                    </a:ext>
                  </a:extLst>
                </p14:cNvPr>
                <p14:cNvContentPartPr/>
                <p14:nvPr/>
              </p14:nvContentPartPr>
              <p14:xfrm>
                <a:off x="5723257" y="3041621"/>
                <a:ext cx="131400" cy="349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3BEB8E-DE37-FAC2-40A2-19AF341E9C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14617" y="3032981"/>
                  <a:ext cx="1490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28089D-BF0A-E835-F926-440C7F56986F}"/>
                    </a:ext>
                  </a:extLst>
                </p14:cNvPr>
                <p14:cNvContentPartPr/>
                <p14:nvPr/>
              </p14:nvContentPartPr>
              <p14:xfrm>
                <a:off x="6745297" y="3138821"/>
                <a:ext cx="193320" cy="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28089D-BF0A-E835-F926-440C7F5698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36657" y="3129821"/>
                  <a:ext cx="210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1FA67AE-69BB-1764-37C7-A4ABBD573430}"/>
                    </a:ext>
                  </a:extLst>
                </p14:cNvPr>
                <p14:cNvContentPartPr/>
                <p14:nvPr/>
              </p14:nvContentPartPr>
              <p14:xfrm>
                <a:off x="7063177" y="2974301"/>
                <a:ext cx="176760" cy="372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1FA67AE-69BB-1764-37C7-A4ABBD5734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54177" y="2965301"/>
                  <a:ext cx="194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483E63-C01E-6835-DC46-D354A2E0779C}"/>
                    </a:ext>
                  </a:extLst>
                </p14:cNvPr>
                <p14:cNvContentPartPr/>
                <p14:nvPr/>
              </p14:nvContentPartPr>
              <p14:xfrm>
                <a:off x="7323097" y="2969261"/>
                <a:ext cx="313920" cy="297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483E63-C01E-6835-DC46-D354A2E077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14457" y="2960621"/>
                  <a:ext cx="331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C293B7-4231-B2AF-5F98-CF775D2EA7E6}"/>
                    </a:ext>
                  </a:extLst>
                </p14:cNvPr>
                <p14:cNvContentPartPr/>
                <p14:nvPr/>
              </p14:nvContentPartPr>
              <p14:xfrm>
                <a:off x="4159057" y="4165181"/>
                <a:ext cx="91080" cy="2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C293B7-4231-B2AF-5F98-CF775D2EA7E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50417" y="4156181"/>
                  <a:ext cx="108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0B2936-D43F-B2CA-6A2D-AF97AE4D956A}"/>
                    </a:ext>
                  </a:extLst>
                </p14:cNvPr>
                <p14:cNvContentPartPr/>
                <p14:nvPr/>
              </p14:nvContentPartPr>
              <p14:xfrm>
                <a:off x="4169857" y="4247261"/>
                <a:ext cx="134280" cy="26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0B2936-D43F-B2CA-6A2D-AF97AE4D95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61217" y="4238621"/>
                  <a:ext cx="151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B9C565-08C5-6072-0879-98226BD9F171}"/>
                    </a:ext>
                  </a:extLst>
                </p14:cNvPr>
                <p14:cNvContentPartPr/>
                <p14:nvPr/>
              </p14:nvContentPartPr>
              <p14:xfrm>
                <a:off x="4517617" y="4038821"/>
                <a:ext cx="280800" cy="250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B9C565-08C5-6072-0879-98226BD9F1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08977" y="4030181"/>
                  <a:ext cx="298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9E16F5-F6F0-B6F7-0C36-CD15371D4288}"/>
                    </a:ext>
                  </a:extLst>
                </p14:cNvPr>
                <p14:cNvContentPartPr/>
                <p14:nvPr/>
              </p14:nvContentPartPr>
              <p14:xfrm>
                <a:off x="5008657" y="3834701"/>
                <a:ext cx="130680" cy="504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9E16F5-F6F0-B6F7-0C36-CD15371D42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9657" y="3826061"/>
                  <a:ext cx="1483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6C5FB4-E403-6DE3-4168-FA8802EA5A46}"/>
                    </a:ext>
                  </a:extLst>
                </p14:cNvPr>
                <p14:cNvContentPartPr/>
                <p14:nvPr/>
              </p14:nvContentPartPr>
              <p14:xfrm>
                <a:off x="5188297" y="3919661"/>
                <a:ext cx="240840" cy="253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6C5FB4-E403-6DE3-4168-FA8802EA5A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9297" y="3911021"/>
                  <a:ext cx="258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BC4717-14D5-A6A9-76F1-77D161A7A59F}"/>
                    </a:ext>
                  </a:extLst>
                </p14:cNvPr>
                <p14:cNvContentPartPr/>
                <p14:nvPr/>
              </p14:nvContentPartPr>
              <p14:xfrm>
                <a:off x="5581777" y="4007501"/>
                <a:ext cx="107640" cy="21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BC4717-14D5-A6A9-76F1-77D161A7A5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72777" y="3998501"/>
                  <a:ext cx="12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19B0163-DFB6-9D13-AAFE-24321958C34C}"/>
                    </a:ext>
                  </a:extLst>
                </p14:cNvPr>
                <p14:cNvContentPartPr/>
                <p14:nvPr/>
              </p14:nvContentPartPr>
              <p14:xfrm>
                <a:off x="5740897" y="3827501"/>
                <a:ext cx="158400" cy="324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19B0163-DFB6-9D13-AAFE-24321958C3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32257" y="3818861"/>
                  <a:ext cx="1760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491CA80-1D13-34DC-B283-7890F8E4F371}"/>
                    </a:ext>
                  </a:extLst>
                </p14:cNvPr>
                <p14:cNvContentPartPr/>
                <p14:nvPr/>
              </p14:nvContentPartPr>
              <p14:xfrm>
                <a:off x="5933857" y="3728141"/>
                <a:ext cx="162720" cy="455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491CA80-1D13-34DC-B283-7890F8E4F3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4857" y="3719141"/>
                  <a:ext cx="1803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519A7C-EBF7-FDB7-B011-9146B52DBF2F}"/>
                    </a:ext>
                  </a:extLst>
                </p14:cNvPr>
                <p14:cNvContentPartPr/>
                <p14:nvPr/>
              </p14:nvContentPartPr>
              <p14:xfrm>
                <a:off x="6335617" y="3888341"/>
                <a:ext cx="174240" cy="14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519A7C-EBF7-FDB7-B011-9146B52DBF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26977" y="3879341"/>
                  <a:ext cx="191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D1DC490-89CD-915B-6CFB-AAC7E8BDE72B}"/>
                    </a:ext>
                  </a:extLst>
                </p14:cNvPr>
                <p14:cNvContentPartPr/>
                <p14:nvPr/>
              </p14:nvContentPartPr>
              <p14:xfrm>
                <a:off x="6470977" y="3750821"/>
                <a:ext cx="49680" cy="335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D1DC490-89CD-915B-6CFB-AAC7E8BDE7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62337" y="3742181"/>
                  <a:ext cx="67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1A3600-BC10-7316-E1BE-6A5C4DEF9504}"/>
                    </a:ext>
                  </a:extLst>
                </p14:cNvPr>
                <p14:cNvContentPartPr/>
                <p14:nvPr/>
              </p14:nvContentPartPr>
              <p14:xfrm>
                <a:off x="6721177" y="3680621"/>
                <a:ext cx="135720" cy="314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1A3600-BC10-7316-E1BE-6A5C4DEF950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12177" y="3671621"/>
                  <a:ext cx="1533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BF3A78B-17ED-566C-84D9-D1B00BDC39A5}"/>
                    </a:ext>
                  </a:extLst>
                </p14:cNvPr>
                <p14:cNvContentPartPr/>
                <p14:nvPr/>
              </p14:nvContentPartPr>
              <p14:xfrm>
                <a:off x="7013137" y="3605741"/>
                <a:ext cx="168120" cy="456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BF3A78B-17ED-566C-84D9-D1B00BDC39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04137" y="3597101"/>
                  <a:ext cx="1857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97504B3-9DE4-4F37-A3C2-C1D9810A8BA4}"/>
                    </a:ext>
                  </a:extLst>
                </p14:cNvPr>
                <p14:cNvContentPartPr/>
                <p14:nvPr/>
              </p14:nvContentPartPr>
              <p14:xfrm>
                <a:off x="7274137" y="3677381"/>
                <a:ext cx="156960" cy="66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97504B3-9DE4-4F37-A3C2-C1D9810A8BA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65497" y="3668381"/>
                  <a:ext cx="174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04FC3BF-44A2-B15C-B35D-E8F976444C69}"/>
                    </a:ext>
                  </a:extLst>
                </p14:cNvPr>
                <p14:cNvContentPartPr/>
                <p14:nvPr/>
              </p14:nvContentPartPr>
              <p14:xfrm>
                <a:off x="7287817" y="3665501"/>
                <a:ext cx="258840" cy="227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04FC3BF-44A2-B15C-B35D-E8F976444C6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78817" y="3656861"/>
                  <a:ext cx="276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8A1AC3A-04F6-86C2-250B-D53CEFA67549}"/>
                    </a:ext>
                  </a:extLst>
                </p14:cNvPr>
                <p14:cNvContentPartPr/>
                <p14:nvPr/>
              </p14:nvContentPartPr>
              <p14:xfrm>
                <a:off x="7635577" y="3731381"/>
                <a:ext cx="181080" cy="34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8A1AC3A-04F6-86C2-250B-D53CEFA675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26937" y="3722741"/>
                  <a:ext cx="198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9655EBD-A4B8-2559-8621-425B2CE14C78}"/>
                    </a:ext>
                  </a:extLst>
                </p14:cNvPr>
                <p14:cNvContentPartPr/>
                <p14:nvPr/>
              </p14:nvContentPartPr>
              <p14:xfrm>
                <a:off x="7841857" y="3572261"/>
                <a:ext cx="68760" cy="383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9655EBD-A4B8-2559-8621-425B2CE14C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32857" y="3563261"/>
                  <a:ext cx="864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AEA806-3066-C0B8-634C-A79EF95EF78B}"/>
                    </a:ext>
                  </a:extLst>
                </p14:cNvPr>
                <p14:cNvContentPartPr/>
                <p14:nvPr/>
              </p14:nvContentPartPr>
              <p14:xfrm>
                <a:off x="7979377" y="3407021"/>
                <a:ext cx="285840" cy="630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AEA806-3066-C0B8-634C-A79EF95EF78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70737" y="3398021"/>
                  <a:ext cx="303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4893B26-FDD8-0860-93DE-A99E570773CB}"/>
                    </a:ext>
                  </a:extLst>
                </p14:cNvPr>
                <p14:cNvContentPartPr/>
                <p14:nvPr/>
              </p14:nvContentPartPr>
              <p14:xfrm>
                <a:off x="5166697" y="3084821"/>
                <a:ext cx="455040" cy="316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4893B26-FDD8-0860-93DE-A99E570773C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57697" y="3076181"/>
                  <a:ext cx="472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DBF1D0-A4A0-00AC-9529-C755A466E5E7}"/>
                    </a:ext>
                  </a:extLst>
                </p14:cNvPr>
                <p14:cNvContentPartPr/>
                <p14:nvPr/>
              </p14:nvContentPartPr>
              <p14:xfrm>
                <a:off x="6193777" y="2990861"/>
                <a:ext cx="434520" cy="36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DBF1D0-A4A0-00AC-9529-C755A466E5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85137" y="2982221"/>
                  <a:ext cx="452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5D2CCD-D6ED-3FCA-1EFB-742556583C3C}"/>
                    </a:ext>
                  </a:extLst>
                </p14:cNvPr>
                <p14:cNvContentPartPr/>
                <p14:nvPr/>
              </p14:nvContentPartPr>
              <p14:xfrm>
                <a:off x="4616257" y="4771421"/>
                <a:ext cx="138600" cy="5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5D2CCD-D6ED-3FCA-1EFB-742556583C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07257" y="4762781"/>
                  <a:ext cx="156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D463E0B-EE87-2385-66FC-46585D26D1A2}"/>
                    </a:ext>
                  </a:extLst>
                </p14:cNvPr>
                <p14:cNvContentPartPr/>
                <p14:nvPr/>
              </p14:nvContentPartPr>
              <p14:xfrm>
                <a:off x="4667017" y="4830821"/>
                <a:ext cx="204120" cy="47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D463E0B-EE87-2385-66FC-46585D26D1A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58017" y="4822181"/>
                  <a:ext cx="221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3A8AA8B-7EC6-95F9-4C21-5EE934B0292D}"/>
                    </a:ext>
                  </a:extLst>
                </p14:cNvPr>
                <p14:cNvContentPartPr/>
                <p14:nvPr/>
              </p14:nvContentPartPr>
              <p14:xfrm>
                <a:off x="5184697" y="4545701"/>
                <a:ext cx="180360" cy="507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3A8AA8B-7EC6-95F9-4C21-5EE934B0292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75697" y="4537061"/>
                  <a:ext cx="1980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7A164CA-CA2F-43E7-2848-9658C0B7B851}"/>
                    </a:ext>
                  </a:extLst>
                </p14:cNvPr>
                <p14:cNvContentPartPr/>
                <p14:nvPr/>
              </p14:nvContentPartPr>
              <p14:xfrm>
                <a:off x="5380537" y="4640741"/>
                <a:ext cx="315360" cy="257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7A164CA-CA2F-43E7-2848-9658C0B7B85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71897" y="4632101"/>
                  <a:ext cx="333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675CB96-56C7-1388-318A-34CE6BBDC751}"/>
                    </a:ext>
                  </a:extLst>
                </p14:cNvPr>
                <p14:cNvContentPartPr/>
                <p14:nvPr/>
              </p14:nvContentPartPr>
              <p14:xfrm>
                <a:off x="5764657" y="4703021"/>
                <a:ext cx="198720" cy="52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675CB96-56C7-1388-318A-34CE6BBDC75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55657" y="4694021"/>
                  <a:ext cx="216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35BF735-5AE7-D9F0-7AB0-6B4A41FE9806}"/>
                    </a:ext>
                  </a:extLst>
                </p14:cNvPr>
                <p14:cNvContentPartPr/>
                <p14:nvPr/>
              </p14:nvContentPartPr>
              <p14:xfrm>
                <a:off x="5973817" y="4525181"/>
                <a:ext cx="90000" cy="367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35BF735-5AE7-D9F0-7AB0-6B4A41FE98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65177" y="4516181"/>
                  <a:ext cx="107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087A053-4CD8-9E6A-BFA4-4DECBFC4A663}"/>
                    </a:ext>
                  </a:extLst>
                </p14:cNvPr>
                <p14:cNvContentPartPr/>
                <p14:nvPr/>
              </p14:nvContentPartPr>
              <p14:xfrm>
                <a:off x="6128257" y="4395581"/>
                <a:ext cx="380520" cy="511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087A053-4CD8-9E6A-BFA4-4DECBFC4A66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19617" y="4386941"/>
                  <a:ext cx="398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58E9A8D-0E06-0315-0280-7921FA08E14A}"/>
                    </a:ext>
                  </a:extLst>
                </p14:cNvPr>
                <p14:cNvContentPartPr/>
                <p14:nvPr/>
              </p14:nvContentPartPr>
              <p14:xfrm>
                <a:off x="6671497" y="4336901"/>
                <a:ext cx="160560" cy="510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58E9A8D-0E06-0315-0280-7921FA08E1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62857" y="4327901"/>
                  <a:ext cx="1782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BEB93B0-4949-BA87-9D2F-494141C95AEF}"/>
                    </a:ext>
                  </a:extLst>
                </p14:cNvPr>
                <p14:cNvContentPartPr/>
                <p14:nvPr/>
              </p14:nvContentPartPr>
              <p14:xfrm>
                <a:off x="6889297" y="4458941"/>
                <a:ext cx="266040" cy="217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BEB93B0-4949-BA87-9D2F-494141C95AE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80657" y="4449941"/>
                  <a:ext cx="283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7C4927-D1BC-369A-E5F5-494DBFB46ADD}"/>
                    </a:ext>
                  </a:extLst>
                </p14:cNvPr>
                <p14:cNvContentPartPr/>
                <p14:nvPr/>
              </p14:nvContentPartPr>
              <p14:xfrm>
                <a:off x="7153537" y="4379021"/>
                <a:ext cx="176400" cy="307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7C4927-D1BC-369A-E5F5-494DBFB46A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44897" y="4370381"/>
                  <a:ext cx="1940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93587F1-8C8E-DD69-E7C3-A1C7DFF850F5}"/>
                    </a:ext>
                  </a:extLst>
                </p14:cNvPr>
                <p14:cNvContentPartPr/>
                <p14:nvPr/>
              </p14:nvContentPartPr>
              <p14:xfrm>
                <a:off x="7405897" y="4343741"/>
                <a:ext cx="201600" cy="306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93587F1-8C8E-DD69-E7C3-A1C7DFF850F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96897" y="4334741"/>
                  <a:ext cx="219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344B88C-FDB7-9567-6818-75D2C946E664}"/>
                    </a:ext>
                  </a:extLst>
                </p14:cNvPr>
                <p14:cNvContentPartPr/>
                <p14:nvPr/>
              </p14:nvContentPartPr>
              <p14:xfrm>
                <a:off x="7501297" y="4244021"/>
                <a:ext cx="323640" cy="623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344B88C-FDB7-9567-6818-75D2C946E66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92657" y="4235021"/>
                  <a:ext cx="34128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C2444D6-8F01-33B0-B005-86F19AAA9DAD}"/>
                    </a:ext>
                  </a:extLst>
                </p14:cNvPr>
                <p14:cNvContentPartPr/>
                <p14:nvPr/>
              </p14:nvContentPartPr>
              <p14:xfrm>
                <a:off x="5833057" y="4962221"/>
                <a:ext cx="1558440" cy="223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C2444D6-8F01-33B0-B005-86F19AAA9DA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24417" y="4953221"/>
                  <a:ext cx="1576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F8D81B7-FE1B-471B-B7FE-2AB5FFCE5F40}"/>
                    </a:ext>
                  </a:extLst>
                </p14:cNvPr>
                <p14:cNvContentPartPr/>
                <p14:nvPr/>
              </p14:nvContentPartPr>
              <p14:xfrm>
                <a:off x="5982817" y="4967261"/>
                <a:ext cx="1598040" cy="263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F8D81B7-FE1B-471B-B7FE-2AB5FFCE5F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74177" y="4958261"/>
                  <a:ext cx="161568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689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S Shreesha</dc:creator>
  <cp:lastModifiedBy>B S Shreesha</cp:lastModifiedBy>
  <cp:revision>1</cp:revision>
  <dcterms:created xsi:type="dcterms:W3CDTF">2024-11-30T01:03:44Z</dcterms:created>
  <dcterms:modified xsi:type="dcterms:W3CDTF">2024-11-30T01:28:50Z</dcterms:modified>
</cp:coreProperties>
</file>