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5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89D3-D9CE-4DFA-89EA-2BA0CD28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F08B-D3E5-450C-A7FF-005BA6CE9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BB9E-DA7C-495B-A9C5-6EC66D48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DDDD-04F7-469E-B9BA-D0B89DDD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5C0F-AA07-4D7E-A49F-9E25CBBA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F194-9683-4BF2-ACA2-76E97CD8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065DD-398E-4A7F-BB9D-7DD1E19E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16E1-7AA5-4712-9889-F1676F27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0395-F488-444E-AA59-929BE582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8BC9-3417-4C3C-8206-0BEC818C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A3475-183B-46EE-9031-E978371AA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709B4-A9C7-4825-88E1-4D0FF606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C8D5-F1C7-4969-B413-AF07120E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C45E-9CEA-45C8-A88F-7CD76533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1559-9B0F-410D-A97B-559DBB78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6DFB-49E3-46C2-922D-9D1BD555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A8F7-D5B5-4D50-B5F9-90B23A1F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AED0-40BF-4BE3-B578-BCF85A3B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1ED-8FDE-45BB-ADA3-7C2A3AB5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18D1-17FB-4A3E-94EA-F1F67A11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6F68-152D-4305-84C5-CCC79CE1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34D6-90C5-4D46-870C-5E794F80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A37A-7F48-47D1-9EE9-45DABD3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1668-A5B2-44F4-91AC-6411AEB5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146F-A078-41B0-BAD9-B4B5486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4C61-73D4-4096-B15E-7DD5E19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B057-D582-4476-8E8D-676FCE7DA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036DF-CE74-466C-983B-9009C5B3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5671B-45FB-4876-8BCB-48B9C94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ACEB-02C3-4040-ACED-E1634D53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D698-DABC-413E-B47C-48B980C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0EE-78B9-4C2D-A3D2-D1123714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7764-3DB5-4A65-BE96-4CD0BDA9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70A10-FE2B-43B7-B01F-B16E2F67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048A-5EE9-4118-9673-A35C06A9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BE2BE-0FEA-4C83-BF48-B4497DFFE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BC21E-F852-4BCB-8F8F-BE94D9DB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6F23B-0ABF-489E-8C05-69DF574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18D0-DB4D-46E9-B789-FA2A8BDA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B8FE-3534-41E6-A4F8-E499861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4F64-CC31-414F-AB86-5A459D6A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CFED3-26BD-4E44-848B-3F3A4307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0672A-BDB8-4B6F-8D63-8176CF7E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8F12A-69E2-4CCC-9054-D8E5FF4A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25B16-2478-4B09-87DB-EB00B941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29DA7-387A-46F6-985C-425EC015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13FB-D6D8-4EDB-BAAE-ADEC02FD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057-5FCD-4F3E-871F-923D623C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AAA60-4EEC-45F1-839E-4ECCB6339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9C089-BC54-476B-8D02-A5A1D5EB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E046-D21F-45BA-B9AB-B255D1A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1C2E-83D2-43CF-86FE-34BCA9D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ECC-DEFB-441F-B50E-E9E74A30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C34B2-8691-41B6-ACB0-05504BB9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B381A-A95A-40EB-9F7E-ED570277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C722-B6FD-43A6-A78B-0B18B268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437E-B8E6-4ED7-867F-00E9491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864EB-BE1A-44FB-92CC-63789FD1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9CB73-3484-4599-98F2-FC69EF68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82BEB-326F-4B9D-A6C5-A8FBD133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A25E-AB69-4451-A67A-D42707A1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773A-F712-4608-92D0-357604773000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9051-D59F-4D5E-A992-A45FDA955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03C4-6947-404E-8ECD-25BE3EB4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252C-5168-4AC4-9EE0-D80FC8FB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A126A3-EB0B-4F2E-B204-E7B664F73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 IIITH Hackathon</a:t>
            </a:r>
            <a:br>
              <a:rPr lang="en-US" dirty="0"/>
            </a:br>
            <a:r>
              <a:rPr lang="en-US" dirty="0"/>
              <a:t>House Price Prediction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953AEE-2A43-4C85-8E79-5A92E7A8C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  <a:p>
            <a:r>
              <a:rPr lang="en-US" dirty="0"/>
              <a:t>R Venkat Raghavendra Rao</a:t>
            </a:r>
          </a:p>
          <a:p>
            <a:r>
              <a:rPr lang="en-US" dirty="0"/>
              <a:t>Bharat Surana</a:t>
            </a:r>
          </a:p>
        </p:txBody>
      </p:sp>
    </p:spTree>
    <p:extLst>
      <p:ext uri="{BB962C8B-B14F-4D97-AF65-F5344CB8AC3E}">
        <p14:creationId xmlns:p14="http://schemas.microsoft.com/office/powerpoint/2010/main" val="142969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136A-A681-4F11-B6F5-92145D61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E5885-BF5C-47DD-81F7-C970FCA0C5AF}"/>
              </a:ext>
            </a:extLst>
          </p:cNvPr>
          <p:cNvSpPr txBox="1"/>
          <p:nvPr/>
        </p:nvSpPr>
        <p:spPr>
          <a:xfrm>
            <a:off x="838199" y="1919890"/>
            <a:ext cx="748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docker push </a:t>
            </a:r>
            <a:r>
              <a:rPr lang="en-US" dirty="0" err="1">
                <a:solidFill>
                  <a:srgbClr val="0070C0"/>
                </a:solidFill>
              </a:rPr>
              <a:t>bssurana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house-price-prediction:latest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8047C2-2EAF-426B-A0E2-DFB246C5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70" y="2393110"/>
            <a:ext cx="7295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26F2-32A6-431C-A3FC-FEAC36E0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r>
              <a:rPr lang="en-US" sz="3100" dirty="0"/>
              <a:t>Predict the house sale price based on the historical sales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4FC1E-D892-416F-9836-79CE2025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862"/>
            <a:ext cx="7743825" cy="95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F131D-E8A4-4D5D-AF8C-BD68CC4E0A3F}"/>
              </a:ext>
            </a:extLst>
          </p:cNvPr>
          <p:cNvSpPr txBox="1"/>
          <p:nvPr/>
        </p:nvSpPr>
        <p:spPr>
          <a:xfrm>
            <a:off x="915403" y="3590370"/>
            <a:ext cx="73896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Even though this dataset is not big, the expectation is to build a model for a big data problem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43614-A474-44DB-8B63-322569E8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8" y="4656296"/>
            <a:ext cx="10595295" cy="1473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C6F09C-1134-4E15-B124-6722719F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32" y="2138629"/>
            <a:ext cx="3278707" cy="20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8D6-22A6-453C-BEE3-25D53E8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/ Tools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145AE-2C59-4E87-AAC0-2FF43861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3640"/>
            <a:ext cx="7919643" cy="3633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72751-3385-44CE-8C2F-A0432AD835A5}"/>
              </a:ext>
            </a:extLst>
          </p:cNvPr>
          <p:cNvSpPr txBox="1"/>
          <p:nvPr/>
        </p:nvSpPr>
        <p:spPr>
          <a:xfrm>
            <a:off x="838199" y="132135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 S3 Instance to store data</a:t>
            </a:r>
          </a:p>
        </p:txBody>
      </p:sp>
    </p:spTree>
    <p:extLst>
      <p:ext uri="{BB962C8B-B14F-4D97-AF65-F5344CB8AC3E}">
        <p14:creationId xmlns:p14="http://schemas.microsoft.com/office/powerpoint/2010/main" val="187196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8D6-22A6-453C-BEE3-25D53E8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/ 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2751-3385-44CE-8C2F-A0432AD835A5}"/>
              </a:ext>
            </a:extLst>
          </p:cNvPr>
          <p:cNvSpPr txBox="1"/>
          <p:nvPr/>
        </p:nvSpPr>
        <p:spPr>
          <a:xfrm>
            <a:off x="838199" y="132135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Spark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EB339-FD4A-408E-896D-E0898ED9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32033"/>
            <a:ext cx="8607805" cy="37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8D6-22A6-453C-BEE3-25D53E8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/ 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2751-3385-44CE-8C2F-A0432AD835A5}"/>
              </a:ext>
            </a:extLst>
          </p:cNvPr>
          <p:cNvSpPr txBox="1"/>
          <p:nvPr/>
        </p:nvSpPr>
        <p:spPr>
          <a:xfrm>
            <a:off x="838199" y="132135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Databricks: To develop and mange python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76421-0B8E-47DF-B8C5-68CDA369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18246"/>
            <a:ext cx="9190811" cy="28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48954C2-326E-43BC-AF2F-A1F89158421F}"/>
              </a:ext>
            </a:extLst>
          </p:cNvPr>
          <p:cNvSpPr/>
          <p:nvPr/>
        </p:nvSpPr>
        <p:spPr>
          <a:xfrm>
            <a:off x="5298272" y="1540023"/>
            <a:ext cx="2004969" cy="50956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DAC6CD-67AA-4A49-BB45-EA45CCB581B3}"/>
              </a:ext>
            </a:extLst>
          </p:cNvPr>
          <p:cNvSpPr/>
          <p:nvPr/>
        </p:nvSpPr>
        <p:spPr>
          <a:xfrm>
            <a:off x="3187048" y="1540024"/>
            <a:ext cx="2004969" cy="50956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295630-9D2F-4178-9E66-FA7E9F106502}"/>
              </a:ext>
            </a:extLst>
          </p:cNvPr>
          <p:cNvSpPr/>
          <p:nvPr/>
        </p:nvSpPr>
        <p:spPr>
          <a:xfrm>
            <a:off x="1031846" y="1540025"/>
            <a:ext cx="2004969" cy="50956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75102-364E-49FF-9ABB-7CAC6A4A393E}"/>
              </a:ext>
            </a:extLst>
          </p:cNvPr>
          <p:cNvSpPr/>
          <p:nvPr/>
        </p:nvSpPr>
        <p:spPr>
          <a:xfrm>
            <a:off x="1138736" y="3149309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House Sales Historical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00D4E-4F12-43E6-B338-297569BCCCAA}"/>
              </a:ext>
            </a:extLst>
          </p:cNvPr>
          <p:cNvSpPr/>
          <p:nvPr/>
        </p:nvSpPr>
        <p:spPr>
          <a:xfrm>
            <a:off x="3263141" y="3149309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Spark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D848A-4A1A-41D5-95D3-2DFBA2A13681}"/>
              </a:ext>
            </a:extLst>
          </p:cNvPr>
          <p:cNvSpPr/>
          <p:nvPr/>
        </p:nvSpPr>
        <p:spPr>
          <a:xfrm>
            <a:off x="3263141" y="1732599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 Compute (In Memory)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F14D35-FCAA-4168-AC2E-C6D2ED11062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38736" y="3509309"/>
            <a:ext cx="324405" cy="12700"/>
          </a:xfrm>
          <a:prstGeom prst="bentConnector3">
            <a:avLst>
              <a:gd name="adj1" fmla="val 50000"/>
            </a:avLst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855BDA-6F68-4156-AF29-7620D2176E0B}"/>
              </a:ext>
            </a:extLst>
          </p:cNvPr>
          <p:cNvSpPr/>
          <p:nvPr/>
        </p:nvSpPr>
        <p:spPr>
          <a:xfrm>
            <a:off x="5387546" y="3149309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BD8A23-F801-40BB-A2E1-0C2E75305F7D}"/>
              </a:ext>
            </a:extLst>
          </p:cNvPr>
          <p:cNvSpPr/>
          <p:nvPr/>
        </p:nvSpPr>
        <p:spPr>
          <a:xfrm>
            <a:off x="5375748" y="4008797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Model Development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8794E-C90D-4C97-8D3F-C2B6CF02359A}"/>
              </a:ext>
            </a:extLst>
          </p:cNvPr>
          <p:cNvSpPr/>
          <p:nvPr/>
        </p:nvSpPr>
        <p:spPr>
          <a:xfrm>
            <a:off x="5375748" y="4803606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AI / ML Pipeline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F3D135-7820-4B37-9441-5FA234943E3D}"/>
              </a:ext>
            </a:extLst>
          </p:cNvPr>
          <p:cNvSpPr/>
          <p:nvPr/>
        </p:nvSpPr>
        <p:spPr>
          <a:xfrm>
            <a:off x="1170281" y="5823692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D64066-ABF2-43DB-B8F8-9847B0552432}"/>
              </a:ext>
            </a:extLst>
          </p:cNvPr>
          <p:cNvSpPr/>
          <p:nvPr/>
        </p:nvSpPr>
        <p:spPr>
          <a:xfrm>
            <a:off x="5387546" y="1732599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bricks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56D654-A6A6-4E97-80B4-AB0A10366C86}"/>
              </a:ext>
            </a:extLst>
          </p:cNvPr>
          <p:cNvSpPr/>
          <p:nvPr/>
        </p:nvSpPr>
        <p:spPr>
          <a:xfrm>
            <a:off x="1138736" y="1732599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AWS S3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91425E-F65F-4A83-9E8A-3AEA6DB79473}"/>
              </a:ext>
            </a:extLst>
          </p:cNvPr>
          <p:cNvSpPr/>
          <p:nvPr/>
        </p:nvSpPr>
        <p:spPr>
          <a:xfrm>
            <a:off x="7453474" y="1732599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Git Hub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607D3B-F6C5-407E-969F-15E282EF4E12}"/>
              </a:ext>
            </a:extLst>
          </p:cNvPr>
          <p:cNvSpPr/>
          <p:nvPr/>
        </p:nvSpPr>
        <p:spPr>
          <a:xfrm>
            <a:off x="9622380" y="1732599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 Hub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52967D-7418-4139-A773-A8EC56510F85}"/>
              </a:ext>
            </a:extLst>
          </p:cNvPr>
          <p:cNvSpPr/>
          <p:nvPr/>
        </p:nvSpPr>
        <p:spPr>
          <a:xfrm>
            <a:off x="7453474" y="3149309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Code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4FAD90-A97C-48D6-B437-8193A56BE8ED}"/>
              </a:ext>
            </a:extLst>
          </p:cNvPr>
          <p:cNvSpPr/>
          <p:nvPr/>
        </p:nvSpPr>
        <p:spPr>
          <a:xfrm>
            <a:off x="9622380" y="3149309"/>
            <a:ext cx="180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Image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8BD662-9F19-4001-8D8D-672B2429BDDE}"/>
              </a:ext>
            </a:extLst>
          </p:cNvPr>
          <p:cNvSpPr/>
          <p:nvPr/>
        </p:nvSpPr>
        <p:spPr>
          <a:xfrm>
            <a:off x="7392515" y="1540022"/>
            <a:ext cx="2004969" cy="50956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EEEDF6-E8F8-4384-9BF2-CC5EFA9CB9A5}"/>
              </a:ext>
            </a:extLst>
          </p:cNvPr>
          <p:cNvSpPr/>
          <p:nvPr/>
        </p:nvSpPr>
        <p:spPr>
          <a:xfrm>
            <a:off x="9536775" y="1540021"/>
            <a:ext cx="2004969" cy="50956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DCF77AE-A197-48D3-B6B2-BF6733EC266F}"/>
              </a:ext>
            </a:extLst>
          </p:cNvPr>
          <p:cNvSpPr/>
          <p:nvPr/>
        </p:nvSpPr>
        <p:spPr>
          <a:xfrm>
            <a:off x="2878056" y="3342009"/>
            <a:ext cx="511729" cy="36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F47215D5-1E75-4529-966E-984C6CD37215}"/>
              </a:ext>
            </a:extLst>
          </p:cNvPr>
          <p:cNvSpPr/>
          <p:nvPr/>
        </p:nvSpPr>
        <p:spPr>
          <a:xfrm>
            <a:off x="4984946" y="3320698"/>
            <a:ext cx="511729" cy="36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A1B781C7-B0D0-45FB-A5BF-592D1C062AAC}"/>
              </a:ext>
            </a:extLst>
          </p:cNvPr>
          <p:cNvSpPr/>
          <p:nvPr/>
        </p:nvSpPr>
        <p:spPr>
          <a:xfrm>
            <a:off x="6952056" y="3342009"/>
            <a:ext cx="684759" cy="326349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7605881-D6A6-4D88-ABE3-BD14C1A838AF}"/>
              </a:ext>
            </a:extLst>
          </p:cNvPr>
          <p:cNvSpPr/>
          <p:nvPr/>
        </p:nvSpPr>
        <p:spPr>
          <a:xfrm rot="10800000">
            <a:off x="2938735" y="6003692"/>
            <a:ext cx="3341822" cy="360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9BD3C6-DC3D-4270-A93F-1409C953B344}"/>
              </a:ext>
            </a:extLst>
          </p:cNvPr>
          <p:cNvSpPr/>
          <p:nvPr/>
        </p:nvSpPr>
        <p:spPr>
          <a:xfrm>
            <a:off x="6107186" y="5523606"/>
            <a:ext cx="173371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F3A4FEBD-2857-46F2-9CC5-6904317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High-level flow</a:t>
            </a:r>
          </a:p>
        </p:txBody>
      </p:sp>
    </p:spTree>
    <p:extLst>
      <p:ext uri="{BB962C8B-B14F-4D97-AF65-F5344CB8AC3E}">
        <p14:creationId xmlns:p14="http://schemas.microsoft.com/office/powerpoint/2010/main" val="16213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E8BC-019A-40CB-BC37-FFA867CE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Solution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CA92-6043-441D-A216-836E1188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Load Pre-requisite libraries: </a:t>
            </a:r>
            <a:r>
              <a:rPr lang="en-US" dirty="0" err="1"/>
              <a:t>Pyspark</a:t>
            </a:r>
            <a:r>
              <a:rPr lang="en-US" dirty="0"/>
              <a:t>, Pandas, </a:t>
            </a:r>
            <a:r>
              <a:rPr lang="en-US" dirty="0" err="1"/>
              <a:t>numpy</a:t>
            </a:r>
            <a:r>
              <a:rPr lang="en-US" dirty="0"/>
              <a:t>, matplotlib, seaborn etc.</a:t>
            </a:r>
          </a:p>
          <a:p>
            <a:r>
              <a:rPr lang="en-US" dirty="0"/>
              <a:t>Create Spark session</a:t>
            </a:r>
          </a:p>
          <a:p>
            <a:r>
              <a:rPr lang="en-US" dirty="0"/>
              <a:t>Load the data using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ELT (Extract, Load Transform)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Scaling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 err="1"/>
              <a:t>Pyspark</a:t>
            </a:r>
            <a:r>
              <a:rPr lang="en-US" dirty="0"/>
              <a:t> Pipeline Development</a:t>
            </a:r>
          </a:p>
          <a:p>
            <a:r>
              <a:rPr lang="en-US" dirty="0"/>
              <a:t>Pickle file </a:t>
            </a:r>
          </a:p>
          <a:p>
            <a:pPr lvl="1"/>
            <a:r>
              <a:rPr lang="en-US" dirty="0"/>
              <a:t>Generating Predictions in batch</a:t>
            </a:r>
          </a:p>
          <a:p>
            <a:pPr lvl="1"/>
            <a:r>
              <a:rPr lang="en-US" dirty="0"/>
              <a:t>Model versioning</a:t>
            </a:r>
          </a:p>
          <a:p>
            <a:pPr lvl="1"/>
            <a:r>
              <a:rPr lang="en-US" dirty="0"/>
              <a:t>ML Ops</a:t>
            </a:r>
          </a:p>
        </p:txBody>
      </p:sp>
    </p:spTree>
    <p:extLst>
      <p:ext uri="{BB962C8B-B14F-4D97-AF65-F5344CB8AC3E}">
        <p14:creationId xmlns:p14="http://schemas.microsoft.com/office/powerpoint/2010/main" val="30009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146-DBFA-4607-BB35-33F4094C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Explanability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8AEBEB-AD05-4D15-99B2-97DA95714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1972469"/>
            <a:ext cx="10071100" cy="4057650"/>
          </a:xfrm>
        </p:spPr>
      </p:pic>
    </p:spTree>
    <p:extLst>
      <p:ext uri="{BB962C8B-B14F-4D97-AF65-F5344CB8AC3E}">
        <p14:creationId xmlns:p14="http://schemas.microsoft.com/office/powerpoint/2010/main" val="424326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136A-A681-4F11-B6F5-92145D61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downloaded in Docker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BB1E1-C234-413A-93C0-6B0C15A9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780" y="2518424"/>
            <a:ext cx="8524875" cy="3686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E5885-BF5C-47DD-81F7-C970FCA0C5AF}"/>
              </a:ext>
            </a:extLst>
          </p:cNvPr>
          <p:cNvSpPr txBox="1"/>
          <p:nvPr/>
        </p:nvSpPr>
        <p:spPr>
          <a:xfrm>
            <a:off x="838199" y="1919890"/>
            <a:ext cx="748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 Repo: https://github.com/bssoft82/house-price-prediction.git</a:t>
            </a:r>
          </a:p>
        </p:txBody>
      </p:sp>
    </p:spTree>
    <p:extLst>
      <p:ext uri="{BB962C8B-B14F-4D97-AF65-F5344CB8AC3E}">
        <p14:creationId xmlns:p14="http://schemas.microsoft.com/office/powerpoint/2010/main" val="277894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GL IIITH Hackathon House Price Prediction</vt:lpstr>
      <vt:lpstr>Problem Statement Predict the house sale price based on the historical sales pattern</vt:lpstr>
      <vt:lpstr>Platform / Tools Used</vt:lpstr>
      <vt:lpstr>Platform / Tools Used</vt:lpstr>
      <vt:lpstr>Platform / Tools Used</vt:lpstr>
      <vt:lpstr>Architecture and High-level flow</vt:lpstr>
      <vt:lpstr>ML Solution Development</vt:lpstr>
      <vt:lpstr>Explanability</vt:lpstr>
      <vt:lpstr>Git Repository downloaded in Docker container</vt:lpstr>
      <vt:lpstr>Docker 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Surana</dc:creator>
  <cp:lastModifiedBy>Bharat Surana</cp:lastModifiedBy>
  <cp:revision>10</cp:revision>
  <dcterms:created xsi:type="dcterms:W3CDTF">2022-02-12T11:30:21Z</dcterms:created>
  <dcterms:modified xsi:type="dcterms:W3CDTF">2022-02-12T14:12:22Z</dcterms:modified>
</cp:coreProperties>
</file>