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794C1-26DA-0A4A-AEC0-4638195C9B98}" type="datetimeFigureOut">
              <a:rPr lang="en-US" smtClean="0"/>
              <a:t>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F74C-BE8B-1B4F-999C-000F612A9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2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F74C-BE8B-1B4F-999C-000F612A97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2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0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8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1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0C03-D14E-6B4D-A812-C1FC7EE9A25A}" type="datetimeFigureOut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1DE7-97DC-E44A-BECB-C8D2BA1EC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1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tatisticsClipA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09" y="73729"/>
            <a:ext cx="2443556" cy="2062361"/>
          </a:xfrm>
          <a:prstGeom prst="rect">
            <a:avLst/>
          </a:prstGeom>
        </p:spPr>
      </p:pic>
      <p:pic>
        <p:nvPicPr>
          <p:cNvPr id="18" name="Picture 17" descr="A_Icosohedr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29" y="352089"/>
            <a:ext cx="2057560" cy="2021462"/>
          </a:xfrm>
          <a:prstGeom prst="rect">
            <a:avLst/>
          </a:prstGeom>
        </p:spPr>
      </p:pic>
      <p:pic>
        <p:nvPicPr>
          <p:cNvPr id="16" name="Picture 15" descr="A_CubedSpher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20" y="73729"/>
            <a:ext cx="2003845" cy="2062245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649773" y="2252614"/>
            <a:ext cx="7817595" cy="2343325"/>
          </a:xfrm>
          <a:prstGeom prst="roundRect">
            <a:avLst>
              <a:gd name="adj" fmla="val 13110"/>
            </a:avLst>
          </a:prstGeom>
          <a:solidFill>
            <a:schemeClr val="bg1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0897" y="2827107"/>
            <a:ext cx="7620630" cy="16630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92101" y="2993408"/>
            <a:ext cx="2207564" cy="13152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Pre-Processing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TempestRemap, NCO]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33509" y="2993408"/>
            <a:ext cx="2207564" cy="13152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Detection and Characterization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[TempestExtremes]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91236" y="2993408"/>
            <a:ext cx="2207564" cy="13152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Post-Processing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Statistical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53615" y="2373551"/>
            <a:ext cx="3795195" cy="5291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53615" y="2418913"/>
            <a:ext cx="379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Extreme Weather Pipeline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3099665" y="3507426"/>
            <a:ext cx="333844" cy="257009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57392" y="3531321"/>
            <a:ext cx="333844" cy="257009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Right Arrow 12"/>
          <p:cNvSpPr/>
          <p:nvPr/>
        </p:nvSpPr>
        <p:spPr>
          <a:xfrm>
            <a:off x="151206" y="1481585"/>
            <a:ext cx="740895" cy="2282850"/>
          </a:xfrm>
          <a:prstGeom prst="curvedRightArrow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91236" y="1029262"/>
            <a:ext cx="2207564" cy="920992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Extreme Weather Analysis (Output)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0800000">
            <a:off x="8198800" y="1368196"/>
            <a:ext cx="740895" cy="2282850"/>
          </a:xfrm>
          <a:prstGeom prst="curvedRightArrow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1137" y="2287270"/>
            <a:ext cx="1391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NEX</a:t>
            </a:r>
            <a:endParaRPr lang="en-US" sz="2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892101" y="1307723"/>
            <a:ext cx="2207564" cy="544259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Climate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1756567" y="4365374"/>
            <a:ext cx="492556" cy="379193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92101" y="4801249"/>
            <a:ext cx="2207564" cy="544259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Grid Metadata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8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34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</cp:lastModifiedBy>
  <cp:revision>4</cp:revision>
  <dcterms:created xsi:type="dcterms:W3CDTF">2015-01-16T16:36:56Z</dcterms:created>
  <dcterms:modified xsi:type="dcterms:W3CDTF">2015-01-17T00:43:32Z</dcterms:modified>
</cp:coreProperties>
</file>