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24"/>
  </p:notesMasterIdLst>
  <p:handoutMasterIdLst>
    <p:handoutMasterId r:id="rId25"/>
  </p:handoutMasterIdLst>
  <p:sldIdLst>
    <p:sldId id="1720" r:id="rId6"/>
    <p:sldId id="1862" r:id="rId7"/>
    <p:sldId id="1861" r:id="rId8"/>
    <p:sldId id="1866" r:id="rId9"/>
    <p:sldId id="1867" r:id="rId10"/>
    <p:sldId id="1868" r:id="rId11"/>
    <p:sldId id="1865" r:id="rId12"/>
    <p:sldId id="1869" r:id="rId13"/>
    <p:sldId id="1870" r:id="rId14"/>
    <p:sldId id="1875" r:id="rId15"/>
    <p:sldId id="1871" r:id="rId16"/>
    <p:sldId id="1872" r:id="rId17"/>
    <p:sldId id="1873" r:id="rId18"/>
    <p:sldId id="1837" r:id="rId19"/>
    <p:sldId id="1858" r:id="rId20"/>
    <p:sldId id="1874" r:id="rId21"/>
    <p:sldId id="1859" r:id="rId22"/>
    <p:sldId id="1532" r:id="rId2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4EDB00E1-7C0C-4744-9019-89BCB3CD8CDD}">
          <p14:sldIdLst>
            <p14:sldId id="1720"/>
            <p14:sldId id="1862"/>
            <p14:sldId id="1861"/>
            <p14:sldId id="1866"/>
            <p14:sldId id="1867"/>
            <p14:sldId id="1868"/>
            <p14:sldId id="1865"/>
            <p14:sldId id="1869"/>
            <p14:sldId id="1870"/>
            <p14:sldId id="1875"/>
            <p14:sldId id="1871"/>
            <p14:sldId id="1872"/>
            <p14:sldId id="1873"/>
            <p14:sldId id="1837"/>
            <p14:sldId id="1858"/>
            <p14:sldId id="1874"/>
            <p14:sldId id="1859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07C10"/>
    <a:srgbClr val="1DA1F2"/>
    <a:srgbClr val="D63901"/>
    <a:srgbClr val="D83B01"/>
    <a:srgbClr val="32145A"/>
    <a:srgbClr val="E6E6E6"/>
    <a:srgbClr val="5C2D91"/>
    <a:srgbClr val="FFFFFF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79853" autoAdjust="0"/>
  </p:normalViewPr>
  <p:slideViewPr>
    <p:cSldViewPr snapToGrid="0">
      <p:cViewPr varScale="1">
        <p:scale>
          <a:sx n="87" d="100"/>
          <a:sy n="87" d="100"/>
        </p:scale>
        <p:origin x="1428" y="96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980CE1-E196-4C7B-BD01-7F82BFC27864}" type="doc">
      <dgm:prSet loTypeId="urn:microsoft.com/office/officeart/2005/8/layout/gear1" loCatId="process" qsTypeId="urn:microsoft.com/office/officeart/2005/8/quickstyle/simple1" qsCatId="simple" csTypeId="urn:microsoft.com/office/officeart/2005/8/colors/accent5_5" csCatId="accent5" phldr="1"/>
      <dgm:spPr/>
    </dgm:pt>
    <dgm:pt modelId="{DC24B021-7813-4475-B3AE-5E9C299A47B9}">
      <dgm:prSet phldrT="[Text]"/>
      <dgm:spPr/>
      <dgm:t>
        <a:bodyPr/>
        <a:lstStyle/>
        <a:p>
          <a:r>
            <a:rPr lang="en-US" dirty="0"/>
            <a:t>2017</a:t>
          </a:r>
        </a:p>
      </dgm:t>
    </dgm:pt>
    <dgm:pt modelId="{653B05A9-4599-47B3-8519-8557E77AC51C}" type="parTrans" cxnId="{B64D8274-D04C-4618-85DD-8BD2C0C1F594}">
      <dgm:prSet/>
      <dgm:spPr/>
      <dgm:t>
        <a:bodyPr/>
        <a:lstStyle/>
        <a:p>
          <a:endParaRPr lang="en-US"/>
        </a:p>
      </dgm:t>
    </dgm:pt>
    <dgm:pt modelId="{A1BE2B94-A6EB-4E48-8B73-CCB4A1F8F7C9}" type="sibTrans" cxnId="{B64D8274-D04C-4618-85DD-8BD2C0C1F594}">
      <dgm:prSet/>
      <dgm:spPr/>
      <dgm:t>
        <a:bodyPr/>
        <a:lstStyle/>
        <a:p>
          <a:endParaRPr lang="en-US"/>
        </a:p>
      </dgm:t>
    </dgm:pt>
    <dgm:pt modelId="{EBCD08AB-B010-4042-A3B2-CA84C8CDAEAB}">
      <dgm:prSet phldrT="[Text]"/>
      <dgm:spPr/>
      <dgm:t>
        <a:bodyPr/>
        <a:lstStyle/>
        <a:p>
          <a:r>
            <a:rPr lang="en-US" dirty="0"/>
            <a:t>2017</a:t>
          </a:r>
        </a:p>
      </dgm:t>
    </dgm:pt>
    <dgm:pt modelId="{3684E609-CEEB-4495-92CC-072F128FF0F4}" type="parTrans" cxnId="{E8D0E34B-FFD9-4A21-AB77-F4E7C66F3B69}">
      <dgm:prSet/>
      <dgm:spPr/>
      <dgm:t>
        <a:bodyPr/>
        <a:lstStyle/>
        <a:p>
          <a:endParaRPr lang="en-US"/>
        </a:p>
      </dgm:t>
    </dgm:pt>
    <dgm:pt modelId="{4980FA5B-BB71-4424-863B-D3798DB5B377}" type="sibTrans" cxnId="{E8D0E34B-FFD9-4A21-AB77-F4E7C66F3B69}">
      <dgm:prSet/>
      <dgm:spPr/>
      <dgm:t>
        <a:bodyPr/>
        <a:lstStyle/>
        <a:p>
          <a:endParaRPr lang="en-US"/>
        </a:p>
      </dgm:t>
    </dgm:pt>
    <dgm:pt modelId="{78FA74EB-E0E4-4A42-9C63-0799AE779A4C}">
      <dgm:prSet phldrT="[Text]"/>
      <dgm:spPr/>
      <dgm:t>
        <a:bodyPr/>
        <a:lstStyle/>
        <a:p>
          <a:r>
            <a:rPr lang="en-US" dirty="0"/>
            <a:t>2015</a:t>
          </a:r>
        </a:p>
      </dgm:t>
    </dgm:pt>
    <dgm:pt modelId="{73D336A9-0358-44B6-836B-EF0B3AAB3C9B}" type="parTrans" cxnId="{02A99C48-5553-49FC-8EE1-54F5425FD6CF}">
      <dgm:prSet/>
      <dgm:spPr/>
      <dgm:t>
        <a:bodyPr/>
        <a:lstStyle/>
        <a:p>
          <a:endParaRPr lang="en-US"/>
        </a:p>
      </dgm:t>
    </dgm:pt>
    <dgm:pt modelId="{238257E9-3A99-4912-A00C-BA376580A7D2}" type="sibTrans" cxnId="{02A99C48-5553-49FC-8EE1-54F5425FD6CF}">
      <dgm:prSet/>
      <dgm:spPr/>
      <dgm:t>
        <a:bodyPr/>
        <a:lstStyle/>
        <a:p>
          <a:endParaRPr lang="en-US"/>
        </a:p>
      </dgm:t>
    </dgm:pt>
    <dgm:pt modelId="{6E444B91-2E35-4914-A69B-8EEA40A5CF5F}" type="pres">
      <dgm:prSet presAssocID="{E0980CE1-E196-4C7B-BD01-7F82BFC2786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FA06237-835D-4A07-9BC2-256E20915D6A}" type="pres">
      <dgm:prSet presAssocID="{DC24B021-7813-4475-B3AE-5E9C299A47B9}" presName="gear1" presStyleLbl="node1" presStyleIdx="0" presStyleCnt="3">
        <dgm:presLayoutVars>
          <dgm:chMax val="1"/>
          <dgm:bulletEnabled val="1"/>
        </dgm:presLayoutVars>
      </dgm:prSet>
      <dgm:spPr/>
    </dgm:pt>
    <dgm:pt modelId="{C35FF857-6917-4DD6-9257-4BF98907F91D}" type="pres">
      <dgm:prSet presAssocID="{DC24B021-7813-4475-B3AE-5E9C299A47B9}" presName="gear1srcNode" presStyleLbl="node1" presStyleIdx="0" presStyleCnt="3"/>
      <dgm:spPr/>
    </dgm:pt>
    <dgm:pt modelId="{B1E7B1B4-FEDB-4602-AC69-D39375E7BC4D}" type="pres">
      <dgm:prSet presAssocID="{DC24B021-7813-4475-B3AE-5E9C299A47B9}" presName="gear1dstNode" presStyleLbl="node1" presStyleIdx="0" presStyleCnt="3"/>
      <dgm:spPr/>
    </dgm:pt>
    <dgm:pt modelId="{0DBCD5D1-1764-41F8-9CA1-AE119CC90A27}" type="pres">
      <dgm:prSet presAssocID="{EBCD08AB-B010-4042-A3B2-CA84C8CDAEAB}" presName="gear2" presStyleLbl="node1" presStyleIdx="1" presStyleCnt="3">
        <dgm:presLayoutVars>
          <dgm:chMax val="1"/>
          <dgm:bulletEnabled val="1"/>
        </dgm:presLayoutVars>
      </dgm:prSet>
      <dgm:spPr/>
    </dgm:pt>
    <dgm:pt modelId="{2A6145EA-B707-43A0-B490-B11CBFF8DA75}" type="pres">
      <dgm:prSet presAssocID="{EBCD08AB-B010-4042-A3B2-CA84C8CDAEAB}" presName="gear2srcNode" presStyleLbl="node1" presStyleIdx="1" presStyleCnt="3"/>
      <dgm:spPr/>
    </dgm:pt>
    <dgm:pt modelId="{2388187C-3C98-4E52-ABF7-2CAB85C2CB9A}" type="pres">
      <dgm:prSet presAssocID="{EBCD08AB-B010-4042-A3B2-CA84C8CDAEAB}" presName="gear2dstNode" presStyleLbl="node1" presStyleIdx="1" presStyleCnt="3"/>
      <dgm:spPr/>
    </dgm:pt>
    <dgm:pt modelId="{1959611D-56CC-411E-A6A6-F8D25E7F447C}" type="pres">
      <dgm:prSet presAssocID="{78FA74EB-E0E4-4A42-9C63-0799AE779A4C}" presName="gear3" presStyleLbl="node1" presStyleIdx="2" presStyleCnt="3"/>
      <dgm:spPr/>
    </dgm:pt>
    <dgm:pt modelId="{BDB04624-8D4B-42D9-9C59-B337FF9C1C7A}" type="pres">
      <dgm:prSet presAssocID="{78FA74EB-E0E4-4A42-9C63-0799AE779A4C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48A6E577-6E6A-4788-B5D6-9444F3AB96BE}" type="pres">
      <dgm:prSet presAssocID="{78FA74EB-E0E4-4A42-9C63-0799AE779A4C}" presName="gear3srcNode" presStyleLbl="node1" presStyleIdx="2" presStyleCnt="3"/>
      <dgm:spPr/>
    </dgm:pt>
    <dgm:pt modelId="{610CF2B0-4E8B-4CEA-917C-A14F761D5D1B}" type="pres">
      <dgm:prSet presAssocID="{78FA74EB-E0E4-4A42-9C63-0799AE779A4C}" presName="gear3dstNode" presStyleLbl="node1" presStyleIdx="2" presStyleCnt="3"/>
      <dgm:spPr/>
    </dgm:pt>
    <dgm:pt modelId="{5E0A90AA-9FFA-49AC-A451-04706B134DA7}" type="pres">
      <dgm:prSet presAssocID="{A1BE2B94-A6EB-4E48-8B73-CCB4A1F8F7C9}" presName="connector1" presStyleLbl="sibTrans2D1" presStyleIdx="0" presStyleCnt="3"/>
      <dgm:spPr/>
    </dgm:pt>
    <dgm:pt modelId="{17E1A3E0-3ABD-48A1-9C75-4F413AC2D3B3}" type="pres">
      <dgm:prSet presAssocID="{4980FA5B-BB71-4424-863B-D3798DB5B377}" presName="connector2" presStyleLbl="sibTrans2D1" presStyleIdx="1" presStyleCnt="3"/>
      <dgm:spPr/>
    </dgm:pt>
    <dgm:pt modelId="{733444C9-E105-4F4C-8C36-271E6D563AC6}" type="pres">
      <dgm:prSet presAssocID="{238257E9-3A99-4912-A00C-BA376580A7D2}" presName="connector3" presStyleLbl="sibTrans2D1" presStyleIdx="2" presStyleCnt="3"/>
      <dgm:spPr/>
    </dgm:pt>
  </dgm:ptLst>
  <dgm:cxnLst>
    <dgm:cxn modelId="{59F6C617-A004-4191-9F87-EB84D63DE0BE}" type="presOf" srcId="{DC24B021-7813-4475-B3AE-5E9C299A47B9}" destId="{C35FF857-6917-4DD6-9257-4BF98907F91D}" srcOrd="1" destOrd="0" presId="urn:microsoft.com/office/officeart/2005/8/layout/gear1"/>
    <dgm:cxn modelId="{4E05A618-0F73-4DF0-9407-363881DB01E5}" type="presOf" srcId="{DC24B021-7813-4475-B3AE-5E9C299A47B9}" destId="{B1E7B1B4-FEDB-4602-AC69-D39375E7BC4D}" srcOrd="2" destOrd="0" presId="urn:microsoft.com/office/officeart/2005/8/layout/gear1"/>
    <dgm:cxn modelId="{3132CE1A-28FC-42B2-A5E9-71010A1F47EB}" type="presOf" srcId="{EBCD08AB-B010-4042-A3B2-CA84C8CDAEAB}" destId="{0DBCD5D1-1764-41F8-9CA1-AE119CC90A27}" srcOrd="0" destOrd="0" presId="urn:microsoft.com/office/officeart/2005/8/layout/gear1"/>
    <dgm:cxn modelId="{84103531-B37A-4F05-BD60-8E5236A36DD4}" type="presOf" srcId="{E0980CE1-E196-4C7B-BD01-7F82BFC27864}" destId="{6E444B91-2E35-4914-A69B-8EEA40A5CF5F}" srcOrd="0" destOrd="0" presId="urn:microsoft.com/office/officeart/2005/8/layout/gear1"/>
    <dgm:cxn modelId="{5ABAC35D-54F1-4BAB-98C8-DB2AB66BCE90}" type="presOf" srcId="{238257E9-3A99-4912-A00C-BA376580A7D2}" destId="{733444C9-E105-4F4C-8C36-271E6D563AC6}" srcOrd="0" destOrd="0" presId="urn:microsoft.com/office/officeart/2005/8/layout/gear1"/>
    <dgm:cxn modelId="{02A99C48-5553-49FC-8EE1-54F5425FD6CF}" srcId="{E0980CE1-E196-4C7B-BD01-7F82BFC27864}" destId="{78FA74EB-E0E4-4A42-9C63-0799AE779A4C}" srcOrd="2" destOrd="0" parTransId="{73D336A9-0358-44B6-836B-EF0B3AAB3C9B}" sibTransId="{238257E9-3A99-4912-A00C-BA376580A7D2}"/>
    <dgm:cxn modelId="{E8D0E34B-FFD9-4A21-AB77-F4E7C66F3B69}" srcId="{E0980CE1-E196-4C7B-BD01-7F82BFC27864}" destId="{EBCD08AB-B010-4042-A3B2-CA84C8CDAEAB}" srcOrd="1" destOrd="0" parTransId="{3684E609-CEEB-4495-92CC-072F128FF0F4}" sibTransId="{4980FA5B-BB71-4424-863B-D3798DB5B377}"/>
    <dgm:cxn modelId="{36EDD773-4456-46D3-BB1C-2E82D9D822CA}" type="presOf" srcId="{EBCD08AB-B010-4042-A3B2-CA84C8CDAEAB}" destId="{2A6145EA-B707-43A0-B490-B11CBFF8DA75}" srcOrd="1" destOrd="0" presId="urn:microsoft.com/office/officeart/2005/8/layout/gear1"/>
    <dgm:cxn modelId="{B64D8274-D04C-4618-85DD-8BD2C0C1F594}" srcId="{E0980CE1-E196-4C7B-BD01-7F82BFC27864}" destId="{DC24B021-7813-4475-B3AE-5E9C299A47B9}" srcOrd="0" destOrd="0" parTransId="{653B05A9-4599-47B3-8519-8557E77AC51C}" sibTransId="{A1BE2B94-A6EB-4E48-8B73-CCB4A1F8F7C9}"/>
    <dgm:cxn modelId="{CE55167F-B521-4669-9922-5688CABC6087}" type="presOf" srcId="{78FA74EB-E0E4-4A42-9C63-0799AE779A4C}" destId="{610CF2B0-4E8B-4CEA-917C-A14F761D5D1B}" srcOrd="3" destOrd="0" presId="urn:microsoft.com/office/officeart/2005/8/layout/gear1"/>
    <dgm:cxn modelId="{BEB9CF83-4DA3-43D9-9F16-11F8DA99236B}" type="presOf" srcId="{DC24B021-7813-4475-B3AE-5E9C299A47B9}" destId="{9FA06237-835D-4A07-9BC2-256E20915D6A}" srcOrd="0" destOrd="0" presId="urn:microsoft.com/office/officeart/2005/8/layout/gear1"/>
    <dgm:cxn modelId="{A339348C-02FC-4483-A70C-0F1F3A32BEB2}" type="presOf" srcId="{4980FA5B-BB71-4424-863B-D3798DB5B377}" destId="{17E1A3E0-3ABD-48A1-9C75-4F413AC2D3B3}" srcOrd="0" destOrd="0" presId="urn:microsoft.com/office/officeart/2005/8/layout/gear1"/>
    <dgm:cxn modelId="{30A8D191-7997-4682-93B5-112646909E87}" type="presOf" srcId="{EBCD08AB-B010-4042-A3B2-CA84C8CDAEAB}" destId="{2388187C-3C98-4E52-ABF7-2CAB85C2CB9A}" srcOrd="2" destOrd="0" presId="urn:microsoft.com/office/officeart/2005/8/layout/gear1"/>
    <dgm:cxn modelId="{7BD72293-0EAC-495F-ADC8-96F51AB5AEBB}" type="presOf" srcId="{78FA74EB-E0E4-4A42-9C63-0799AE779A4C}" destId="{1959611D-56CC-411E-A6A6-F8D25E7F447C}" srcOrd="0" destOrd="0" presId="urn:microsoft.com/office/officeart/2005/8/layout/gear1"/>
    <dgm:cxn modelId="{08B9C7A0-1A8A-4337-B18B-1DC070C8BD94}" type="presOf" srcId="{A1BE2B94-A6EB-4E48-8B73-CCB4A1F8F7C9}" destId="{5E0A90AA-9FFA-49AC-A451-04706B134DA7}" srcOrd="0" destOrd="0" presId="urn:microsoft.com/office/officeart/2005/8/layout/gear1"/>
    <dgm:cxn modelId="{5F7F7CAA-E2AE-4501-9940-2F8816C7C545}" type="presOf" srcId="{78FA74EB-E0E4-4A42-9C63-0799AE779A4C}" destId="{48A6E577-6E6A-4788-B5D6-9444F3AB96BE}" srcOrd="2" destOrd="0" presId="urn:microsoft.com/office/officeart/2005/8/layout/gear1"/>
    <dgm:cxn modelId="{E9BC8EF1-EBFC-48B3-9659-D2AA4376074B}" type="presOf" srcId="{78FA74EB-E0E4-4A42-9C63-0799AE779A4C}" destId="{BDB04624-8D4B-42D9-9C59-B337FF9C1C7A}" srcOrd="1" destOrd="0" presId="urn:microsoft.com/office/officeart/2005/8/layout/gear1"/>
    <dgm:cxn modelId="{F6F61579-86BB-4CC3-824A-2BD78046043E}" type="presParOf" srcId="{6E444B91-2E35-4914-A69B-8EEA40A5CF5F}" destId="{9FA06237-835D-4A07-9BC2-256E20915D6A}" srcOrd="0" destOrd="0" presId="urn:microsoft.com/office/officeart/2005/8/layout/gear1"/>
    <dgm:cxn modelId="{D87F7963-8923-45B6-B975-02BC9E279EE8}" type="presParOf" srcId="{6E444B91-2E35-4914-A69B-8EEA40A5CF5F}" destId="{C35FF857-6917-4DD6-9257-4BF98907F91D}" srcOrd="1" destOrd="0" presId="urn:microsoft.com/office/officeart/2005/8/layout/gear1"/>
    <dgm:cxn modelId="{88BF13CB-C090-4172-A5F4-F70655E99414}" type="presParOf" srcId="{6E444B91-2E35-4914-A69B-8EEA40A5CF5F}" destId="{B1E7B1B4-FEDB-4602-AC69-D39375E7BC4D}" srcOrd="2" destOrd="0" presId="urn:microsoft.com/office/officeart/2005/8/layout/gear1"/>
    <dgm:cxn modelId="{2EC57F1F-7BF1-4A51-ACE8-4A22B62C0BF8}" type="presParOf" srcId="{6E444B91-2E35-4914-A69B-8EEA40A5CF5F}" destId="{0DBCD5D1-1764-41F8-9CA1-AE119CC90A27}" srcOrd="3" destOrd="0" presId="urn:microsoft.com/office/officeart/2005/8/layout/gear1"/>
    <dgm:cxn modelId="{C2A1E76C-7279-47E0-BD10-E55915F912DC}" type="presParOf" srcId="{6E444B91-2E35-4914-A69B-8EEA40A5CF5F}" destId="{2A6145EA-B707-43A0-B490-B11CBFF8DA75}" srcOrd="4" destOrd="0" presId="urn:microsoft.com/office/officeart/2005/8/layout/gear1"/>
    <dgm:cxn modelId="{EF52975C-4F9A-4ED1-8E9E-D512A6DC7ED3}" type="presParOf" srcId="{6E444B91-2E35-4914-A69B-8EEA40A5CF5F}" destId="{2388187C-3C98-4E52-ABF7-2CAB85C2CB9A}" srcOrd="5" destOrd="0" presId="urn:microsoft.com/office/officeart/2005/8/layout/gear1"/>
    <dgm:cxn modelId="{9D9AAA31-4086-479F-9116-B4FF8592B915}" type="presParOf" srcId="{6E444B91-2E35-4914-A69B-8EEA40A5CF5F}" destId="{1959611D-56CC-411E-A6A6-F8D25E7F447C}" srcOrd="6" destOrd="0" presId="urn:microsoft.com/office/officeart/2005/8/layout/gear1"/>
    <dgm:cxn modelId="{2FE036C6-512D-4F09-B6D8-E2BF8E079D2E}" type="presParOf" srcId="{6E444B91-2E35-4914-A69B-8EEA40A5CF5F}" destId="{BDB04624-8D4B-42D9-9C59-B337FF9C1C7A}" srcOrd="7" destOrd="0" presId="urn:microsoft.com/office/officeart/2005/8/layout/gear1"/>
    <dgm:cxn modelId="{F46C322F-1F05-4184-85F1-1935EC2B2140}" type="presParOf" srcId="{6E444B91-2E35-4914-A69B-8EEA40A5CF5F}" destId="{48A6E577-6E6A-4788-B5D6-9444F3AB96BE}" srcOrd="8" destOrd="0" presId="urn:microsoft.com/office/officeart/2005/8/layout/gear1"/>
    <dgm:cxn modelId="{E505EE37-97BC-4624-ACB4-46B30389B89B}" type="presParOf" srcId="{6E444B91-2E35-4914-A69B-8EEA40A5CF5F}" destId="{610CF2B0-4E8B-4CEA-917C-A14F761D5D1B}" srcOrd="9" destOrd="0" presId="urn:microsoft.com/office/officeart/2005/8/layout/gear1"/>
    <dgm:cxn modelId="{B6005094-E43E-4246-B901-EB1FBE8E5B2E}" type="presParOf" srcId="{6E444B91-2E35-4914-A69B-8EEA40A5CF5F}" destId="{5E0A90AA-9FFA-49AC-A451-04706B134DA7}" srcOrd="10" destOrd="0" presId="urn:microsoft.com/office/officeart/2005/8/layout/gear1"/>
    <dgm:cxn modelId="{8FDCBB75-EC49-4999-AE21-9CD985E5581C}" type="presParOf" srcId="{6E444B91-2E35-4914-A69B-8EEA40A5CF5F}" destId="{17E1A3E0-3ABD-48A1-9C75-4F413AC2D3B3}" srcOrd="11" destOrd="0" presId="urn:microsoft.com/office/officeart/2005/8/layout/gear1"/>
    <dgm:cxn modelId="{9EDAE69C-02B8-4D41-B97D-A547030639B9}" type="presParOf" srcId="{6E444B91-2E35-4914-A69B-8EEA40A5CF5F}" destId="{733444C9-E105-4F4C-8C36-271E6D563AC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980CE1-E196-4C7B-BD01-7F82BFC27864}" type="doc">
      <dgm:prSet loTypeId="urn:microsoft.com/office/officeart/2005/8/layout/gear1" loCatId="process" qsTypeId="urn:microsoft.com/office/officeart/2005/8/quickstyle/simple1" qsCatId="simple" csTypeId="urn:microsoft.com/office/officeart/2005/8/colors/accent1_5" csCatId="accent1" phldr="1"/>
      <dgm:spPr/>
    </dgm:pt>
    <dgm:pt modelId="{DC24B021-7813-4475-B3AE-5E9C299A47B9}">
      <dgm:prSet phldrT="[Text]"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r>
            <a:rPr lang="en-US" b="1" dirty="0"/>
            <a:t>2019</a:t>
          </a:r>
        </a:p>
      </dgm:t>
    </dgm:pt>
    <dgm:pt modelId="{653B05A9-4599-47B3-8519-8557E77AC51C}" type="parTrans" cxnId="{B64D8274-D04C-4618-85DD-8BD2C0C1F594}">
      <dgm:prSet/>
      <dgm:spPr/>
      <dgm:t>
        <a:bodyPr/>
        <a:lstStyle/>
        <a:p>
          <a:endParaRPr lang="en-US"/>
        </a:p>
      </dgm:t>
    </dgm:pt>
    <dgm:pt modelId="{A1BE2B94-A6EB-4E48-8B73-CCB4A1F8F7C9}" type="sibTrans" cxnId="{B64D8274-D04C-4618-85DD-8BD2C0C1F594}">
      <dgm:prSet/>
      <dgm:spPr/>
      <dgm:t>
        <a:bodyPr/>
        <a:lstStyle/>
        <a:p>
          <a:endParaRPr lang="en-US"/>
        </a:p>
      </dgm:t>
    </dgm:pt>
    <dgm:pt modelId="{EBCD08AB-B010-4042-A3B2-CA84C8CDAEAB}">
      <dgm:prSet phldrT="[Text]"/>
      <dgm:spPr/>
      <dgm:t>
        <a:bodyPr/>
        <a:lstStyle/>
        <a:p>
          <a:r>
            <a:rPr lang="en-US" dirty="0"/>
            <a:t>2017</a:t>
          </a:r>
        </a:p>
      </dgm:t>
    </dgm:pt>
    <dgm:pt modelId="{3684E609-CEEB-4495-92CC-072F128FF0F4}" type="parTrans" cxnId="{E8D0E34B-FFD9-4A21-AB77-F4E7C66F3B69}">
      <dgm:prSet/>
      <dgm:spPr/>
      <dgm:t>
        <a:bodyPr/>
        <a:lstStyle/>
        <a:p>
          <a:endParaRPr lang="en-US"/>
        </a:p>
      </dgm:t>
    </dgm:pt>
    <dgm:pt modelId="{4980FA5B-BB71-4424-863B-D3798DB5B377}" type="sibTrans" cxnId="{E8D0E34B-FFD9-4A21-AB77-F4E7C66F3B69}">
      <dgm:prSet/>
      <dgm:spPr/>
      <dgm:t>
        <a:bodyPr/>
        <a:lstStyle/>
        <a:p>
          <a:endParaRPr lang="en-US"/>
        </a:p>
      </dgm:t>
    </dgm:pt>
    <dgm:pt modelId="{78FA74EB-E0E4-4A42-9C63-0799AE779A4C}">
      <dgm:prSet phldrT="[Text]"/>
      <dgm:spPr/>
      <dgm:t>
        <a:bodyPr/>
        <a:lstStyle/>
        <a:p>
          <a:r>
            <a:rPr lang="en-US" dirty="0"/>
            <a:t>2015</a:t>
          </a:r>
        </a:p>
      </dgm:t>
    </dgm:pt>
    <dgm:pt modelId="{73D336A9-0358-44B6-836B-EF0B3AAB3C9B}" type="parTrans" cxnId="{02A99C48-5553-49FC-8EE1-54F5425FD6CF}">
      <dgm:prSet/>
      <dgm:spPr/>
      <dgm:t>
        <a:bodyPr/>
        <a:lstStyle/>
        <a:p>
          <a:endParaRPr lang="en-US"/>
        </a:p>
      </dgm:t>
    </dgm:pt>
    <dgm:pt modelId="{238257E9-3A99-4912-A00C-BA376580A7D2}" type="sibTrans" cxnId="{02A99C48-5553-49FC-8EE1-54F5425FD6CF}">
      <dgm:prSet/>
      <dgm:spPr/>
      <dgm:t>
        <a:bodyPr/>
        <a:lstStyle/>
        <a:p>
          <a:endParaRPr lang="en-US"/>
        </a:p>
      </dgm:t>
    </dgm:pt>
    <dgm:pt modelId="{6E444B91-2E35-4914-A69B-8EEA40A5CF5F}" type="pres">
      <dgm:prSet presAssocID="{E0980CE1-E196-4C7B-BD01-7F82BFC2786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FA06237-835D-4A07-9BC2-256E20915D6A}" type="pres">
      <dgm:prSet presAssocID="{DC24B021-7813-4475-B3AE-5E9C299A47B9}" presName="gear1" presStyleLbl="node1" presStyleIdx="0" presStyleCnt="3">
        <dgm:presLayoutVars>
          <dgm:chMax val="1"/>
          <dgm:bulletEnabled val="1"/>
        </dgm:presLayoutVars>
      </dgm:prSet>
      <dgm:spPr/>
    </dgm:pt>
    <dgm:pt modelId="{C35FF857-6917-4DD6-9257-4BF98907F91D}" type="pres">
      <dgm:prSet presAssocID="{DC24B021-7813-4475-B3AE-5E9C299A47B9}" presName="gear1srcNode" presStyleLbl="node1" presStyleIdx="0" presStyleCnt="3"/>
      <dgm:spPr/>
    </dgm:pt>
    <dgm:pt modelId="{B1E7B1B4-FEDB-4602-AC69-D39375E7BC4D}" type="pres">
      <dgm:prSet presAssocID="{DC24B021-7813-4475-B3AE-5E9C299A47B9}" presName="gear1dstNode" presStyleLbl="node1" presStyleIdx="0" presStyleCnt="3"/>
      <dgm:spPr/>
    </dgm:pt>
    <dgm:pt modelId="{0DBCD5D1-1764-41F8-9CA1-AE119CC90A27}" type="pres">
      <dgm:prSet presAssocID="{EBCD08AB-B010-4042-A3B2-CA84C8CDAEAB}" presName="gear2" presStyleLbl="node1" presStyleIdx="1" presStyleCnt="3">
        <dgm:presLayoutVars>
          <dgm:chMax val="1"/>
          <dgm:bulletEnabled val="1"/>
        </dgm:presLayoutVars>
      </dgm:prSet>
      <dgm:spPr/>
    </dgm:pt>
    <dgm:pt modelId="{2A6145EA-B707-43A0-B490-B11CBFF8DA75}" type="pres">
      <dgm:prSet presAssocID="{EBCD08AB-B010-4042-A3B2-CA84C8CDAEAB}" presName="gear2srcNode" presStyleLbl="node1" presStyleIdx="1" presStyleCnt="3"/>
      <dgm:spPr/>
    </dgm:pt>
    <dgm:pt modelId="{2388187C-3C98-4E52-ABF7-2CAB85C2CB9A}" type="pres">
      <dgm:prSet presAssocID="{EBCD08AB-B010-4042-A3B2-CA84C8CDAEAB}" presName="gear2dstNode" presStyleLbl="node1" presStyleIdx="1" presStyleCnt="3"/>
      <dgm:spPr/>
    </dgm:pt>
    <dgm:pt modelId="{1959611D-56CC-411E-A6A6-F8D25E7F447C}" type="pres">
      <dgm:prSet presAssocID="{78FA74EB-E0E4-4A42-9C63-0799AE779A4C}" presName="gear3" presStyleLbl="node1" presStyleIdx="2" presStyleCnt="3"/>
      <dgm:spPr/>
    </dgm:pt>
    <dgm:pt modelId="{BDB04624-8D4B-42D9-9C59-B337FF9C1C7A}" type="pres">
      <dgm:prSet presAssocID="{78FA74EB-E0E4-4A42-9C63-0799AE779A4C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48A6E577-6E6A-4788-B5D6-9444F3AB96BE}" type="pres">
      <dgm:prSet presAssocID="{78FA74EB-E0E4-4A42-9C63-0799AE779A4C}" presName="gear3srcNode" presStyleLbl="node1" presStyleIdx="2" presStyleCnt="3"/>
      <dgm:spPr/>
    </dgm:pt>
    <dgm:pt modelId="{610CF2B0-4E8B-4CEA-917C-A14F761D5D1B}" type="pres">
      <dgm:prSet presAssocID="{78FA74EB-E0E4-4A42-9C63-0799AE779A4C}" presName="gear3dstNode" presStyleLbl="node1" presStyleIdx="2" presStyleCnt="3"/>
      <dgm:spPr/>
    </dgm:pt>
    <dgm:pt modelId="{5E0A90AA-9FFA-49AC-A451-04706B134DA7}" type="pres">
      <dgm:prSet presAssocID="{A1BE2B94-A6EB-4E48-8B73-CCB4A1F8F7C9}" presName="connector1" presStyleLbl="sibTrans2D1" presStyleIdx="0" presStyleCnt="3"/>
      <dgm:spPr/>
    </dgm:pt>
    <dgm:pt modelId="{17E1A3E0-3ABD-48A1-9C75-4F413AC2D3B3}" type="pres">
      <dgm:prSet presAssocID="{4980FA5B-BB71-4424-863B-D3798DB5B377}" presName="connector2" presStyleLbl="sibTrans2D1" presStyleIdx="1" presStyleCnt="3"/>
      <dgm:spPr/>
    </dgm:pt>
    <dgm:pt modelId="{733444C9-E105-4F4C-8C36-271E6D563AC6}" type="pres">
      <dgm:prSet presAssocID="{238257E9-3A99-4912-A00C-BA376580A7D2}" presName="connector3" presStyleLbl="sibTrans2D1" presStyleIdx="2" presStyleCnt="3"/>
      <dgm:spPr/>
    </dgm:pt>
  </dgm:ptLst>
  <dgm:cxnLst>
    <dgm:cxn modelId="{59F6C617-A004-4191-9F87-EB84D63DE0BE}" type="presOf" srcId="{DC24B021-7813-4475-B3AE-5E9C299A47B9}" destId="{C35FF857-6917-4DD6-9257-4BF98907F91D}" srcOrd="1" destOrd="0" presId="urn:microsoft.com/office/officeart/2005/8/layout/gear1"/>
    <dgm:cxn modelId="{4E05A618-0F73-4DF0-9407-363881DB01E5}" type="presOf" srcId="{DC24B021-7813-4475-B3AE-5E9C299A47B9}" destId="{B1E7B1B4-FEDB-4602-AC69-D39375E7BC4D}" srcOrd="2" destOrd="0" presId="urn:microsoft.com/office/officeart/2005/8/layout/gear1"/>
    <dgm:cxn modelId="{3132CE1A-28FC-42B2-A5E9-71010A1F47EB}" type="presOf" srcId="{EBCD08AB-B010-4042-A3B2-CA84C8CDAEAB}" destId="{0DBCD5D1-1764-41F8-9CA1-AE119CC90A27}" srcOrd="0" destOrd="0" presId="urn:microsoft.com/office/officeart/2005/8/layout/gear1"/>
    <dgm:cxn modelId="{84103531-B37A-4F05-BD60-8E5236A36DD4}" type="presOf" srcId="{E0980CE1-E196-4C7B-BD01-7F82BFC27864}" destId="{6E444B91-2E35-4914-A69B-8EEA40A5CF5F}" srcOrd="0" destOrd="0" presId="urn:microsoft.com/office/officeart/2005/8/layout/gear1"/>
    <dgm:cxn modelId="{5ABAC35D-54F1-4BAB-98C8-DB2AB66BCE90}" type="presOf" srcId="{238257E9-3A99-4912-A00C-BA376580A7D2}" destId="{733444C9-E105-4F4C-8C36-271E6D563AC6}" srcOrd="0" destOrd="0" presId="urn:microsoft.com/office/officeart/2005/8/layout/gear1"/>
    <dgm:cxn modelId="{02A99C48-5553-49FC-8EE1-54F5425FD6CF}" srcId="{E0980CE1-E196-4C7B-BD01-7F82BFC27864}" destId="{78FA74EB-E0E4-4A42-9C63-0799AE779A4C}" srcOrd="2" destOrd="0" parTransId="{73D336A9-0358-44B6-836B-EF0B3AAB3C9B}" sibTransId="{238257E9-3A99-4912-A00C-BA376580A7D2}"/>
    <dgm:cxn modelId="{E8D0E34B-FFD9-4A21-AB77-F4E7C66F3B69}" srcId="{E0980CE1-E196-4C7B-BD01-7F82BFC27864}" destId="{EBCD08AB-B010-4042-A3B2-CA84C8CDAEAB}" srcOrd="1" destOrd="0" parTransId="{3684E609-CEEB-4495-92CC-072F128FF0F4}" sibTransId="{4980FA5B-BB71-4424-863B-D3798DB5B377}"/>
    <dgm:cxn modelId="{36EDD773-4456-46D3-BB1C-2E82D9D822CA}" type="presOf" srcId="{EBCD08AB-B010-4042-A3B2-CA84C8CDAEAB}" destId="{2A6145EA-B707-43A0-B490-B11CBFF8DA75}" srcOrd="1" destOrd="0" presId="urn:microsoft.com/office/officeart/2005/8/layout/gear1"/>
    <dgm:cxn modelId="{B64D8274-D04C-4618-85DD-8BD2C0C1F594}" srcId="{E0980CE1-E196-4C7B-BD01-7F82BFC27864}" destId="{DC24B021-7813-4475-B3AE-5E9C299A47B9}" srcOrd="0" destOrd="0" parTransId="{653B05A9-4599-47B3-8519-8557E77AC51C}" sibTransId="{A1BE2B94-A6EB-4E48-8B73-CCB4A1F8F7C9}"/>
    <dgm:cxn modelId="{CE55167F-B521-4669-9922-5688CABC6087}" type="presOf" srcId="{78FA74EB-E0E4-4A42-9C63-0799AE779A4C}" destId="{610CF2B0-4E8B-4CEA-917C-A14F761D5D1B}" srcOrd="3" destOrd="0" presId="urn:microsoft.com/office/officeart/2005/8/layout/gear1"/>
    <dgm:cxn modelId="{BEB9CF83-4DA3-43D9-9F16-11F8DA99236B}" type="presOf" srcId="{DC24B021-7813-4475-B3AE-5E9C299A47B9}" destId="{9FA06237-835D-4A07-9BC2-256E20915D6A}" srcOrd="0" destOrd="0" presId="urn:microsoft.com/office/officeart/2005/8/layout/gear1"/>
    <dgm:cxn modelId="{A339348C-02FC-4483-A70C-0F1F3A32BEB2}" type="presOf" srcId="{4980FA5B-BB71-4424-863B-D3798DB5B377}" destId="{17E1A3E0-3ABD-48A1-9C75-4F413AC2D3B3}" srcOrd="0" destOrd="0" presId="urn:microsoft.com/office/officeart/2005/8/layout/gear1"/>
    <dgm:cxn modelId="{30A8D191-7997-4682-93B5-112646909E87}" type="presOf" srcId="{EBCD08AB-B010-4042-A3B2-CA84C8CDAEAB}" destId="{2388187C-3C98-4E52-ABF7-2CAB85C2CB9A}" srcOrd="2" destOrd="0" presId="urn:microsoft.com/office/officeart/2005/8/layout/gear1"/>
    <dgm:cxn modelId="{7BD72293-0EAC-495F-ADC8-96F51AB5AEBB}" type="presOf" srcId="{78FA74EB-E0E4-4A42-9C63-0799AE779A4C}" destId="{1959611D-56CC-411E-A6A6-F8D25E7F447C}" srcOrd="0" destOrd="0" presId="urn:microsoft.com/office/officeart/2005/8/layout/gear1"/>
    <dgm:cxn modelId="{08B9C7A0-1A8A-4337-B18B-1DC070C8BD94}" type="presOf" srcId="{A1BE2B94-A6EB-4E48-8B73-CCB4A1F8F7C9}" destId="{5E0A90AA-9FFA-49AC-A451-04706B134DA7}" srcOrd="0" destOrd="0" presId="urn:microsoft.com/office/officeart/2005/8/layout/gear1"/>
    <dgm:cxn modelId="{5F7F7CAA-E2AE-4501-9940-2F8816C7C545}" type="presOf" srcId="{78FA74EB-E0E4-4A42-9C63-0799AE779A4C}" destId="{48A6E577-6E6A-4788-B5D6-9444F3AB96BE}" srcOrd="2" destOrd="0" presId="urn:microsoft.com/office/officeart/2005/8/layout/gear1"/>
    <dgm:cxn modelId="{E9BC8EF1-EBFC-48B3-9659-D2AA4376074B}" type="presOf" srcId="{78FA74EB-E0E4-4A42-9C63-0799AE779A4C}" destId="{BDB04624-8D4B-42D9-9C59-B337FF9C1C7A}" srcOrd="1" destOrd="0" presId="urn:microsoft.com/office/officeart/2005/8/layout/gear1"/>
    <dgm:cxn modelId="{F6F61579-86BB-4CC3-824A-2BD78046043E}" type="presParOf" srcId="{6E444B91-2E35-4914-A69B-8EEA40A5CF5F}" destId="{9FA06237-835D-4A07-9BC2-256E20915D6A}" srcOrd="0" destOrd="0" presId="urn:microsoft.com/office/officeart/2005/8/layout/gear1"/>
    <dgm:cxn modelId="{D87F7963-8923-45B6-B975-02BC9E279EE8}" type="presParOf" srcId="{6E444B91-2E35-4914-A69B-8EEA40A5CF5F}" destId="{C35FF857-6917-4DD6-9257-4BF98907F91D}" srcOrd="1" destOrd="0" presId="urn:microsoft.com/office/officeart/2005/8/layout/gear1"/>
    <dgm:cxn modelId="{88BF13CB-C090-4172-A5F4-F70655E99414}" type="presParOf" srcId="{6E444B91-2E35-4914-A69B-8EEA40A5CF5F}" destId="{B1E7B1B4-FEDB-4602-AC69-D39375E7BC4D}" srcOrd="2" destOrd="0" presId="urn:microsoft.com/office/officeart/2005/8/layout/gear1"/>
    <dgm:cxn modelId="{2EC57F1F-7BF1-4A51-ACE8-4A22B62C0BF8}" type="presParOf" srcId="{6E444B91-2E35-4914-A69B-8EEA40A5CF5F}" destId="{0DBCD5D1-1764-41F8-9CA1-AE119CC90A27}" srcOrd="3" destOrd="0" presId="urn:microsoft.com/office/officeart/2005/8/layout/gear1"/>
    <dgm:cxn modelId="{C2A1E76C-7279-47E0-BD10-E55915F912DC}" type="presParOf" srcId="{6E444B91-2E35-4914-A69B-8EEA40A5CF5F}" destId="{2A6145EA-B707-43A0-B490-B11CBFF8DA75}" srcOrd="4" destOrd="0" presId="urn:microsoft.com/office/officeart/2005/8/layout/gear1"/>
    <dgm:cxn modelId="{EF52975C-4F9A-4ED1-8E9E-D512A6DC7ED3}" type="presParOf" srcId="{6E444B91-2E35-4914-A69B-8EEA40A5CF5F}" destId="{2388187C-3C98-4E52-ABF7-2CAB85C2CB9A}" srcOrd="5" destOrd="0" presId="urn:microsoft.com/office/officeart/2005/8/layout/gear1"/>
    <dgm:cxn modelId="{9D9AAA31-4086-479F-9116-B4FF8592B915}" type="presParOf" srcId="{6E444B91-2E35-4914-A69B-8EEA40A5CF5F}" destId="{1959611D-56CC-411E-A6A6-F8D25E7F447C}" srcOrd="6" destOrd="0" presId="urn:microsoft.com/office/officeart/2005/8/layout/gear1"/>
    <dgm:cxn modelId="{2FE036C6-512D-4F09-B6D8-E2BF8E079D2E}" type="presParOf" srcId="{6E444B91-2E35-4914-A69B-8EEA40A5CF5F}" destId="{BDB04624-8D4B-42D9-9C59-B337FF9C1C7A}" srcOrd="7" destOrd="0" presId="urn:microsoft.com/office/officeart/2005/8/layout/gear1"/>
    <dgm:cxn modelId="{F46C322F-1F05-4184-85F1-1935EC2B2140}" type="presParOf" srcId="{6E444B91-2E35-4914-A69B-8EEA40A5CF5F}" destId="{48A6E577-6E6A-4788-B5D6-9444F3AB96BE}" srcOrd="8" destOrd="0" presId="urn:microsoft.com/office/officeart/2005/8/layout/gear1"/>
    <dgm:cxn modelId="{E505EE37-97BC-4624-ACB4-46B30389B89B}" type="presParOf" srcId="{6E444B91-2E35-4914-A69B-8EEA40A5CF5F}" destId="{610CF2B0-4E8B-4CEA-917C-A14F761D5D1B}" srcOrd="9" destOrd="0" presId="urn:microsoft.com/office/officeart/2005/8/layout/gear1"/>
    <dgm:cxn modelId="{B6005094-E43E-4246-B901-EB1FBE8E5B2E}" type="presParOf" srcId="{6E444B91-2E35-4914-A69B-8EEA40A5CF5F}" destId="{5E0A90AA-9FFA-49AC-A451-04706B134DA7}" srcOrd="10" destOrd="0" presId="urn:microsoft.com/office/officeart/2005/8/layout/gear1"/>
    <dgm:cxn modelId="{8FDCBB75-EC49-4999-AE21-9CD985E5581C}" type="presParOf" srcId="{6E444B91-2E35-4914-A69B-8EEA40A5CF5F}" destId="{17E1A3E0-3ABD-48A1-9C75-4F413AC2D3B3}" srcOrd="11" destOrd="0" presId="urn:microsoft.com/office/officeart/2005/8/layout/gear1"/>
    <dgm:cxn modelId="{9EDAE69C-02B8-4D41-B97D-A547030639B9}" type="presParOf" srcId="{6E444B91-2E35-4914-A69B-8EEA40A5CF5F}" destId="{733444C9-E105-4F4C-8C36-271E6D563AC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4C5252-7E34-433D-82EF-F3148F78ED30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</dgm:pt>
    <dgm:pt modelId="{760057C1-96FC-4712-8FF6-5E4E7BF88578}">
      <dgm:prSet phldrT="[Text]"/>
      <dgm:spPr>
        <a:solidFill>
          <a:srgbClr val="D83B01"/>
        </a:solidFill>
      </dgm:spPr>
      <dgm:t>
        <a:bodyPr/>
        <a:lstStyle/>
        <a:p>
          <a:r>
            <a:rPr lang="en-US" dirty="0"/>
            <a:t>Conformance</a:t>
          </a:r>
        </a:p>
      </dgm:t>
    </dgm:pt>
    <dgm:pt modelId="{0C32E3EC-BCB3-473E-AC0D-7DFA275F712E}" type="parTrans" cxnId="{3D1A614F-EC95-4035-B6E1-B24216196954}">
      <dgm:prSet/>
      <dgm:spPr/>
      <dgm:t>
        <a:bodyPr/>
        <a:lstStyle/>
        <a:p>
          <a:endParaRPr lang="en-US"/>
        </a:p>
      </dgm:t>
    </dgm:pt>
    <dgm:pt modelId="{9BF68C13-EE06-445A-BD59-2619DDB931D9}" type="sibTrans" cxnId="{3D1A614F-EC95-4035-B6E1-B24216196954}">
      <dgm:prSet/>
      <dgm:spPr/>
      <dgm:t>
        <a:bodyPr/>
        <a:lstStyle/>
        <a:p>
          <a:endParaRPr lang="en-US"/>
        </a:p>
      </dgm:t>
    </dgm:pt>
    <dgm:pt modelId="{1012F088-6C53-4604-9664-C5CC0FFACE3B}">
      <dgm:prSet phldrT="[Text]"/>
      <dgm:spPr>
        <a:solidFill>
          <a:srgbClr val="32145A"/>
        </a:solidFill>
      </dgm:spPr>
      <dgm:t>
        <a:bodyPr/>
        <a:lstStyle/>
        <a:p>
          <a:r>
            <a:rPr lang="en-US" dirty="0"/>
            <a:t>Runtime performance</a:t>
          </a:r>
        </a:p>
      </dgm:t>
    </dgm:pt>
    <dgm:pt modelId="{F9BB1B46-0D61-479B-B381-1BF7C1057821}" type="parTrans" cxnId="{37DC1608-DE0D-48B2-AEA2-9A5409EA273B}">
      <dgm:prSet/>
      <dgm:spPr/>
      <dgm:t>
        <a:bodyPr/>
        <a:lstStyle/>
        <a:p>
          <a:endParaRPr lang="en-US"/>
        </a:p>
      </dgm:t>
    </dgm:pt>
    <dgm:pt modelId="{0BC5EADC-D538-4714-922F-ACF9E13AF73F}" type="sibTrans" cxnId="{37DC1608-DE0D-48B2-AEA2-9A5409EA273B}">
      <dgm:prSet/>
      <dgm:spPr/>
      <dgm:t>
        <a:bodyPr/>
        <a:lstStyle/>
        <a:p>
          <a:endParaRPr lang="en-US"/>
        </a:p>
      </dgm:t>
    </dgm:pt>
    <dgm:pt modelId="{DFB66FDF-8BB9-405E-92DE-CF94FDA6B8F9}">
      <dgm:prSet phldrT="[Text]"/>
      <dgm:spPr>
        <a:solidFill>
          <a:srgbClr val="107C10"/>
        </a:solidFill>
      </dgm:spPr>
      <dgm:t>
        <a:bodyPr/>
        <a:lstStyle/>
        <a:p>
          <a:r>
            <a:rPr lang="en-US" dirty="0"/>
            <a:t>Code Analysis</a:t>
          </a:r>
        </a:p>
      </dgm:t>
    </dgm:pt>
    <dgm:pt modelId="{669A54BB-92FF-4DE5-9803-87950345A884}" type="parTrans" cxnId="{5FB38766-67CE-4246-AADA-B2F1017EDBFF}">
      <dgm:prSet/>
      <dgm:spPr/>
      <dgm:t>
        <a:bodyPr/>
        <a:lstStyle/>
        <a:p>
          <a:endParaRPr lang="en-US"/>
        </a:p>
      </dgm:t>
    </dgm:pt>
    <dgm:pt modelId="{270D4C46-C9D5-400C-80D9-CF4C02096734}" type="sibTrans" cxnId="{5FB38766-67CE-4246-AADA-B2F1017EDBFF}">
      <dgm:prSet/>
      <dgm:spPr/>
      <dgm:t>
        <a:bodyPr/>
        <a:lstStyle/>
        <a:p>
          <a:endParaRPr lang="en-US"/>
        </a:p>
      </dgm:t>
    </dgm:pt>
    <dgm:pt modelId="{D9BE25D4-8775-4200-983C-988A5E1594D3}">
      <dgm:prSet phldrT="[Text]"/>
      <dgm:spPr/>
      <dgm:t>
        <a:bodyPr/>
        <a:lstStyle/>
        <a:p>
          <a:r>
            <a:rPr lang="en-US" dirty="0"/>
            <a:t>Build throughput</a:t>
          </a:r>
        </a:p>
      </dgm:t>
    </dgm:pt>
    <dgm:pt modelId="{EBD7E7A4-099C-4163-8DA0-570B8DCE9155}" type="parTrans" cxnId="{A79497B0-8172-48A0-B33E-3C70E9B3D60B}">
      <dgm:prSet/>
      <dgm:spPr/>
      <dgm:t>
        <a:bodyPr/>
        <a:lstStyle/>
        <a:p>
          <a:endParaRPr lang="en-US"/>
        </a:p>
      </dgm:t>
    </dgm:pt>
    <dgm:pt modelId="{72A96876-CD9F-410B-A15E-0D02EAB24061}" type="sibTrans" cxnId="{A79497B0-8172-48A0-B33E-3C70E9B3D60B}">
      <dgm:prSet/>
      <dgm:spPr/>
      <dgm:t>
        <a:bodyPr/>
        <a:lstStyle/>
        <a:p>
          <a:endParaRPr lang="en-US"/>
        </a:p>
      </dgm:t>
    </dgm:pt>
    <dgm:pt modelId="{2A24DE4A-CA32-48DF-A0AB-79DCB4890334}" type="pres">
      <dgm:prSet presAssocID="{AC4C5252-7E34-433D-82EF-F3148F78ED30}" presName="compositeShape" presStyleCnt="0">
        <dgm:presLayoutVars>
          <dgm:chMax val="7"/>
          <dgm:dir/>
          <dgm:resizeHandles val="exact"/>
        </dgm:presLayoutVars>
      </dgm:prSet>
      <dgm:spPr/>
    </dgm:pt>
    <dgm:pt modelId="{9C305F5E-7EBD-4EE5-8AF7-B86C175E27AA}" type="pres">
      <dgm:prSet presAssocID="{AC4C5252-7E34-433D-82EF-F3148F78ED30}" presName="wedge1" presStyleLbl="node1" presStyleIdx="0" presStyleCnt="4" custLinFactNeighborX="-4186" custLinFactNeighborY="4186"/>
      <dgm:spPr/>
    </dgm:pt>
    <dgm:pt modelId="{EAD62F4B-B192-41B2-8668-BBE677F85E5D}" type="pres">
      <dgm:prSet presAssocID="{AC4C5252-7E34-433D-82EF-F3148F78ED30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640E635-F968-4C03-AB4B-07D70CD8DA33}" type="pres">
      <dgm:prSet presAssocID="{AC4C5252-7E34-433D-82EF-F3148F78ED30}" presName="wedge2" presStyleLbl="node1" presStyleIdx="1" presStyleCnt="4"/>
      <dgm:spPr/>
    </dgm:pt>
    <dgm:pt modelId="{F0100FE1-5649-4540-B63D-70E84D3B56C6}" type="pres">
      <dgm:prSet presAssocID="{AC4C5252-7E34-433D-82EF-F3148F78ED30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F5C999F-CD02-46A6-9353-80E182E4FDAC}" type="pres">
      <dgm:prSet presAssocID="{AC4C5252-7E34-433D-82EF-F3148F78ED30}" presName="wedge3" presStyleLbl="node1" presStyleIdx="2" presStyleCnt="4"/>
      <dgm:spPr/>
    </dgm:pt>
    <dgm:pt modelId="{AE599759-BD02-435A-A546-8C7BE44DAA19}" type="pres">
      <dgm:prSet presAssocID="{AC4C5252-7E34-433D-82EF-F3148F78ED30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0935306-0FA6-4E31-A123-CC717E4A971C}" type="pres">
      <dgm:prSet presAssocID="{AC4C5252-7E34-433D-82EF-F3148F78ED30}" presName="wedge4" presStyleLbl="node1" presStyleIdx="3" presStyleCnt="4"/>
      <dgm:spPr/>
    </dgm:pt>
    <dgm:pt modelId="{E4647788-BB61-4404-ABE9-F4DC790FCEAB}" type="pres">
      <dgm:prSet presAssocID="{AC4C5252-7E34-433D-82EF-F3148F78ED30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7DC1608-DE0D-48B2-AEA2-9A5409EA273B}" srcId="{AC4C5252-7E34-433D-82EF-F3148F78ED30}" destId="{1012F088-6C53-4604-9664-C5CC0FFACE3B}" srcOrd="1" destOrd="0" parTransId="{F9BB1B46-0D61-479B-B381-1BF7C1057821}" sibTransId="{0BC5EADC-D538-4714-922F-ACF9E13AF73F}"/>
    <dgm:cxn modelId="{677AC615-690C-4D34-9E4B-09BFCA656E17}" type="presOf" srcId="{760057C1-96FC-4712-8FF6-5E4E7BF88578}" destId="{40935306-0FA6-4E31-A123-CC717E4A971C}" srcOrd="0" destOrd="0" presId="urn:microsoft.com/office/officeart/2005/8/layout/chart3"/>
    <dgm:cxn modelId="{E7B62524-BCD5-4D72-BFD4-AA2B8A94BFCD}" type="presOf" srcId="{AC4C5252-7E34-433D-82EF-F3148F78ED30}" destId="{2A24DE4A-CA32-48DF-A0AB-79DCB4890334}" srcOrd="0" destOrd="0" presId="urn:microsoft.com/office/officeart/2005/8/layout/chart3"/>
    <dgm:cxn modelId="{9FF9622C-DD5F-4AC9-9DAF-7120493325D3}" type="presOf" srcId="{760057C1-96FC-4712-8FF6-5E4E7BF88578}" destId="{E4647788-BB61-4404-ABE9-F4DC790FCEAB}" srcOrd="1" destOrd="0" presId="urn:microsoft.com/office/officeart/2005/8/layout/chart3"/>
    <dgm:cxn modelId="{5FB38766-67CE-4246-AADA-B2F1017EDBFF}" srcId="{AC4C5252-7E34-433D-82EF-F3148F78ED30}" destId="{DFB66FDF-8BB9-405E-92DE-CF94FDA6B8F9}" srcOrd="2" destOrd="0" parTransId="{669A54BB-92FF-4DE5-9803-87950345A884}" sibTransId="{270D4C46-C9D5-400C-80D9-CF4C02096734}"/>
    <dgm:cxn modelId="{3D1A614F-EC95-4035-B6E1-B24216196954}" srcId="{AC4C5252-7E34-433D-82EF-F3148F78ED30}" destId="{760057C1-96FC-4712-8FF6-5E4E7BF88578}" srcOrd="3" destOrd="0" parTransId="{0C32E3EC-BCB3-473E-AC0D-7DFA275F712E}" sibTransId="{9BF68C13-EE06-445A-BD59-2619DDB931D9}"/>
    <dgm:cxn modelId="{03BE4159-D1BC-4D8B-8698-875394CCEB14}" type="presOf" srcId="{DFB66FDF-8BB9-405E-92DE-CF94FDA6B8F9}" destId="{AE599759-BD02-435A-A546-8C7BE44DAA19}" srcOrd="1" destOrd="0" presId="urn:microsoft.com/office/officeart/2005/8/layout/chart3"/>
    <dgm:cxn modelId="{A190B17F-38D3-4D0B-B26F-CE2CA9D72081}" type="presOf" srcId="{DFB66FDF-8BB9-405E-92DE-CF94FDA6B8F9}" destId="{6F5C999F-CD02-46A6-9353-80E182E4FDAC}" srcOrd="0" destOrd="0" presId="urn:microsoft.com/office/officeart/2005/8/layout/chart3"/>
    <dgm:cxn modelId="{A0DEA683-30F4-4273-9A89-5B111B7F8F0E}" type="presOf" srcId="{D9BE25D4-8775-4200-983C-988A5E1594D3}" destId="{9C305F5E-7EBD-4EE5-8AF7-B86C175E27AA}" srcOrd="0" destOrd="0" presId="urn:microsoft.com/office/officeart/2005/8/layout/chart3"/>
    <dgm:cxn modelId="{65321585-3AB2-4673-9D73-F7422F914405}" type="presOf" srcId="{1012F088-6C53-4604-9664-C5CC0FFACE3B}" destId="{F0100FE1-5649-4540-B63D-70E84D3B56C6}" srcOrd="1" destOrd="0" presId="urn:microsoft.com/office/officeart/2005/8/layout/chart3"/>
    <dgm:cxn modelId="{F0AA21A6-F8F8-4EF5-B818-88386765D2AB}" type="presOf" srcId="{D9BE25D4-8775-4200-983C-988A5E1594D3}" destId="{EAD62F4B-B192-41B2-8668-BBE677F85E5D}" srcOrd="1" destOrd="0" presId="urn:microsoft.com/office/officeart/2005/8/layout/chart3"/>
    <dgm:cxn modelId="{A79497B0-8172-48A0-B33E-3C70E9B3D60B}" srcId="{AC4C5252-7E34-433D-82EF-F3148F78ED30}" destId="{D9BE25D4-8775-4200-983C-988A5E1594D3}" srcOrd="0" destOrd="0" parTransId="{EBD7E7A4-099C-4163-8DA0-570B8DCE9155}" sibTransId="{72A96876-CD9F-410B-A15E-0D02EAB24061}"/>
    <dgm:cxn modelId="{97A7EFD1-F2EA-4C28-8CA2-E814125288CF}" type="presOf" srcId="{1012F088-6C53-4604-9664-C5CC0FFACE3B}" destId="{D640E635-F968-4C03-AB4B-07D70CD8DA33}" srcOrd="0" destOrd="0" presId="urn:microsoft.com/office/officeart/2005/8/layout/chart3"/>
    <dgm:cxn modelId="{BB4E9CDC-763F-4994-B783-1FC9A2DDA0F7}" type="presParOf" srcId="{2A24DE4A-CA32-48DF-A0AB-79DCB4890334}" destId="{9C305F5E-7EBD-4EE5-8AF7-B86C175E27AA}" srcOrd="0" destOrd="0" presId="urn:microsoft.com/office/officeart/2005/8/layout/chart3"/>
    <dgm:cxn modelId="{8B8C8DE5-DB04-47F2-8C65-08D314BFBEFC}" type="presParOf" srcId="{2A24DE4A-CA32-48DF-A0AB-79DCB4890334}" destId="{EAD62F4B-B192-41B2-8668-BBE677F85E5D}" srcOrd="1" destOrd="0" presId="urn:microsoft.com/office/officeart/2005/8/layout/chart3"/>
    <dgm:cxn modelId="{4679CFF3-2244-4A8C-B09B-658286BA69F1}" type="presParOf" srcId="{2A24DE4A-CA32-48DF-A0AB-79DCB4890334}" destId="{D640E635-F968-4C03-AB4B-07D70CD8DA33}" srcOrd="2" destOrd="0" presId="urn:microsoft.com/office/officeart/2005/8/layout/chart3"/>
    <dgm:cxn modelId="{8F9DFA5C-48E6-49E4-9615-8CBEE7437D8E}" type="presParOf" srcId="{2A24DE4A-CA32-48DF-A0AB-79DCB4890334}" destId="{F0100FE1-5649-4540-B63D-70E84D3B56C6}" srcOrd="3" destOrd="0" presId="urn:microsoft.com/office/officeart/2005/8/layout/chart3"/>
    <dgm:cxn modelId="{10A7E1FA-EF5E-4AC5-9CAC-D34770E9268C}" type="presParOf" srcId="{2A24DE4A-CA32-48DF-A0AB-79DCB4890334}" destId="{6F5C999F-CD02-46A6-9353-80E182E4FDAC}" srcOrd="4" destOrd="0" presId="urn:microsoft.com/office/officeart/2005/8/layout/chart3"/>
    <dgm:cxn modelId="{BC341130-F3AB-4C7B-8D53-FBCD406D1900}" type="presParOf" srcId="{2A24DE4A-CA32-48DF-A0AB-79DCB4890334}" destId="{AE599759-BD02-435A-A546-8C7BE44DAA19}" srcOrd="5" destOrd="0" presId="urn:microsoft.com/office/officeart/2005/8/layout/chart3"/>
    <dgm:cxn modelId="{92516E81-B4C0-4673-8C29-6971637F2F27}" type="presParOf" srcId="{2A24DE4A-CA32-48DF-A0AB-79DCB4890334}" destId="{40935306-0FA6-4E31-A123-CC717E4A971C}" srcOrd="6" destOrd="0" presId="urn:microsoft.com/office/officeart/2005/8/layout/chart3"/>
    <dgm:cxn modelId="{5469B09A-CBB0-4DD0-8BAC-A34EF75CCAE6}" type="presParOf" srcId="{2A24DE4A-CA32-48DF-A0AB-79DCB4890334}" destId="{E4647788-BB61-4404-ABE9-F4DC790FCEAB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4C5252-7E34-433D-82EF-F3148F78ED30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</dgm:pt>
    <dgm:pt modelId="{760057C1-96FC-4712-8FF6-5E4E7BF88578}">
      <dgm:prSet phldrT="[Text]"/>
      <dgm:spPr>
        <a:solidFill>
          <a:srgbClr val="D83B01"/>
        </a:solidFill>
      </dgm:spPr>
      <dgm:t>
        <a:bodyPr/>
        <a:lstStyle/>
        <a:p>
          <a:r>
            <a:rPr lang="en-US" dirty="0"/>
            <a:t>Conformance</a:t>
          </a:r>
        </a:p>
      </dgm:t>
    </dgm:pt>
    <dgm:pt modelId="{0C32E3EC-BCB3-473E-AC0D-7DFA275F712E}" type="parTrans" cxnId="{3D1A614F-EC95-4035-B6E1-B24216196954}">
      <dgm:prSet/>
      <dgm:spPr/>
      <dgm:t>
        <a:bodyPr/>
        <a:lstStyle/>
        <a:p>
          <a:endParaRPr lang="en-US"/>
        </a:p>
      </dgm:t>
    </dgm:pt>
    <dgm:pt modelId="{9BF68C13-EE06-445A-BD59-2619DDB931D9}" type="sibTrans" cxnId="{3D1A614F-EC95-4035-B6E1-B24216196954}">
      <dgm:prSet/>
      <dgm:spPr/>
      <dgm:t>
        <a:bodyPr/>
        <a:lstStyle/>
        <a:p>
          <a:endParaRPr lang="en-US"/>
        </a:p>
      </dgm:t>
    </dgm:pt>
    <dgm:pt modelId="{1012F088-6C53-4604-9664-C5CC0FFACE3B}">
      <dgm:prSet phldrT="[Text]"/>
      <dgm:spPr>
        <a:solidFill>
          <a:srgbClr val="32145A"/>
        </a:solidFill>
      </dgm:spPr>
      <dgm:t>
        <a:bodyPr/>
        <a:lstStyle/>
        <a:p>
          <a:r>
            <a:rPr lang="en-US" dirty="0"/>
            <a:t>Runtime performance</a:t>
          </a:r>
        </a:p>
      </dgm:t>
    </dgm:pt>
    <dgm:pt modelId="{F9BB1B46-0D61-479B-B381-1BF7C1057821}" type="parTrans" cxnId="{37DC1608-DE0D-48B2-AEA2-9A5409EA273B}">
      <dgm:prSet/>
      <dgm:spPr/>
      <dgm:t>
        <a:bodyPr/>
        <a:lstStyle/>
        <a:p>
          <a:endParaRPr lang="en-US"/>
        </a:p>
      </dgm:t>
    </dgm:pt>
    <dgm:pt modelId="{0BC5EADC-D538-4714-922F-ACF9E13AF73F}" type="sibTrans" cxnId="{37DC1608-DE0D-48B2-AEA2-9A5409EA273B}">
      <dgm:prSet/>
      <dgm:spPr/>
      <dgm:t>
        <a:bodyPr/>
        <a:lstStyle/>
        <a:p>
          <a:endParaRPr lang="en-US"/>
        </a:p>
      </dgm:t>
    </dgm:pt>
    <dgm:pt modelId="{DFB66FDF-8BB9-405E-92DE-CF94FDA6B8F9}">
      <dgm:prSet phldrT="[Text]"/>
      <dgm:spPr>
        <a:solidFill>
          <a:srgbClr val="107C10"/>
        </a:solidFill>
      </dgm:spPr>
      <dgm:t>
        <a:bodyPr/>
        <a:lstStyle/>
        <a:p>
          <a:r>
            <a:rPr lang="en-US" dirty="0"/>
            <a:t>Code Analysis</a:t>
          </a:r>
        </a:p>
      </dgm:t>
    </dgm:pt>
    <dgm:pt modelId="{669A54BB-92FF-4DE5-9803-87950345A884}" type="parTrans" cxnId="{5FB38766-67CE-4246-AADA-B2F1017EDBFF}">
      <dgm:prSet/>
      <dgm:spPr/>
      <dgm:t>
        <a:bodyPr/>
        <a:lstStyle/>
        <a:p>
          <a:endParaRPr lang="en-US"/>
        </a:p>
      </dgm:t>
    </dgm:pt>
    <dgm:pt modelId="{270D4C46-C9D5-400C-80D9-CF4C02096734}" type="sibTrans" cxnId="{5FB38766-67CE-4246-AADA-B2F1017EDBFF}">
      <dgm:prSet/>
      <dgm:spPr/>
      <dgm:t>
        <a:bodyPr/>
        <a:lstStyle/>
        <a:p>
          <a:endParaRPr lang="en-US"/>
        </a:p>
      </dgm:t>
    </dgm:pt>
    <dgm:pt modelId="{D9BE25D4-8775-4200-983C-988A5E1594D3}">
      <dgm:prSet phldrT="[Text]"/>
      <dgm:spPr/>
      <dgm:t>
        <a:bodyPr/>
        <a:lstStyle/>
        <a:p>
          <a:r>
            <a:rPr lang="en-US" dirty="0"/>
            <a:t>Build throughput</a:t>
          </a:r>
        </a:p>
      </dgm:t>
    </dgm:pt>
    <dgm:pt modelId="{EBD7E7A4-099C-4163-8DA0-570B8DCE9155}" type="parTrans" cxnId="{A79497B0-8172-48A0-B33E-3C70E9B3D60B}">
      <dgm:prSet/>
      <dgm:spPr/>
      <dgm:t>
        <a:bodyPr/>
        <a:lstStyle/>
        <a:p>
          <a:endParaRPr lang="en-US"/>
        </a:p>
      </dgm:t>
    </dgm:pt>
    <dgm:pt modelId="{72A96876-CD9F-410B-A15E-0D02EAB24061}" type="sibTrans" cxnId="{A79497B0-8172-48A0-B33E-3C70E9B3D60B}">
      <dgm:prSet/>
      <dgm:spPr/>
      <dgm:t>
        <a:bodyPr/>
        <a:lstStyle/>
        <a:p>
          <a:endParaRPr lang="en-US"/>
        </a:p>
      </dgm:t>
    </dgm:pt>
    <dgm:pt modelId="{2A24DE4A-CA32-48DF-A0AB-79DCB4890334}" type="pres">
      <dgm:prSet presAssocID="{AC4C5252-7E34-433D-82EF-F3148F78ED30}" presName="compositeShape" presStyleCnt="0">
        <dgm:presLayoutVars>
          <dgm:chMax val="7"/>
          <dgm:dir/>
          <dgm:resizeHandles val="exact"/>
        </dgm:presLayoutVars>
      </dgm:prSet>
      <dgm:spPr/>
    </dgm:pt>
    <dgm:pt modelId="{9C305F5E-7EBD-4EE5-8AF7-B86C175E27AA}" type="pres">
      <dgm:prSet presAssocID="{AC4C5252-7E34-433D-82EF-F3148F78ED30}" presName="wedge1" presStyleLbl="node1" presStyleIdx="0" presStyleCnt="4" custLinFactNeighborX="-4186" custLinFactNeighborY="4186"/>
      <dgm:spPr/>
    </dgm:pt>
    <dgm:pt modelId="{EAD62F4B-B192-41B2-8668-BBE677F85E5D}" type="pres">
      <dgm:prSet presAssocID="{AC4C5252-7E34-433D-82EF-F3148F78ED30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640E635-F968-4C03-AB4B-07D70CD8DA33}" type="pres">
      <dgm:prSet presAssocID="{AC4C5252-7E34-433D-82EF-F3148F78ED30}" presName="wedge2" presStyleLbl="node1" presStyleIdx="1" presStyleCnt="4"/>
      <dgm:spPr/>
    </dgm:pt>
    <dgm:pt modelId="{F0100FE1-5649-4540-B63D-70E84D3B56C6}" type="pres">
      <dgm:prSet presAssocID="{AC4C5252-7E34-433D-82EF-F3148F78ED30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F5C999F-CD02-46A6-9353-80E182E4FDAC}" type="pres">
      <dgm:prSet presAssocID="{AC4C5252-7E34-433D-82EF-F3148F78ED30}" presName="wedge3" presStyleLbl="node1" presStyleIdx="2" presStyleCnt="4"/>
      <dgm:spPr/>
    </dgm:pt>
    <dgm:pt modelId="{AE599759-BD02-435A-A546-8C7BE44DAA19}" type="pres">
      <dgm:prSet presAssocID="{AC4C5252-7E34-433D-82EF-F3148F78ED30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0935306-0FA6-4E31-A123-CC717E4A971C}" type="pres">
      <dgm:prSet presAssocID="{AC4C5252-7E34-433D-82EF-F3148F78ED30}" presName="wedge4" presStyleLbl="node1" presStyleIdx="3" presStyleCnt="4"/>
      <dgm:spPr/>
    </dgm:pt>
    <dgm:pt modelId="{E4647788-BB61-4404-ABE9-F4DC790FCEAB}" type="pres">
      <dgm:prSet presAssocID="{AC4C5252-7E34-433D-82EF-F3148F78ED30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7DC1608-DE0D-48B2-AEA2-9A5409EA273B}" srcId="{AC4C5252-7E34-433D-82EF-F3148F78ED30}" destId="{1012F088-6C53-4604-9664-C5CC0FFACE3B}" srcOrd="1" destOrd="0" parTransId="{F9BB1B46-0D61-479B-B381-1BF7C1057821}" sibTransId="{0BC5EADC-D538-4714-922F-ACF9E13AF73F}"/>
    <dgm:cxn modelId="{677AC615-690C-4D34-9E4B-09BFCA656E17}" type="presOf" srcId="{760057C1-96FC-4712-8FF6-5E4E7BF88578}" destId="{40935306-0FA6-4E31-A123-CC717E4A971C}" srcOrd="0" destOrd="0" presId="urn:microsoft.com/office/officeart/2005/8/layout/chart3"/>
    <dgm:cxn modelId="{E7B62524-BCD5-4D72-BFD4-AA2B8A94BFCD}" type="presOf" srcId="{AC4C5252-7E34-433D-82EF-F3148F78ED30}" destId="{2A24DE4A-CA32-48DF-A0AB-79DCB4890334}" srcOrd="0" destOrd="0" presId="urn:microsoft.com/office/officeart/2005/8/layout/chart3"/>
    <dgm:cxn modelId="{9FF9622C-DD5F-4AC9-9DAF-7120493325D3}" type="presOf" srcId="{760057C1-96FC-4712-8FF6-5E4E7BF88578}" destId="{E4647788-BB61-4404-ABE9-F4DC790FCEAB}" srcOrd="1" destOrd="0" presId="urn:microsoft.com/office/officeart/2005/8/layout/chart3"/>
    <dgm:cxn modelId="{5FB38766-67CE-4246-AADA-B2F1017EDBFF}" srcId="{AC4C5252-7E34-433D-82EF-F3148F78ED30}" destId="{DFB66FDF-8BB9-405E-92DE-CF94FDA6B8F9}" srcOrd="2" destOrd="0" parTransId="{669A54BB-92FF-4DE5-9803-87950345A884}" sibTransId="{270D4C46-C9D5-400C-80D9-CF4C02096734}"/>
    <dgm:cxn modelId="{3D1A614F-EC95-4035-B6E1-B24216196954}" srcId="{AC4C5252-7E34-433D-82EF-F3148F78ED30}" destId="{760057C1-96FC-4712-8FF6-5E4E7BF88578}" srcOrd="3" destOrd="0" parTransId="{0C32E3EC-BCB3-473E-AC0D-7DFA275F712E}" sibTransId="{9BF68C13-EE06-445A-BD59-2619DDB931D9}"/>
    <dgm:cxn modelId="{03BE4159-D1BC-4D8B-8698-875394CCEB14}" type="presOf" srcId="{DFB66FDF-8BB9-405E-92DE-CF94FDA6B8F9}" destId="{AE599759-BD02-435A-A546-8C7BE44DAA19}" srcOrd="1" destOrd="0" presId="urn:microsoft.com/office/officeart/2005/8/layout/chart3"/>
    <dgm:cxn modelId="{A190B17F-38D3-4D0B-B26F-CE2CA9D72081}" type="presOf" srcId="{DFB66FDF-8BB9-405E-92DE-CF94FDA6B8F9}" destId="{6F5C999F-CD02-46A6-9353-80E182E4FDAC}" srcOrd="0" destOrd="0" presId="urn:microsoft.com/office/officeart/2005/8/layout/chart3"/>
    <dgm:cxn modelId="{A0DEA683-30F4-4273-9A89-5B111B7F8F0E}" type="presOf" srcId="{D9BE25D4-8775-4200-983C-988A5E1594D3}" destId="{9C305F5E-7EBD-4EE5-8AF7-B86C175E27AA}" srcOrd="0" destOrd="0" presId="urn:microsoft.com/office/officeart/2005/8/layout/chart3"/>
    <dgm:cxn modelId="{65321585-3AB2-4673-9D73-F7422F914405}" type="presOf" srcId="{1012F088-6C53-4604-9664-C5CC0FFACE3B}" destId="{F0100FE1-5649-4540-B63D-70E84D3B56C6}" srcOrd="1" destOrd="0" presId="urn:microsoft.com/office/officeart/2005/8/layout/chart3"/>
    <dgm:cxn modelId="{F0AA21A6-F8F8-4EF5-B818-88386765D2AB}" type="presOf" srcId="{D9BE25D4-8775-4200-983C-988A5E1594D3}" destId="{EAD62F4B-B192-41B2-8668-BBE677F85E5D}" srcOrd="1" destOrd="0" presId="urn:microsoft.com/office/officeart/2005/8/layout/chart3"/>
    <dgm:cxn modelId="{A79497B0-8172-48A0-B33E-3C70E9B3D60B}" srcId="{AC4C5252-7E34-433D-82EF-F3148F78ED30}" destId="{D9BE25D4-8775-4200-983C-988A5E1594D3}" srcOrd="0" destOrd="0" parTransId="{EBD7E7A4-099C-4163-8DA0-570B8DCE9155}" sibTransId="{72A96876-CD9F-410B-A15E-0D02EAB24061}"/>
    <dgm:cxn modelId="{97A7EFD1-F2EA-4C28-8CA2-E814125288CF}" type="presOf" srcId="{1012F088-6C53-4604-9664-C5CC0FFACE3B}" destId="{D640E635-F968-4C03-AB4B-07D70CD8DA33}" srcOrd="0" destOrd="0" presId="urn:microsoft.com/office/officeart/2005/8/layout/chart3"/>
    <dgm:cxn modelId="{BB4E9CDC-763F-4994-B783-1FC9A2DDA0F7}" type="presParOf" srcId="{2A24DE4A-CA32-48DF-A0AB-79DCB4890334}" destId="{9C305F5E-7EBD-4EE5-8AF7-B86C175E27AA}" srcOrd="0" destOrd="0" presId="urn:microsoft.com/office/officeart/2005/8/layout/chart3"/>
    <dgm:cxn modelId="{8B8C8DE5-DB04-47F2-8C65-08D314BFBEFC}" type="presParOf" srcId="{2A24DE4A-CA32-48DF-A0AB-79DCB4890334}" destId="{EAD62F4B-B192-41B2-8668-BBE677F85E5D}" srcOrd="1" destOrd="0" presId="urn:microsoft.com/office/officeart/2005/8/layout/chart3"/>
    <dgm:cxn modelId="{4679CFF3-2244-4A8C-B09B-658286BA69F1}" type="presParOf" srcId="{2A24DE4A-CA32-48DF-A0AB-79DCB4890334}" destId="{D640E635-F968-4C03-AB4B-07D70CD8DA33}" srcOrd="2" destOrd="0" presId="urn:microsoft.com/office/officeart/2005/8/layout/chart3"/>
    <dgm:cxn modelId="{8F9DFA5C-48E6-49E4-9615-8CBEE7437D8E}" type="presParOf" srcId="{2A24DE4A-CA32-48DF-A0AB-79DCB4890334}" destId="{F0100FE1-5649-4540-B63D-70E84D3B56C6}" srcOrd="3" destOrd="0" presId="urn:microsoft.com/office/officeart/2005/8/layout/chart3"/>
    <dgm:cxn modelId="{10A7E1FA-EF5E-4AC5-9CAC-D34770E9268C}" type="presParOf" srcId="{2A24DE4A-CA32-48DF-A0AB-79DCB4890334}" destId="{6F5C999F-CD02-46A6-9353-80E182E4FDAC}" srcOrd="4" destOrd="0" presId="urn:microsoft.com/office/officeart/2005/8/layout/chart3"/>
    <dgm:cxn modelId="{BC341130-F3AB-4C7B-8D53-FBCD406D1900}" type="presParOf" srcId="{2A24DE4A-CA32-48DF-A0AB-79DCB4890334}" destId="{AE599759-BD02-435A-A546-8C7BE44DAA19}" srcOrd="5" destOrd="0" presId="urn:microsoft.com/office/officeart/2005/8/layout/chart3"/>
    <dgm:cxn modelId="{92516E81-B4C0-4673-8C29-6971637F2F27}" type="presParOf" srcId="{2A24DE4A-CA32-48DF-A0AB-79DCB4890334}" destId="{40935306-0FA6-4E31-A123-CC717E4A971C}" srcOrd="6" destOrd="0" presId="urn:microsoft.com/office/officeart/2005/8/layout/chart3"/>
    <dgm:cxn modelId="{5469B09A-CBB0-4DD0-8BAC-A34EF75CCAE6}" type="presParOf" srcId="{2A24DE4A-CA32-48DF-A0AB-79DCB4890334}" destId="{E4647788-BB61-4404-ABE9-F4DC790FCEAB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4C5252-7E34-433D-82EF-F3148F78ED30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</dgm:pt>
    <dgm:pt modelId="{760057C1-96FC-4712-8FF6-5E4E7BF88578}">
      <dgm:prSet phldrT="[Text]"/>
      <dgm:spPr>
        <a:solidFill>
          <a:srgbClr val="D83B01"/>
        </a:solidFill>
      </dgm:spPr>
      <dgm:t>
        <a:bodyPr/>
        <a:lstStyle/>
        <a:p>
          <a:r>
            <a:rPr lang="en-US" dirty="0"/>
            <a:t>Conformance</a:t>
          </a:r>
        </a:p>
      </dgm:t>
    </dgm:pt>
    <dgm:pt modelId="{0C32E3EC-BCB3-473E-AC0D-7DFA275F712E}" type="parTrans" cxnId="{3D1A614F-EC95-4035-B6E1-B24216196954}">
      <dgm:prSet/>
      <dgm:spPr/>
      <dgm:t>
        <a:bodyPr/>
        <a:lstStyle/>
        <a:p>
          <a:endParaRPr lang="en-US"/>
        </a:p>
      </dgm:t>
    </dgm:pt>
    <dgm:pt modelId="{9BF68C13-EE06-445A-BD59-2619DDB931D9}" type="sibTrans" cxnId="{3D1A614F-EC95-4035-B6E1-B24216196954}">
      <dgm:prSet/>
      <dgm:spPr/>
      <dgm:t>
        <a:bodyPr/>
        <a:lstStyle/>
        <a:p>
          <a:endParaRPr lang="en-US"/>
        </a:p>
      </dgm:t>
    </dgm:pt>
    <dgm:pt modelId="{1012F088-6C53-4604-9664-C5CC0FFACE3B}">
      <dgm:prSet phldrT="[Text]"/>
      <dgm:spPr>
        <a:solidFill>
          <a:srgbClr val="32145A"/>
        </a:solidFill>
      </dgm:spPr>
      <dgm:t>
        <a:bodyPr/>
        <a:lstStyle/>
        <a:p>
          <a:r>
            <a:rPr lang="en-US" dirty="0"/>
            <a:t>Runtime performance</a:t>
          </a:r>
        </a:p>
      </dgm:t>
    </dgm:pt>
    <dgm:pt modelId="{F9BB1B46-0D61-479B-B381-1BF7C1057821}" type="parTrans" cxnId="{37DC1608-DE0D-48B2-AEA2-9A5409EA273B}">
      <dgm:prSet/>
      <dgm:spPr/>
      <dgm:t>
        <a:bodyPr/>
        <a:lstStyle/>
        <a:p>
          <a:endParaRPr lang="en-US"/>
        </a:p>
      </dgm:t>
    </dgm:pt>
    <dgm:pt modelId="{0BC5EADC-D538-4714-922F-ACF9E13AF73F}" type="sibTrans" cxnId="{37DC1608-DE0D-48B2-AEA2-9A5409EA273B}">
      <dgm:prSet/>
      <dgm:spPr/>
      <dgm:t>
        <a:bodyPr/>
        <a:lstStyle/>
        <a:p>
          <a:endParaRPr lang="en-US"/>
        </a:p>
      </dgm:t>
    </dgm:pt>
    <dgm:pt modelId="{DFB66FDF-8BB9-405E-92DE-CF94FDA6B8F9}">
      <dgm:prSet phldrT="[Text]"/>
      <dgm:spPr>
        <a:solidFill>
          <a:srgbClr val="107C10"/>
        </a:solidFill>
      </dgm:spPr>
      <dgm:t>
        <a:bodyPr/>
        <a:lstStyle/>
        <a:p>
          <a:r>
            <a:rPr lang="en-US" dirty="0"/>
            <a:t>Code Analysis</a:t>
          </a:r>
        </a:p>
      </dgm:t>
    </dgm:pt>
    <dgm:pt modelId="{669A54BB-92FF-4DE5-9803-87950345A884}" type="parTrans" cxnId="{5FB38766-67CE-4246-AADA-B2F1017EDBFF}">
      <dgm:prSet/>
      <dgm:spPr/>
      <dgm:t>
        <a:bodyPr/>
        <a:lstStyle/>
        <a:p>
          <a:endParaRPr lang="en-US"/>
        </a:p>
      </dgm:t>
    </dgm:pt>
    <dgm:pt modelId="{270D4C46-C9D5-400C-80D9-CF4C02096734}" type="sibTrans" cxnId="{5FB38766-67CE-4246-AADA-B2F1017EDBFF}">
      <dgm:prSet/>
      <dgm:spPr/>
      <dgm:t>
        <a:bodyPr/>
        <a:lstStyle/>
        <a:p>
          <a:endParaRPr lang="en-US"/>
        </a:p>
      </dgm:t>
    </dgm:pt>
    <dgm:pt modelId="{D9BE25D4-8775-4200-983C-988A5E1594D3}">
      <dgm:prSet phldrT="[Text]"/>
      <dgm:spPr/>
      <dgm:t>
        <a:bodyPr/>
        <a:lstStyle/>
        <a:p>
          <a:r>
            <a:rPr lang="en-US" dirty="0"/>
            <a:t>Build throughput</a:t>
          </a:r>
        </a:p>
      </dgm:t>
    </dgm:pt>
    <dgm:pt modelId="{EBD7E7A4-099C-4163-8DA0-570B8DCE9155}" type="parTrans" cxnId="{A79497B0-8172-48A0-B33E-3C70E9B3D60B}">
      <dgm:prSet/>
      <dgm:spPr/>
      <dgm:t>
        <a:bodyPr/>
        <a:lstStyle/>
        <a:p>
          <a:endParaRPr lang="en-US"/>
        </a:p>
      </dgm:t>
    </dgm:pt>
    <dgm:pt modelId="{72A96876-CD9F-410B-A15E-0D02EAB24061}" type="sibTrans" cxnId="{A79497B0-8172-48A0-B33E-3C70E9B3D60B}">
      <dgm:prSet/>
      <dgm:spPr/>
      <dgm:t>
        <a:bodyPr/>
        <a:lstStyle/>
        <a:p>
          <a:endParaRPr lang="en-US"/>
        </a:p>
      </dgm:t>
    </dgm:pt>
    <dgm:pt modelId="{2A24DE4A-CA32-48DF-A0AB-79DCB4890334}" type="pres">
      <dgm:prSet presAssocID="{AC4C5252-7E34-433D-82EF-F3148F78ED30}" presName="compositeShape" presStyleCnt="0">
        <dgm:presLayoutVars>
          <dgm:chMax val="7"/>
          <dgm:dir/>
          <dgm:resizeHandles val="exact"/>
        </dgm:presLayoutVars>
      </dgm:prSet>
      <dgm:spPr/>
    </dgm:pt>
    <dgm:pt modelId="{9C305F5E-7EBD-4EE5-8AF7-B86C175E27AA}" type="pres">
      <dgm:prSet presAssocID="{AC4C5252-7E34-433D-82EF-F3148F78ED30}" presName="wedge1" presStyleLbl="node1" presStyleIdx="0" presStyleCnt="4" custLinFactNeighborX="-4039" custLinFactNeighborY="4186"/>
      <dgm:spPr/>
    </dgm:pt>
    <dgm:pt modelId="{EAD62F4B-B192-41B2-8668-BBE677F85E5D}" type="pres">
      <dgm:prSet presAssocID="{AC4C5252-7E34-433D-82EF-F3148F78ED30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640E635-F968-4C03-AB4B-07D70CD8DA33}" type="pres">
      <dgm:prSet presAssocID="{AC4C5252-7E34-433D-82EF-F3148F78ED30}" presName="wedge2" presStyleLbl="node1" presStyleIdx="1" presStyleCnt="4"/>
      <dgm:spPr/>
    </dgm:pt>
    <dgm:pt modelId="{F0100FE1-5649-4540-B63D-70E84D3B56C6}" type="pres">
      <dgm:prSet presAssocID="{AC4C5252-7E34-433D-82EF-F3148F78ED30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F5C999F-CD02-46A6-9353-80E182E4FDAC}" type="pres">
      <dgm:prSet presAssocID="{AC4C5252-7E34-433D-82EF-F3148F78ED30}" presName="wedge3" presStyleLbl="node1" presStyleIdx="2" presStyleCnt="4"/>
      <dgm:spPr/>
    </dgm:pt>
    <dgm:pt modelId="{AE599759-BD02-435A-A546-8C7BE44DAA19}" type="pres">
      <dgm:prSet presAssocID="{AC4C5252-7E34-433D-82EF-F3148F78ED30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0935306-0FA6-4E31-A123-CC717E4A971C}" type="pres">
      <dgm:prSet presAssocID="{AC4C5252-7E34-433D-82EF-F3148F78ED30}" presName="wedge4" presStyleLbl="node1" presStyleIdx="3" presStyleCnt="4"/>
      <dgm:spPr/>
    </dgm:pt>
    <dgm:pt modelId="{E4647788-BB61-4404-ABE9-F4DC790FCEAB}" type="pres">
      <dgm:prSet presAssocID="{AC4C5252-7E34-433D-82EF-F3148F78ED30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7DC1608-DE0D-48B2-AEA2-9A5409EA273B}" srcId="{AC4C5252-7E34-433D-82EF-F3148F78ED30}" destId="{1012F088-6C53-4604-9664-C5CC0FFACE3B}" srcOrd="1" destOrd="0" parTransId="{F9BB1B46-0D61-479B-B381-1BF7C1057821}" sibTransId="{0BC5EADC-D538-4714-922F-ACF9E13AF73F}"/>
    <dgm:cxn modelId="{677AC615-690C-4D34-9E4B-09BFCA656E17}" type="presOf" srcId="{760057C1-96FC-4712-8FF6-5E4E7BF88578}" destId="{40935306-0FA6-4E31-A123-CC717E4A971C}" srcOrd="0" destOrd="0" presId="urn:microsoft.com/office/officeart/2005/8/layout/chart3"/>
    <dgm:cxn modelId="{E7B62524-BCD5-4D72-BFD4-AA2B8A94BFCD}" type="presOf" srcId="{AC4C5252-7E34-433D-82EF-F3148F78ED30}" destId="{2A24DE4A-CA32-48DF-A0AB-79DCB4890334}" srcOrd="0" destOrd="0" presId="urn:microsoft.com/office/officeart/2005/8/layout/chart3"/>
    <dgm:cxn modelId="{9FF9622C-DD5F-4AC9-9DAF-7120493325D3}" type="presOf" srcId="{760057C1-96FC-4712-8FF6-5E4E7BF88578}" destId="{E4647788-BB61-4404-ABE9-F4DC790FCEAB}" srcOrd="1" destOrd="0" presId="urn:microsoft.com/office/officeart/2005/8/layout/chart3"/>
    <dgm:cxn modelId="{5FB38766-67CE-4246-AADA-B2F1017EDBFF}" srcId="{AC4C5252-7E34-433D-82EF-F3148F78ED30}" destId="{DFB66FDF-8BB9-405E-92DE-CF94FDA6B8F9}" srcOrd="2" destOrd="0" parTransId="{669A54BB-92FF-4DE5-9803-87950345A884}" sibTransId="{270D4C46-C9D5-400C-80D9-CF4C02096734}"/>
    <dgm:cxn modelId="{3D1A614F-EC95-4035-B6E1-B24216196954}" srcId="{AC4C5252-7E34-433D-82EF-F3148F78ED30}" destId="{760057C1-96FC-4712-8FF6-5E4E7BF88578}" srcOrd="3" destOrd="0" parTransId="{0C32E3EC-BCB3-473E-AC0D-7DFA275F712E}" sibTransId="{9BF68C13-EE06-445A-BD59-2619DDB931D9}"/>
    <dgm:cxn modelId="{03BE4159-D1BC-4D8B-8698-875394CCEB14}" type="presOf" srcId="{DFB66FDF-8BB9-405E-92DE-CF94FDA6B8F9}" destId="{AE599759-BD02-435A-A546-8C7BE44DAA19}" srcOrd="1" destOrd="0" presId="urn:microsoft.com/office/officeart/2005/8/layout/chart3"/>
    <dgm:cxn modelId="{A190B17F-38D3-4D0B-B26F-CE2CA9D72081}" type="presOf" srcId="{DFB66FDF-8BB9-405E-92DE-CF94FDA6B8F9}" destId="{6F5C999F-CD02-46A6-9353-80E182E4FDAC}" srcOrd="0" destOrd="0" presId="urn:microsoft.com/office/officeart/2005/8/layout/chart3"/>
    <dgm:cxn modelId="{A0DEA683-30F4-4273-9A89-5B111B7F8F0E}" type="presOf" srcId="{D9BE25D4-8775-4200-983C-988A5E1594D3}" destId="{9C305F5E-7EBD-4EE5-8AF7-B86C175E27AA}" srcOrd="0" destOrd="0" presId="urn:microsoft.com/office/officeart/2005/8/layout/chart3"/>
    <dgm:cxn modelId="{65321585-3AB2-4673-9D73-F7422F914405}" type="presOf" srcId="{1012F088-6C53-4604-9664-C5CC0FFACE3B}" destId="{F0100FE1-5649-4540-B63D-70E84D3B56C6}" srcOrd="1" destOrd="0" presId="urn:microsoft.com/office/officeart/2005/8/layout/chart3"/>
    <dgm:cxn modelId="{F0AA21A6-F8F8-4EF5-B818-88386765D2AB}" type="presOf" srcId="{D9BE25D4-8775-4200-983C-988A5E1594D3}" destId="{EAD62F4B-B192-41B2-8668-BBE677F85E5D}" srcOrd="1" destOrd="0" presId="urn:microsoft.com/office/officeart/2005/8/layout/chart3"/>
    <dgm:cxn modelId="{A79497B0-8172-48A0-B33E-3C70E9B3D60B}" srcId="{AC4C5252-7E34-433D-82EF-F3148F78ED30}" destId="{D9BE25D4-8775-4200-983C-988A5E1594D3}" srcOrd="0" destOrd="0" parTransId="{EBD7E7A4-099C-4163-8DA0-570B8DCE9155}" sibTransId="{72A96876-CD9F-410B-A15E-0D02EAB24061}"/>
    <dgm:cxn modelId="{97A7EFD1-F2EA-4C28-8CA2-E814125288CF}" type="presOf" srcId="{1012F088-6C53-4604-9664-C5CC0FFACE3B}" destId="{D640E635-F968-4C03-AB4B-07D70CD8DA33}" srcOrd="0" destOrd="0" presId="urn:microsoft.com/office/officeart/2005/8/layout/chart3"/>
    <dgm:cxn modelId="{BB4E9CDC-763F-4994-B783-1FC9A2DDA0F7}" type="presParOf" srcId="{2A24DE4A-CA32-48DF-A0AB-79DCB4890334}" destId="{9C305F5E-7EBD-4EE5-8AF7-B86C175E27AA}" srcOrd="0" destOrd="0" presId="urn:microsoft.com/office/officeart/2005/8/layout/chart3"/>
    <dgm:cxn modelId="{8B8C8DE5-DB04-47F2-8C65-08D314BFBEFC}" type="presParOf" srcId="{2A24DE4A-CA32-48DF-A0AB-79DCB4890334}" destId="{EAD62F4B-B192-41B2-8668-BBE677F85E5D}" srcOrd="1" destOrd="0" presId="urn:microsoft.com/office/officeart/2005/8/layout/chart3"/>
    <dgm:cxn modelId="{4679CFF3-2244-4A8C-B09B-658286BA69F1}" type="presParOf" srcId="{2A24DE4A-CA32-48DF-A0AB-79DCB4890334}" destId="{D640E635-F968-4C03-AB4B-07D70CD8DA33}" srcOrd="2" destOrd="0" presId="urn:microsoft.com/office/officeart/2005/8/layout/chart3"/>
    <dgm:cxn modelId="{8F9DFA5C-48E6-49E4-9615-8CBEE7437D8E}" type="presParOf" srcId="{2A24DE4A-CA32-48DF-A0AB-79DCB4890334}" destId="{F0100FE1-5649-4540-B63D-70E84D3B56C6}" srcOrd="3" destOrd="0" presId="urn:microsoft.com/office/officeart/2005/8/layout/chart3"/>
    <dgm:cxn modelId="{10A7E1FA-EF5E-4AC5-9CAC-D34770E9268C}" type="presParOf" srcId="{2A24DE4A-CA32-48DF-A0AB-79DCB4890334}" destId="{6F5C999F-CD02-46A6-9353-80E182E4FDAC}" srcOrd="4" destOrd="0" presId="urn:microsoft.com/office/officeart/2005/8/layout/chart3"/>
    <dgm:cxn modelId="{BC341130-F3AB-4C7B-8D53-FBCD406D1900}" type="presParOf" srcId="{2A24DE4A-CA32-48DF-A0AB-79DCB4890334}" destId="{AE599759-BD02-435A-A546-8C7BE44DAA19}" srcOrd="5" destOrd="0" presId="urn:microsoft.com/office/officeart/2005/8/layout/chart3"/>
    <dgm:cxn modelId="{92516E81-B4C0-4673-8C29-6971637F2F27}" type="presParOf" srcId="{2A24DE4A-CA32-48DF-A0AB-79DCB4890334}" destId="{40935306-0FA6-4E31-A123-CC717E4A971C}" srcOrd="6" destOrd="0" presId="urn:microsoft.com/office/officeart/2005/8/layout/chart3"/>
    <dgm:cxn modelId="{5469B09A-CBB0-4DD0-8BAC-A34EF75CCAE6}" type="presParOf" srcId="{2A24DE4A-CA32-48DF-A0AB-79DCB4890334}" destId="{E4647788-BB61-4404-ABE9-F4DC790FCEAB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4C5252-7E34-433D-82EF-F3148F78ED30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</dgm:pt>
    <dgm:pt modelId="{760057C1-96FC-4712-8FF6-5E4E7BF88578}">
      <dgm:prSet phldrT="[Text]"/>
      <dgm:spPr>
        <a:solidFill>
          <a:srgbClr val="D83B01"/>
        </a:solidFill>
      </dgm:spPr>
      <dgm:t>
        <a:bodyPr/>
        <a:lstStyle/>
        <a:p>
          <a:r>
            <a:rPr lang="en-US" dirty="0"/>
            <a:t>Conformance</a:t>
          </a:r>
        </a:p>
      </dgm:t>
    </dgm:pt>
    <dgm:pt modelId="{0C32E3EC-BCB3-473E-AC0D-7DFA275F712E}" type="parTrans" cxnId="{3D1A614F-EC95-4035-B6E1-B24216196954}">
      <dgm:prSet/>
      <dgm:spPr/>
      <dgm:t>
        <a:bodyPr/>
        <a:lstStyle/>
        <a:p>
          <a:endParaRPr lang="en-US"/>
        </a:p>
      </dgm:t>
    </dgm:pt>
    <dgm:pt modelId="{9BF68C13-EE06-445A-BD59-2619DDB931D9}" type="sibTrans" cxnId="{3D1A614F-EC95-4035-B6E1-B24216196954}">
      <dgm:prSet/>
      <dgm:spPr/>
      <dgm:t>
        <a:bodyPr/>
        <a:lstStyle/>
        <a:p>
          <a:endParaRPr lang="en-US"/>
        </a:p>
      </dgm:t>
    </dgm:pt>
    <dgm:pt modelId="{1012F088-6C53-4604-9664-C5CC0FFACE3B}">
      <dgm:prSet phldrT="[Text]"/>
      <dgm:spPr>
        <a:solidFill>
          <a:srgbClr val="32145A"/>
        </a:solidFill>
      </dgm:spPr>
      <dgm:t>
        <a:bodyPr/>
        <a:lstStyle/>
        <a:p>
          <a:r>
            <a:rPr lang="en-US" dirty="0"/>
            <a:t>Runtime performance</a:t>
          </a:r>
        </a:p>
      </dgm:t>
    </dgm:pt>
    <dgm:pt modelId="{F9BB1B46-0D61-479B-B381-1BF7C1057821}" type="parTrans" cxnId="{37DC1608-DE0D-48B2-AEA2-9A5409EA273B}">
      <dgm:prSet/>
      <dgm:spPr/>
      <dgm:t>
        <a:bodyPr/>
        <a:lstStyle/>
        <a:p>
          <a:endParaRPr lang="en-US"/>
        </a:p>
      </dgm:t>
    </dgm:pt>
    <dgm:pt modelId="{0BC5EADC-D538-4714-922F-ACF9E13AF73F}" type="sibTrans" cxnId="{37DC1608-DE0D-48B2-AEA2-9A5409EA273B}">
      <dgm:prSet/>
      <dgm:spPr/>
      <dgm:t>
        <a:bodyPr/>
        <a:lstStyle/>
        <a:p>
          <a:endParaRPr lang="en-US"/>
        </a:p>
      </dgm:t>
    </dgm:pt>
    <dgm:pt modelId="{DFB66FDF-8BB9-405E-92DE-CF94FDA6B8F9}">
      <dgm:prSet phldrT="[Text]"/>
      <dgm:spPr>
        <a:solidFill>
          <a:srgbClr val="107C10"/>
        </a:solidFill>
      </dgm:spPr>
      <dgm:t>
        <a:bodyPr/>
        <a:lstStyle/>
        <a:p>
          <a:r>
            <a:rPr lang="en-US" dirty="0"/>
            <a:t>Code Analysis</a:t>
          </a:r>
        </a:p>
      </dgm:t>
    </dgm:pt>
    <dgm:pt modelId="{669A54BB-92FF-4DE5-9803-87950345A884}" type="parTrans" cxnId="{5FB38766-67CE-4246-AADA-B2F1017EDBFF}">
      <dgm:prSet/>
      <dgm:spPr/>
      <dgm:t>
        <a:bodyPr/>
        <a:lstStyle/>
        <a:p>
          <a:endParaRPr lang="en-US"/>
        </a:p>
      </dgm:t>
    </dgm:pt>
    <dgm:pt modelId="{270D4C46-C9D5-400C-80D9-CF4C02096734}" type="sibTrans" cxnId="{5FB38766-67CE-4246-AADA-B2F1017EDBFF}">
      <dgm:prSet/>
      <dgm:spPr/>
      <dgm:t>
        <a:bodyPr/>
        <a:lstStyle/>
        <a:p>
          <a:endParaRPr lang="en-US"/>
        </a:p>
      </dgm:t>
    </dgm:pt>
    <dgm:pt modelId="{D9BE25D4-8775-4200-983C-988A5E1594D3}">
      <dgm:prSet phldrT="[Text]"/>
      <dgm:spPr/>
      <dgm:t>
        <a:bodyPr/>
        <a:lstStyle/>
        <a:p>
          <a:r>
            <a:rPr lang="en-US" dirty="0"/>
            <a:t>Build throughput</a:t>
          </a:r>
        </a:p>
      </dgm:t>
    </dgm:pt>
    <dgm:pt modelId="{EBD7E7A4-099C-4163-8DA0-570B8DCE9155}" type="parTrans" cxnId="{A79497B0-8172-48A0-B33E-3C70E9B3D60B}">
      <dgm:prSet/>
      <dgm:spPr/>
      <dgm:t>
        <a:bodyPr/>
        <a:lstStyle/>
        <a:p>
          <a:endParaRPr lang="en-US"/>
        </a:p>
      </dgm:t>
    </dgm:pt>
    <dgm:pt modelId="{72A96876-CD9F-410B-A15E-0D02EAB24061}" type="sibTrans" cxnId="{A79497B0-8172-48A0-B33E-3C70E9B3D60B}">
      <dgm:prSet/>
      <dgm:spPr/>
      <dgm:t>
        <a:bodyPr/>
        <a:lstStyle/>
        <a:p>
          <a:endParaRPr lang="en-US"/>
        </a:p>
      </dgm:t>
    </dgm:pt>
    <dgm:pt modelId="{2A24DE4A-CA32-48DF-A0AB-79DCB4890334}" type="pres">
      <dgm:prSet presAssocID="{AC4C5252-7E34-433D-82EF-F3148F78ED30}" presName="compositeShape" presStyleCnt="0">
        <dgm:presLayoutVars>
          <dgm:chMax val="7"/>
          <dgm:dir/>
          <dgm:resizeHandles val="exact"/>
        </dgm:presLayoutVars>
      </dgm:prSet>
      <dgm:spPr/>
    </dgm:pt>
    <dgm:pt modelId="{9C305F5E-7EBD-4EE5-8AF7-B86C175E27AA}" type="pres">
      <dgm:prSet presAssocID="{AC4C5252-7E34-433D-82EF-F3148F78ED30}" presName="wedge1" presStyleLbl="node1" presStyleIdx="0" presStyleCnt="4" custLinFactNeighborX="-4039" custLinFactNeighborY="4186"/>
      <dgm:spPr/>
    </dgm:pt>
    <dgm:pt modelId="{EAD62F4B-B192-41B2-8668-BBE677F85E5D}" type="pres">
      <dgm:prSet presAssocID="{AC4C5252-7E34-433D-82EF-F3148F78ED30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640E635-F968-4C03-AB4B-07D70CD8DA33}" type="pres">
      <dgm:prSet presAssocID="{AC4C5252-7E34-433D-82EF-F3148F78ED30}" presName="wedge2" presStyleLbl="node1" presStyleIdx="1" presStyleCnt="4"/>
      <dgm:spPr/>
    </dgm:pt>
    <dgm:pt modelId="{F0100FE1-5649-4540-B63D-70E84D3B56C6}" type="pres">
      <dgm:prSet presAssocID="{AC4C5252-7E34-433D-82EF-F3148F78ED30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F5C999F-CD02-46A6-9353-80E182E4FDAC}" type="pres">
      <dgm:prSet presAssocID="{AC4C5252-7E34-433D-82EF-F3148F78ED30}" presName="wedge3" presStyleLbl="node1" presStyleIdx="2" presStyleCnt="4"/>
      <dgm:spPr/>
    </dgm:pt>
    <dgm:pt modelId="{AE599759-BD02-435A-A546-8C7BE44DAA19}" type="pres">
      <dgm:prSet presAssocID="{AC4C5252-7E34-433D-82EF-F3148F78ED30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0935306-0FA6-4E31-A123-CC717E4A971C}" type="pres">
      <dgm:prSet presAssocID="{AC4C5252-7E34-433D-82EF-F3148F78ED30}" presName="wedge4" presStyleLbl="node1" presStyleIdx="3" presStyleCnt="4"/>
      <dgm:spPr/>
    </dgm:pt>
    <dgm:pt modelId="{E4647788-BB61-4404-ABE9-F4DC790FCEAB}" type="pres">
      <dgm:prSet presAssocID="{AC4C5252-7E34-433D-82EF-F3148F78ED30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7DC1608-DE0D-48B2-AEA2-9A5409EA273B}" srcId="{AC4C5252-7E34-433D-82EF-F3148F78ED30}" destId="{1012F088-6C53-4604-9664-C5CC0FFACE3B}" srcOrd="1" destOrd="0" parTransId="{F9BB1B46-0D61-479B-B381-1BF7C1057821}" sibTransId="{0BC5EADC-D538-4714-922F-ACF9E13AF73F}"/>
    <dgm:cxn modelId="{677AC615-690C-4D34-9E4B-09BFCA656E17}" type="presOf" srcId="{760057C1-96FC-4712-8FF6-5E4E7BF88578}" destId="{40935306-0FA6-4E31-A123-CC717E4A971C}" srcOrd="0" destOrd="0" presId="urn:microsoft.com/office/officeart/2005/8/layout/chart3"/>
    <dgm:cxn modelId="{E7B62524-BCD5-4D72-BFD4-AA2B8A94BFCD}" type="presOf" srcId="{AC4C5252-7E34-433D-82EF-F3148F78ED30}" destId="{2A24DE4A-CA32-48DF-A0AB-79DCB4890334}" srcOrd="0" destOrd="0" presId="urn:microsoft.com/office/officeart/2005/8/layout/chart3"/>
    <dgm:cxn modelId="{9FF9622C-DD5F-4AC9-9DAF-7120493325D3}" type="presOf" srcId="{760057C1-96FC-4712-8FF6-5E4E7BF88578}" destId="{E4647788-BB61-4404-ABE9-F4DC790FCEAB}" srcOrd="1" destOrd="0" presId="urn:microsoft.com/office/officeart/2005/8/layout/chart3"/>
    <dgm:cxn modelId="{5FB38766-67CE-4246-AADA-B2F1017EDBFF}" srcId="{AC4C5252-7E34-433D-82EF-F3148F78ED30}" destId="{DFB66FDF-8BB9-405E-92DE-CF94FDA6B8F9}" srcOrd="2" destOrd="0" parTransId="{669A54BB-92FF-4DE5-9803-87950345A884}" sibTransId="{270D4C46-C9D5-400C-80D9-CF4C02096734}"/>
    <dgm:cxn modelId="{3D1A614F-EC95-4035-B6E1-B24216196954}" srcId="{AC4C5252-7E34-433D-82EF-F3148F78ED30}" destId="{760057C1-96FC-4712-8FF6-5E4E7BF88578}" srcOrd="3" destOrd="0" parTransId="{0C32E3EC-BCB3-473E-AC0D-7DFA275F712E}" sibTransId="{9BF68C13-EE06-445A-BD59-2619DDB931D9}"/>
    <dgm:cxn modelId="{03BE4159-D1BC-4D8B-8698-875394CCEB14}" type="presOf" srcId="{DFB66FDF-8BB9-405E-92DE-CF94FDA6B8F9}" destId="{AE599759-BD02-435A-A546-8C7BE44DAA19}" srcOrd="1" destOrd="0" presId="urn:microsoft.com/office/officeart/2005/8/layout/chart3"/>
    <dgm:cxn modelId="{A190B17F-38D3-4D0B-B26F-CE2CA9D72081}" type="presOf" srcId="{DFB66FDF-8BB9-405E-92DE-CF94FDA6B8F9}" destId="{6F5C999F-CD02-46A6-9353-80E182E4FDAC}" srcOrd="0" destOrd="0" presId="urn:microsoft.com/office/officeart/2005/8/layout/chart3"/>
    <dgm:cxn modelId="{A0DEA683-30F4-4273-9A89-5B111B7F8F0E}" type="presOf" srcId="{D9BE25D4-8775-4200-983C-988A5E1594D3}" destId="{9C305F5E-7EBD-4EE5-8AF7-B86C175E27AA}" srcOrd="0" destOrd="0" presId="urn:microsoft.com/office/officeart/2005/8/layout/chart3"/>
    <dgm:cxn modelId="{65321585-3AB2-4673-9D73-F7422F914405}" type="presOf" srcId="{1012F088-6C53-4604-9664-C5CC0FFACE3B}" destId="{F0100FE1-5649-4540-B63D-70E84D3B56C6}" srcOrd="1" destOrd="0" presId="urn:microsoft.com/office/officeart/2005/8/layout/chart3"/>
    <dgm:cxn modelId="{F0AA21A6-F8F8-4EF5-B818-88386765D2AB}" type="presOf" srcId="{D9BE25D4-8775-4200-983C-988A5E1594D3}" destId="{EAD62F4B-B192-41B2-8668-BBE677F85E5D}" srcOrd="1" destOrd="0" presId="urn:microsoft.com/office/officeart/2005/8/layout/chart3"/>
    <dgm:cxn modelId="{A79497B0-8172-48A0-B33E-3C70E9B3D60B}" srcId="{AC4C5252-7E34-433D-82EF-F3148F78ED30}" destId="{D9BE25D4-8775-4200-983C-988A5E1594D3}" srcOrd="0" destOrd="0" parTransId="{EBD7E7A4-099C-4163-8DA0-570B8DCE9155}" sibTransId="{72A96876-CD9F-410B-A15E-0D02EAB24061}"/>
    <dgm:cxn modelId="{97A7EFD1-F2EA-4C28-8CA2-E814125288CF}" type="presOf" srcId="{1012F088-6C53-4604-9664-C5CC0FFACE3B}" destId="{D640E635-F968-4C03-AB4B-07D70CD8DA33}" srcOrd="0" destOrd="0" presId="urn:microsoft.com/office/officeart/2005/8/layout/chart3"/>
    <dgm:cxn modelId="{BB4E9CDC-763F-4994-B783-1FC9A2DDA0F7}" type="presParOf" srcId="{2A24DE4A-CA32-48DF-A0AB-79DCB4890334}" destId="{9C305F5E-7EBD-4EE5-8AF7-B86C175E27AA}" srcOrd="0" destOrd="0" presId="urn:microsoft.com/office/officeart/2005/8/layout/chart3"/>
    <dgm:cxn modelId="{8B8C8DE5-DB04-47F2-8C65-08D314BFBEFC}" type="presParOf" srcId="{2A24DE4A-CA32-48DF-A0AB-79DCB4890334}" destId="{EAD62F4B-B192-41B2-8668-BBE677F85E5D}" srcOrd="1" destOrd="0" presId="urn:microsoft.com/office/officeart/2005/8/layout/chart3"/>
    <dgm:cxn modelId="{4679CFF3-2244-4A8C-B09B-658286BA69F1}" type="presParOf" srcId="{2A24DE4A-CA32-48DF-A0AB-79DCB4890334}" destId="{D640E635-F968-4C03-AB4B-07D70CD8DA33}" srcOrd="2" destOrd="0" presId="urn:microsoft.com/office/officeart/2005/8/layout/chart3"/>
    <dgm:cxn modelId="{8F9DFA5C-48E6-49E4-9615-8CBEE7437D8E}" type="presParOf" srcId="{2A24DE4A-CA32-48DF-A0AB-79DCB4890334}" destId="{F0100FE1-5649-4540-B63D-70E84D3B56C6}" srcOrd="3" destOrd="0" presId="urn:microsoft.com/office/officeart/2005/8/layout/chart3"/>
    <dgm:cxn modelId="{10A7E1FA-EF5E-4AC5-9CAC-D34770E9268C}" type="presParOf" srcId="{2A24DE4A-CA32-48DF-A0AB-79DCB4890334}" destId="{6F5C999F-CD02-46A6-9353-80E182E4FDAC}" srcOrd="4" destOrd="0" presId="urn:microsoft.com/office/officeart/2005/8/layout/chart3"/>
    <dgm:cxn modelId="{BC341130-F3AB-4C7B-8D53-FBCD406D1900}" type="presParOf" srcId="{2A24DE4A-CA32-48DF-A0AB-79DCB4890334}" destId="{AE599759-BD02-435A-A546-8C7BE44DAA19}" srcOrd="5" destOrd="0" presId="urn:microsoft.com/office/officeart/2005/8/layout/chart3"/>
    <dgm:cxn modelId="{92516E81-B4C0-4673-8C29-6971637F2F27}" type="presParOf" srcId="{2A24DE4A-CA32-48DF-A0AB-79DCB4890334}" destId="{40935306-0FA6-4E31-A123-CC717E4A971C}" srcOrd="6" destOrd="0" presId="urn:microsoft.com/office/officeart/2005/8/layout/chart3"/>
    <dgm:cxn modelId="{5469B09A-CBB0-4DD0-8BAC-A34EF75CCAE6}" type="presParOf" srcId="{2A24DE4A-CA32-48DF-A0AB-79DCB4890334}" destId="{E4647788-BB61-4404-ABE9-F4DC790FCEAB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4C5252-7E34-433D-82EF-F3148F78ED30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</dgm:pt>
    <dgm:pt modelId="{760057C1-96FC-4712-8FF6-5E4E7BF88578}">
      <dgm:prSet phldrT="[Text]"/>
      <dgm:spPr>
        <a:solidFill>
          <a:srgbClr val="D83B01"/>
        </a:solidFill>
      </dgm:spPr>
      <dgm:t>
        <a:bodyPr/>
        <a:lstStyle/>
        <a:p>
          <a:r>
            <a:rPr lang="en-US" dirty="0"/>
            <a:t>Conformance</a:t>
          </a:r>
        </a:p>
      </dgm:t>
    </dgm:pt>
    <dgm:pt modelId="{0C32E3EC-BCB3-473E-AC0D-7DFA275F712E}" type="parTrans" cxnId="{3D1A614F-EC95-4035-B6E1-B24216196954}">
      <dgm:prSet/>
      <dgm:spPr/>
      <dgm:t>
        <a:bodyPr/>
        <a:lstStyle/>
        <a:p>
          <a:endParaRPr lang="en-US"/>
        </a:p>
      </dgm:t>
    </dgm:pt>
    <dgm:pt modelId="{9BF68C13-EE06-445A-BD59-2619DDB931D9}" type="sibTrans" cxnId="{3D1A614F-EC95-4035-B6E1-B24216196954}">
      <dgm:prSet/>
      <dgm:spPr/>
      <dgm:t>
        <a:bodyPr/>
        <a:lstStyle/>
        <a:p>
          <a:endParaRPr lang="en-US"/>
        </a:p>
      </dgm:t>
    </dgm:pt>
    <dgm:pt modelId="{1012F088-6C53-4604-9664-C5CC0FFACE3B}">
      <dgm:prSet phldrT="[Text]"/>
      <dgm:spPr>
        <a:solidFill>
          <a:srgbClr val="32145A"/>
        </a:solidFill>
      </dgm:spPr>
      <dgm:t>
        <a:bodyPr/>
        <a:lstStyle/>
        <a:p>
          <a:r>
            <a:rPr lang="en-US" dirty="0"/>
            <a:t>Runtime performance</a:t>
          </a:r>
        </a:p>
      </dgm:t>
    </dgm:pt>
    <dgm:pt modelId="{F9BB1B46-0D61-479B-B381-1BF7C1057821}" type="parTrans" cxnId="{37DC1608-DE0D-48B2-AEA2-9A5409EA273B}">
      <dgm:prSet/>
      <dgm:spPr/>
      <dgm:t>
        <a:bodyPr/>
        <a:lstStyle/>
        <a:p>
          <a:endParaRPr lang="en-US"/>
        </a:p>
      </dgm:t>
    </dgm:pt>
    <dgm:pt modelId="{0BC5EADC-D538-4714-922F-ACF9E13AF73F}" type="sibTrans" cxnId="{37DC1608-DE0D-48B2-AEA2-9A5409EA273B}">
      <dgm:prSet/>
      <dgm:spPr/>
      <dgm:t>
        <a:bodyPr/>
        <a:lstStyle/>
        <a:p>
          <a:endParaRPr lang="en-US"/>
        </a:p>
      </dgm:t>
    </dgm:pt>
    <dgm:pt modelId="{DFB66FDF-8BB9-405E-92DE-CF94FDA6B8F9}">
      <dgm:prSet phldrT="[Text]"/>
      <dgm:spPr>
        <a:solidFill>
          <a:srgbClr val="107C10"/>
        </a:solidFill>
      </dgm:spPr>
      <dgm:t>
        <a:bodyPr/>
        <a:lstStyle/>
        <a:p>
          <a:r>
            <a:rPr lang="en-US" dirty="0"/>
            <a:t>Code Analysis</a:t>
          </a:r>
        </a:p>
      </dgm:t>
    </dgm:pt>
    <dgm:pt modelId="{669A54BB-92FF-4DE5-9803-87950345A884}" type="parTrans" cxnId="{5FB38766-67CE-4246-AADA-B2F1017EDBFF}">
      <dgm:prSet/>
      <dgm:spPr/>
      <dgm:t>
        <a:bodyPr/>
        <a:lstStyle/>
        <a:p>
          <a:endParaRPr lang="en-US"/>
        </a:p>
      </dgm:t>
    </dgm:pt>
    <dgm:pt modelId="{270D4C46-C9D5-400C-80D9-CF4C02096734}" type="sibTrans" cxnId="{5FB38766-67CE-4246-AADA-B2F1017EDBFF}">
      <dgm:prSet/>
      <dgm:spPr/>
      <dgm:t>
        <a:bodyPr/>
        <a:lstStyle/>
        <a:p>
          <a:endParaRPr lang="en-US"/>
        </a:p>
      </dgm:t>
    </dgm:pt>
    <dgm:pt modelId="{D9BE25D4-8775-4200-983C-988A5E1594D3}">
      <dgm:prSet phldrT="[Text]"/>
      <dgm:spPr/>
      <dgm:t>
        <a:bodyPr/>
        <a:lstStyle/>
        <a:p>
          <a:r>
            <a:rPr lang="en-US" dirty="0"/>
            <a:t>Build throughput</a:t>
          </a:r>
        </a:p>
      </dgm:t>
    </dgm:pt>
    <dgm:pt modelId="{EBD7E7A4-099C-4163-8DA0-570B8DCE9155}" type="parTrans" cxnId="{A79497B0-8172-48A0-B33E-3C70E9B3D60B}">
      <dgm:prSet/>
      <dgm:spPr/>
      <dgm:t>
        <a:bodyPr/>
        <a:lstStyle/>
        <a:p>
          <a:endParaRPr lang="en-US"/>
        </a:p>
      </dgm:t>
    </dgm:pt>
    <dgm:pt modelId="{72A96876-CD9F-410B-A15E-0D02EAB24061}" type="sibTrans" cxnId="{A79497B0-8172-48A0-B33E-3C70E9B3D60B}">
      <dgm:prSet/>
      <dgm:spPr/>
      <dgm:t>
        <a:bodyPr/>
        <a:lstStyle/>
        <a:p>
          <a:endParaRPr lang="en-US"/>
        </a:p>
      </dgm:t>
    </dgm:pt>
    <dgm:pt modelId="{2A24DE4A-CA32-48DF-A0AB-79DCB4890334}" type="pres">
      <dgm:prSet presAssocID="{AC4C5252-7E34-433D-82EF-F3148F78ED30}" presName="compositeShape" presStyleCnt="0">
        <dgm:presLayoutVars>
          <dgm:chMax val="7"/>
          <dgm:dir/>
          <dgm:resizeHandles val="exact"/>
        </dgm:presLayoutVars>
      </dgm:prSet>
      <dgm:spPr/>
    </dgm:pt>
    <dgm:pt modelId="{9C305F5E-7EBD-4EE5-8AF7-B86C175E27AA}" type="pres">
      <dgm:prSet presAssocID="{AC4C5252-7E34-433D-82EF-F3148F78ED30}" presName="wedge1" presStyleLbl="node1" presStyleIdx="0" presStyleCnt="4" custLinFactNeighborX="-4186" custLinFactNeighborY="4186"/>
      <dgm:spPr/>
    </dgm:pt>
    <dgm:pt modelId="{EAD62F4B-B192-41B2-8668-BBE677F85E5D}" type="pres">
      <dgm:prSet presAssocID="{AC4C5252-7E34-433D-82EF-F3148F78ED30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640E635-F968-4C03-AB4B-07D70CD8DA33}" type="pres">
      <dgm:prSet presAssocID="{AC4C5252-7E34-433D-82EF-F3148F78ED30}" presName="wedge2" presStyleLbl="node1" presStyleIdx="1" presStyleCnt="4"/>
      <dgm:spPr/>
    </dgm:pt>
    <dgm:pt modelId="{F0100FE1-5649-4540-B63D-70E84D3B56C6}" type="pres">
      <dgm:prSet presAssocID="{AC4C5252-7E34-433D-82EF-F3148F78ED30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F5C999F-CD02-46A6-9353-80E182E4FDAC}" type="pres">
      <dgm:prSet presAssocID="{AC4C5252-7E34-433D-82EF-F3148F78ED30}" presName="wedge3" presStyleLbl="node1" presStyleIdx="2" presStyleCnt="4"/>
      <dgm:spPr/>
    </dgm:pt>
    <dgm:pt modelId="{AE599759-BD02-435A-A546-8C7BE44DAA19}" type="pres">
      <dgm:prSet presAssocID="{AC4C5252-7E34-433D-82EF-F3148F78ED30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0935306-0FA6-4E31-A123-CC717E4A971C}" type="pres">
      <dgm:prSet presAssocID="{AC4C5252-7E34-433D-82EF-F3148F78ED30}" presName="wedge4" presStyleLbl="node1" presStyleIdx="3" presStyleCnt="4"/>
      <dgm:spPr/>
    </dgm:pt>
    <dgm:pt modelId="{E4647788-BB61-4404-ABE9-F4DC790FCEAB}" type="pres">
      <dgm:prSet presAssocID="{AC4C5252-7E34-433D-82EF-F3148F78ED30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7DC1608-DE0D-48B2-AEA2-9A5409EA273B}" srcId="{AC4C5252-7E34-433D-82EF-F3148F78ED30}" destId="{1012F088-6C53-4604-9664-C5CC0FFACE3B}" srcOrd="1" destOrd="0" parTransId="{F9BB1B46-0D61-479B-B381-1BF7C1057821}" sibTransId="{0BC5EADC-D538-4714-922F-ACF9E13AF73F}"/>
    <dgm:cxn modelId="{677AC615-690C-4D34-9E4B-09BFCA656E17}" type="presOf" srcId="{760057C1-96FC-4712-8FF6-5E4E7BF88578}" destId="{40935306-0FA6-4E31-A123-CC717E4A971C}" srcOrd="0" destOrd="0" presId="urn:microsoft.com/office/officeart/2005/8/layout/chart3"/>
    <dgm:cxn modelId="{E7B62524-BCD5-4D72-BFD4-AA2B8A94BFCD}" type="presOf" srcId="{AC4C5252-7E34-433D-82EF-F3148F78ED30}" destId="{2A24DE4A-CA32-48DF-A0AB-79DCB4890334}" srcOrd="0" destOrd="0" presId="urn:microsoft.com/office/officeart/2005/8/layout/chart3"/>
    <dgm:cxn modelId="{9FF9622C-DD5F-4AC9-9DAF-7120493325D3}" type="presOf" srcId="{760057C1-96FC-4712-8FF6-5E4E7BF88578}" destId="{E4647788-BB61-4404-ABE9-F4DC790FCEAB}" srcOrd="1" destOrd="0" presId="urn:microsoft.com/office/officeart/2005/8/layout/chart3"/>
    <dgm:cxn modelId="{5FB38766-67CE-4246-AADA-B2F1017EDBFF}" srcId="{AC4C5252-7E34-433D-82EF-F3148F78ED30}" destId="{DFB66FDF-8BB9-405E-92DE-CF94FDA6B8F9}" srcOrd="2" destOrd="0" parTransId="{669A54BB-92FF-4DE5-9803-87950345A884}" sibTransId="{270D4C46-C9D5-400C-80D9-CF4C02096734}"/>
    <dgm:cxn modelId="{3D1A614F-EC95-4035-B6E1-B24216196954}" srcId="{AC4C5252-7E34-433D-82EF-F3148F78ED30}" destId="{760057C1-96FC-4712-8FF6-5E4E7BF88578}" srcOrd="3" destOrd="0" parTransId="{0C32E3EC-BCB3-473E-AC0D-7DFA275F712E}" sibTransId="{9BF68C13-EE06-445A-BD59-2619DDB931D9}"/>
    <dgm:cxn modelId="{03BE4159-D1BC-4D8B-8698-875394CCEB14}" type="presOf" srcId="{DFB66FDF-8BB9-405E-92DE-CF94FDA6B8F9}" destId="{AE599759-BD02-435A-A546-8C7BE44DAA19}" srcOrd="1" destOrd="0" presId="urn:microsoft.com/office/officeart/2005/8/layout/chart3"/>
    <dgm:cxn modelId="{A190B17F-38D3-4D0B-B26F-CE2CA9D72081}" type="presOf" srcId="{DFB66FDF-8BB9-405E-92DE-CF94FDA6B8F9}" destId="{6F5C999F-CD02-46A6-9353-80E182E4FDAC}" srcOrd="0" destOrd="0" presId="urn:microsoft.com/office/officeart/2005/8/layout/chart3"/>
    <dgm:cxn modelId="{A0DEA683-30F4-4273-9A89-5B111B7F8F0E}" type="presOf" srcId="{D9BE25D4-8775-4200-983C-988A5E1594D3}" destId="{9C305F5E-7EBD-4EE5-8AF7-B86C175E27AA}" srcOrd="0" destOrd="0" presId="urn:microsoft.com/office/officeart/2005/8/layout/chart3"/>
    <dgm:cxn modelId="{65321585-3AB2-4673-9D73-F7422F914405}" type="presOf" srcId="{1012F088-6C53-4604-9664-C5CC0FFACE3B}" destId="{F0100FE1-5649-4540-B63D-70E84D3B56C6}" srcOrd="1" destOrd="0" presId="urn:microsoft.com/office/officeart/2005/8/layout/chart3"/>
    <dgm:cxn modelId="{F0AA21A6-F8F8-4EF5-B818-88386765D2AB}" type="presOf" srcId="{D9BE25D4-8775-4200-983C-988A5E1594D3}" destId="{EAD62F4B-B192-41B2-8668-BBE677F85E5D}" srcOrd="1" destOrd="0" presId="urn:microsoft.com/office/officeart/2005/8/layout/chart3"/>
    <dgm:cxn modelId="{A79497B0-8172-48A0-B33E-3C70E9B3D60B}" srcId="{AC4C5252-7E34-433D-82EF-F3148F78ED30}" destId="{D9BE25D4-8775-4200-983C-988A5E1594D3}" srcOrd="0" destOrd="0" parTransId="{EBD7E7A4-099C-4163-8DA0-570B8DCE9155}" sibTransId="{72A96876-CD9F-410B-A15E-0D02EAB24061}"/>
    <dgm:cxn modelId="{97A7EFD1-F2EA-4C28-8CA2-E814125288CF}" type="presOf" srcId="{1012F088-6C53-4604-9664-C5CC0FFACE3B}" destId="{D640E635-F968-4C03-AB4B-07D70CD8DA33}" srcOrd="0" destOrd="0" presId="urn:microsoft.com/office/officeart/2005/8/layout/chart3"/>
    <dgm:cxn modelId="{BB4E9CDC-763F-4994-B783-1FC9A2DDA0F7}" type="presParOf" srcId="{2A24DE4A-CA32-48DF-A0AB-79DCB4890334}" destId="{9C305F5E-7EBD-4EE5-8AF7-B86C175E27AA}" srcOrd="0" destOrd="0" presId="urn:microsoft.com/office/officeart/2005/8/layout/chart3"/>
    <dgm:cxn modelId="{8B8C8DE5-DB04-47F2-8C65-08D314BFBEFC}" type="presParOf" srcId="{2A24DE4A-CA32-48DF-A0AB-79DCB4890334}" destId="{EAD62F4B-B192-41B2-8668-BBE677F85E5D}" srcOrd="1" destOrd="0" presId="urn:microsoft.com/office/officeart/2005/8/layout/chart3"/>
    <dgm:cxn modelId="{4679CFF3-2244-4A8C-B09B-658286BA69F1}" type="presParOf" srcId="{2A24DE4A-CA32-48DF-A0AB-79DCB4890334}" destId="{D640E635-F968-4C03-AB4B-07D70CD8DA33}" srcOrd="2" destOrd="0" presId="urn:microsoft.com/office/officeart/2005/8/layout/chart3"/>
    <dgm:cxn modelId="{8F9DFA5C-48E6-49E4-9615-8CBEE7437D8E}" type="presParOf" srcId="{2A24DE4A-CA32-48DF-A0AB-79DCB4890334}" destId="{F0100FE1-5649-4540-B63D-70E84D3B56C6}" srcOrd="3" destOrd="0" presId="urn:microsoft.com/office/officeart/2005/8/layout/chart3"/>
    <dgm:cxn modelId="{10A7E1FA-EF5E-4AC5-9CAC-D34770E9268C}" type="presParOf" srcId="{2A24DE4A-CA32-48DF-A0AB-79DCB4890334}" destId="{6F5C999F-CD02-46A6-9353-80E182E4FDAC}" srcOrd="4" destOrd="0" presId="urn:microsoft.com/office/officeart/2005/8/layout/chart3"/>
    <dgm:cxn modelId="{BC341130-F3AB-4C7B-8D53-FBCD406D1900}" type="presParOf" srcId="{2A24DE4A-CA32-48DF-A0AB-79DCB4890334}" destId="{AE599759-BD02-435A-A546-8C7BE44DAA19}" srcOrd="5" destOrd="0" presId="urn:microsoft.com/office/officeart/2005/8/layout/chart3"/>
    <dgm:cxn modelId="{92516E81-B4C0-4673-8C29-6971637F2F27}" type="presParOf" srcId="{2A24DE4A-CA32-48DF-A0AB-79DCB4890334}" destId="{40935306-0FA6-4E31-A123-CC717E4A971C}" srcOrd="6" destOrd="0" presId="urn:microsoft.com/office/officeart/2005/8/layout/chart3"/>
    <dgm:cxn modelId="{5469B09A-CBB0-4DD0-8BAC-A34EF75CCAE6}" type="presParOf" srcId="{2A24DE4A-CA32-48DF-A0AB-79DCB4890334}" destId="{E4647788-BB61-4404-ABE9-F4DC790FCEAB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C4C5252-7E34-433D-82EF-F3148F78ED30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</dgm:pt>
    <dgm:pt modelId="{760057C1-96FC-4712-8FF6-5E4E7BF88578}">
      <dgm:prSet phldrT="[Text]"/>
      <dgm:spPr>
        <a:solidFill>
          <a:srgbClr val="D83B01"/>
        </a:solidFill>
      </dgm:spPr>
      <dgm:t>
        <a:bodyPr/>
        <a:lstStyle/>
        <a:p>
          <a:r>
            <a:rPr lang="en-US" dirty="0"/>
            <a:t>Conformance</a:t>
          </a:r>
        </a:p>
      </dgm:t>
    </dgm:pt>
    <dgm:pt modelId="{0C32E3EC-BCB3-473E-AC0D-7DFA275F712E}" type="parTrans" cxnId="{3D1A614F-EC95-4035-B6E1-B24216196954}">
      <dgm:prSet/>
      <dgm:spPr/>
      <dgm:t>
        <a:bodyPr/>
        <a:lstStyle/>
        <a:p>
          <a:endParaRPr lang="en-US"/>
        </a:p>
      </dgm:t>
    </dgm:pt>
    <dgm:pt modelId="{9BF68C13-EE06-445A-BD59-2619DDB931D9}" type="sibTrans" cxnId="{3D1A614F-EC95-4035-B6E1-B24216196954}">
      <dgm:prSet/>
      <dgm:spPr/>
      <dgm:t>
        <a:bodyPr/>
        <a:lstStyle/>
        <a:p>
          <a:endParaRPr lang="en-US"/>
        </a:p>
      </dgm:t>
    </dgm:pt>
    <dgm:pt modelId="{1012F088-6C53-4604-9664-C5CC0FFACE3B}">
      <dgm:prSet phldrT="[Text]"/>
      <dgm:spPr>
        <a:solidFill>
          <a:srgbClr val="32145A"/>
        </a:solidFill>
      </dgm:spPr>
      <dgm:t>
        <a:bodyPr/>
        <a:lstStyle/>
        <a:p>
          <a:r>
            <a:rPr lang="en-US" dirty="0"/>
            <a:t>Runtime performance</a:t>
          </a:r>
        </a:p>
      </dgm:t>
    </dgm:pt>
    <dgm:pt modelId="{F9BB1B46-0D61-479B-B381-1BF7C1057821}" type="parTrans" cxnId="{37DC1608-DE0D-48B2-AEA2-9A5409EA273B}">
      <dgm:prSet/>
      <dgm:spPr/>
      <dgm:t>
        <a:bodyPr/>
        <a:lstStyle/>
        <a:p>
          <a:endParaRPr lang="en-US"/>
        </a:p>
      </dgm:t>
    </dgm:pt>
    <dgm:pt modelId="{0BC5EADC-D538-4714-922F-ACF9E13AF73F}" type="sibTrans" cxnId="{37DC1608-DE0D-48B2-AEA2-9A5409EA273B}">
      <dgm:prSet/>
      <dgm:spPr/>
      <dgm:t>
        <a:bodyPr/>
        <a:lstStyle/>
        <a:p>
          <a:endParaRPr lang="en-US"/>
        </a:p>
      </dgm:t>
    </dgm:pt>
    <dgm:pt modelId="{DFB66FDF-8BB9-405E-92DE-CF94FDA6B8F9}">
      <dgm:prSet phldrT="[Text]"/>
      <dgm:spPr>
        <a:solidFill>
          <a:srgbClr val="107C10"/>
        </a:solidFill>
      </dgm:spPr>
      <dgm:t>
        <a:bodyPr/>
        <a:lstStyle/>
        <a:p>
          <a:r>
            <a:rPr lang="en-US" dirty="0"/>
            <a:t>Code Analysis</a:t>
          </a:r>
        </a:p>
      </dgm:t>
    </dgm:pt>
    <dgm:pt modelId="{669A54BB-92FF-4DE5-9803-87950345A884}" type="parTrans" cxnId="{5FB38766-67CE-4246-AADA-B2F1017EDBFF}">
      <dgm:prSet/>
      <dgm:spPr/>
      <dgm:t>
        <a:bodyPr/>
        <a:lstStyle/>
        <a:p>
          <a:endParaRPr lang="en-US"/>
        </a:p>
      </dgm:t>
    </dgm:pt>
    <dgm:pt modelId="{270D4C46-C9D5-400C-80D9-CF4C02096734}" type="sibTrans" cxnId="{5FB38766-67CE-4246-AADA-B2F1017EDBFF}">
      <dgm:prSet/>
      <dgm:spPr/>
      <dgm:t>
        <a:bodyPr/>
        <a:lstStyle/>
        <a:p>
          <a:endParaRPr lang="en-US"/>
        </a:p>
      </dgm:t>
    </dgm:pt>
    <dgm:pt modelId="{D9BE25D4-8775-4200-983C-988A5E1594D3}">
      <dgm:prSet phldrT="[Text]"/>
      <dgm:spPr/>
      <dgm:t>
        <a:bodyPr/>
        <a:lstStyle/>
        <a:p>
          <a:r>
            <a:rPr lang="en-US" dirty="0"/>
            <a:t>Build throughput</a:t>
          </a:r>
        </a:p>
      </dgm:t>
    </dgm:pt>
    <dgm:pt modelId="{EBD7E7A4-099C-4163-8DA0-570B8DCE9155}" type="parTrans" cxnId="{A79497B0-8172-48A0-B33E-3C70E9B3D60B}">
      <dgm:prSet/>
      <dgm:spPr/>
      <dgm:t>
        <a:bodyPr/>
        <a:lstStyle/>
        <a:p>
          <a:endParaRPr lang="en-US"/>
        </a:p>
      </dgm:t>
    </dgm:pt>
    <dgm:pt modelId="{72A96876-CD9F-410B-A15E-0D02EAB24061}" type="sibTrans" cxnId="{A79497B0-8172-48A0-B33E-3C70E9B3D60B}">
      <dgm:prSet/>
      <dgm:spPr/>
      <dgm:t>
        <a:bodyPr/>
        <a:lstStyle/>
        <a:p>
          <a:endParaRPr lang="en-US"/>
        </a:p>
      </dgm:t>
    </dgm:pt>
    <dgm:pt modelId="{2A24DE4A-CA32-48DF-A0AB-79DCB4890334}" type="pres">
      <dgm:prSet presAssocID="{AC4C5252-7E34-433D-82EF-F3148F78ED30}" presName="compositeShape" presStyleCnt="0">
        <dgm:presLayoutVars>
          <dgm:chMax val="7"/>
          <dgm:dir/>
          <dgm:resizeHandles val="exact"/>
        </dgm:presLayoutVars>
      </dgm:prSet>
      <dgm:spPr/>
    </dgm:pt>
    <dgm:pt modelId="{9C305F5E-7EBD-4EE5-8AF7-B86C175E27AA}" type="pres">
      <dgm:prSet presAssocID="{AC4C5252-7E34-433D-82EF-F3148F78ED30}" presName="wedge1" presStyleLbl="node1" presStyleIdx="0" presStyleCnt="4" custLinFactNeighborX="-4186" custLinFactNeighborY="4186"/>
      <dgm:spPr/>
    </dgm:pt>
    <dgm:pt modelId="{EAD62F4B-B192-41B2-8668-BBE677F85E5D}" type="pres">
      <dgm:prSet presAssocID="{AC4C5252-7E34-433D-82EF-F3148F78ED30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640E635-F968-4C03-AB4B-07D70CD8DA33}" type="pres">
      <dgm:prSet presAssocID="{AC4C5252-7E34-433D-82EF-F3148F78ED30}" presName="wedge2" presStyleLbl="node1" presStyleIdx="1" presStyleCnt="4"/>
      <dgm:spPr/>
    </dgm:pt>
    <dgm:pt modelId="{F0100FE1-5649-4540-B63D-70E84D3B56C6}" type="pres">
      <dgm:prSet presAssocID="{AC4C5252-7E34-433D-82EF-F3148F78ED30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F5C999F-CD02-46A6-9353-80E182E4FDAC}" type="pres">
      <dgm:prSet presAssocID="{AC4C5252-7E34-433D-82EF-F3148F78ED30}" presName="wedge3" presStyleLbl="node1" presStyleIdx="2" presStyleCnt="4"/>
      <dgm:spPr/>
    </dgm:pt>
    <dgm:pt modelId="{AE599759-BD02-435A-A546-8C7BE44DAA19}" type="pres">
      <dgm:prSet presAssocID="{AC4C5252-7E34-433D-82EF-F3148F78ED30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0935306-0FA6-4E31-A123-CC717E4A971C}" type="pres">
      <dgm:prSet presAssocID="{AC4C5252-7E34-433D-82EF-F3148F78ED30}" presName="wedge4" presStyleLbl="node1" presStyleIdx="3" presStyleCnt="4"/>
      <dgm:spPr/>
    </dgm:pt>
    <dgm:pt modelId="{E4647788-BB61-4404-ABE9-F4DC790FCEAB}" type="pres">
      <dgm:prSet presAssocID="{AC4C5252-7E34-433D-82EF-F3148F78ED30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7DC1608-DE0D-48B2-AEA2-9A5409EA273B}" srcId="{AC4C5252-7E34-433D-82EF-F3148F78ED30}" destId="{1012F088-6C53-4604-9664-C5CC0FFACE3B}" srcOrd="1" destOrd="0" parTransId="{F9BB1B46-0D61-479B-B381-1BF7C1057821}" sibTransId="{0BC5EADC-D538-4714-922F-ACF9E13AF73F}"/>
    <dgm:cxn modelId="{677AC615-690C-4D34-9E4B-09BFCA656E17}" type="presOf" srcId="{760057C1-96FC-4712-8FF6-5E4E7BF88578}" destId="{40935306-0FA6-4E31-A123-CC717E4A971C}" srcOrd="0" destOrd="0" presId="urn:microsoft.com/office/officeart/2005/8/layout/chart3"/>
    <dgm:cxn modelId="{E7B62524-BCD5-4D72-BFD4-AA2B8A94BFCD}" type="presOf" srcId="{AC4C5252-7E34-433D-82EF-F3148F78ED30}" destId="{2A24DE4A-CA32-48DF-A0AB-79DCB4890334}" srcOrd="0" destOrd="0" presId="urn:microsoft.com/office/officeart/2005/8/layout/chart3"/>
    <dgm:cxn modelId="{9FF9622C-DD5F-4AC9-9DAF-7120493325D3}" type="presOf" srcId="{760057C1-96FC-4712-8FF6-5E4E7BF88578}" destId="{E4647788-BB61-4404-ABE9-F4DC790FCEAB}" srcOrd="1" destOrd="0" presId="urn:microsoft.com/office/officeart/2005/8/layout/chart3"/>
    <dgm:cxn modelId="{5FB38766-67CE-4246-AADA-B2F1017EDBFF}" srcId="{AC4C5252-7E34-433D-82EF-F3148F78ED30}" destId="{DFB66FDF-8BB9-405E-92DE-CF94FDA6B8F9}" srcOrd="2" destOrd="0" parTransId="{669A54BB-92FF-4DE5-9803-87950345A884}" sibTransId="{270D4C46-C9D5-400C-80D9-CF4C02096734}"/>
    <dgm:cxn modelId="{3D1A614F-EC95-4035-B6E1-B24216196954}" srcId="{AC4C5252-7E34-433D-82EF-F3148F78ED30}" destId="{760057C1-96FC-4712-8FF6-5E4E7BF88578}" srcOrd="3" destOrd="0" parTransId="{0C32E3EC-BCB3-473E-AC0D-7DFA275F712E}" sibTransId="{9BF68C13-EE06-445A-BD59-2619DDB931D9}"/>
    <dgm:cxn modelId="{03BE4159-D1BC-4D8B-8698-875394CCEB14}" type="presOf" srcId="{DFB66FDF-8BB9-405E-92DE-CF94FDA6B8F9}" destId="{AE599759-BD02-435A-A546-8C7BE44DAA19}" srcOrd="1" destOrd="0" presId="urn:microsoft.com/office/officeart/2005/8/layout/chart3"/>
    <dgm:cxn modelId="{A190B17F-38D3-4D0B-B26F-CE2CA9D72081}" type="presOf" srcId="{DFB66FDF-8BB9-405E-92DE-CF94FDA6B8F9}" destId="{6F5C999F-CD02-46A6-9353-80E182E4FDAC}" srcOrd="0" destOrd="0" presId="urn:microsoft.com/office/officeart/2005/8/layout/chart3"/>
    <dgm:cxn modelId="{A0DEA683-30F4-4273-9A89-5B111B7F8F0E}" type="presOf" srcId="{D9BE25D4-8775-4200-983C-988A5E1594D3}" destId="{9C305F5E-7EBD-4EE5-8AF7-B86C175E27AA}" srcOrd="0" destOrd="0" presId="urn:microsoft.com/office/officeart/2005/8/layout/chart3"/>
    <dgm:cxn modelId="{65321585-3AB2-4673-9D73-F7422F914405}" type="presOf" srcId="{1012F088-6C53-4604-9664-C5CC0FFACE3B}" destId="{F0100FE1-5649-4540-B63D-70E84D3B56C6}" srcOrd="1" destOrd="0" presId="urn:microsoft.com/office/officeart/2005/8/layout/chart3"/>
    <dgm:cxn modelId="{F0AA21A6-F8F8-4EF5-B818-88386765D2AB}" type="presOf" srcId="{D9BE25D4-8775-4200-983C-988A5E1594D3}" destId="{EAD62F4B-B192-41B2-8668-BBE677F85E5D}" srcOrd="1" destOrd="0" presId="urn:microsoft.com/office/officeart/2005/8/layout/chart3"/>
    <dgm:cxn modelId="{A79497B0-8172-48A0-B33E-3C70E9B3D60B}" srcId="{AC4C5252-7E34-433D-82EF-F3148F78ED30}" destId="{D9BE25D4-8775-4200-983C-988A5E1594D3}" srcOrd="0" destOrd="0" parTransId="{EBD7E7A4-099C-4163-8DA0-570B8DCE9155}" sibTransId="{72A96876-CD9F-410B-A15E-0D02EAB24061}"/>
    <dgm:cxn modelId="{97A7EFD1-F2EA-4C28-8CA2-E814125288CF}" type="presOf" srcId="{1012F088-6C53-4604-9664-C5CC0FFACE3B}" destId="{D640E635-F968-4C03-AB4B-07D70CD8DA33}" srcOrd="0" destOrd="0" presId="urn:microsoft.com/office/officeart/2005/8/layout/chart3"/>
    <dgm:cxn modelId="{BB4E9CDC-763F-4994-B783-1FC9A2DDA0F7}" type="presParOf" srcId="{2A24DE4A-CA32-48DF-A0AB-79DCB4890334}" destId="{9C305F5E-7EBD-4EE5-8AF7-B86C175E27AA}" srcOrd="0" destOrd="0" presId="urn:microsoft.com/office/officeart/2005/8/layout/chart3"/>
    <dgm:cxn modelId="{8B8C8DE5-DB04-47F2-8C65-08D314BFBEFC}" type="presParOf" srcId="{2A24DE4A-CA32-48DF-A0AB-79DCB4890334}" destId="{EAD62F4B-B192-41B2-8668-BBE677F85E5D}" srcOrd="1" destOrd="0" presId="urn:microsoft.com/office/officeart/2005/8/layout/chart3"/>
    <dgm:cxn modelId="{4679CFF3-2244-4A8C-B09B-658286BA69F1}" type="presParOf" srcId="{2A24DE4A-CA32-48DF-A0AB-79DCB4890334}" destId="{D640E635-F968-4C03-AB4B-07D70CD8DA33}" srcOrd="2" destOrd="0" presId="urn:microsoft.com/office/officeart/2005/8/layout/chart3"/>
    <dgm:cxn modelId="{8F9DFA5C-48E6-49E4-9615-8CBEE7437D8E}" type="presParOf" srcId="{2A24DE4A-CA32-48DF-A0AB-79DCB4890334}" destId="{F0100FE1-5649-4540-B63D-70E84D3B56C6}" srcOrd="3" destOrd="0" presId="urn:microsoft.com/office/officeart/2005/8/layout/chart3"/>
    <dgm:cxn modelId="{10A7E1FA-EF5E-4AC5-9CAC-D34770E9268C}" type="presParOf" srcId="{2A24DE4A-CA32-48DF-A0AB-79DCB4890334}" destId="{6F5C999F-CD02-46A6-9353-80E182E4FDAC}" srcOrd="4" destOrd="0" presId="urn:microsoft.com/office/officeart/2005/8/layout/chart3"/>
    <dgm:cxn modelId="{BC341130-F3AB-4C7B-8D53-FBCD406D1900}" type="presParOf" srcId="{2A24DE4A-CA32-48DF-A0AB-79DCB4890334}" destId="{AE599759-BD02-435A-A546-8C7BE44DAA19}" srcOrd="5" destOrd="0" presId="urn:microsoft.com/office/officeart/2005/8/layout/chart3"/>
    <dgm:cxn modelId="{92516E81-B4C0-4673-8C29-6971637F2F27}" type="presParOf" srcId="{2A24DE4A-CA32-48DF-A0AB-79DCB4890334}" destId="{40935306-0FA6-4E31-A123-CC717E4A971C}" srcOrd="6" destOrd="0" presId="urn:microsoft.com/office/officeart/2005/8/layout/chart3"/>
    <dgm:cxn modelId="{5469B09A-CBB0-4DD0-8BAC-A34EF75CCAE6}" type="presParOf" srcId="{2A24DE4A-CA32-48DF-A0AB-79DCB4890334}" destId="{E4647788-BB61-4404-ABE9-F4DC790FCEAB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C4C5252-7E34-433D-82EF-F3148F78ED30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</dgm:pt>
    <dgm:pt modelId="{760057C1-96FC-4712-8FF6-5E4E7BF88578}">
      <dgm:prSet phldrT="[Text]"/>
      <dgm:spPr>
        <a:solidFill>
          <a:srgbClr val="D83B01"/>
        </a:solidFill>
      </dgm:spPr>
      <dgm:t>
        <a:bodyPr/>
        <a:lstStyle/>
        <a:p>
          <a:r>
            <a:rPr lang="en-US" dirty="0"/>
            <a:t>Conformance</a:t>
          </a:r>
        </a:p>
      </dgm:t>
    </dgm:pt>
    <dgm:pt modelId="{0C32E3EC-BCB3-473E-AC0D-7DFA275F712E}" type="parTrans" cxnId="{3D1A614F-EC95-4035-B6E1-B24216196954}">
      <dgm:prSet/>
      <dgm:spPr/>
      <dgm:t>
        <a:bodyPr/>
        <a:lstStyle/>
        <a:p>
          <a:endParaRPr lang="en-US"/>
        </a:p>
      </dgm:t>
    </dgm:pt>
    <dgm:pt modelId="{9BF68C13-EE06-445A-BD59-2619DDB931D9}" type="sibTrans" cxnId="{3D1A614F-EC95-4035-B6E1-B24216196954}">
      <dgm:prSet/>
      <dgm:spPr/>
      <dgm:t>
        <a:bodyPr/>
        <a:lstStyle/>
        <a:p>
          <a:endParaRPr lang="en-US"/>
        </a:p>
      </dgm:t>
    </dgm:pt>
    <dgm:pt modelId="{1012F088-6C53-4604-9664-C5CC0FFACE3B}">
      <dgm:prSet phldrT="[Text]"/>
      <dgm:spPr>
        <a:solidFill>
          <a:srgbClr val="32145A"/>
        </a:solidFill>
      </dgm:spPr>
      <dgm:t>
        <a:bodyPr/>
        <a:lstStyle/>
        <a:p>
          <a:r>
            <a:rPr lang="en-US" dirty="0"/>
            <a:t>Runtime performance</a:t>
          </a:r>
        </a:p>
      </dgm:t>
    </dgm:pt>
    <dgm:pt modelId="{F9BB1B46-0D61-479B-B381-1BF7C1057821}" type="parTrans" cxnId="{37DC1608-DE0D-48B2-AEA2-9A5409EA273B}">
      <dgm:prSet/>
      <dgm:spPr/>
      <dgm:t>
        <a:bodyPr/>
        <a:lstStyle/>
        <a:p>
          <a:endParaRPr lang="en-US"/>
        </a:p>
      </dgm:t>
    </dgm:pt>
    <dgm:pt modelId="{0BC5EADC-D538-4714-922F-ACF9E13AF73F}" type="sibTrans" cxnId="{37DC1608-DE0D-48B2-AEA2-9A5409EA273B}">
      <dgm:prSet/>
      <dgm:spPr/>
      <dgm:t>
        <a:bodyPr/>
        <a:lstStyle/>
        <a:p>
          <a:endParaRPr lang="en-US"/>
        </a:p>
      </dgm:t>
    </dgm:pt>
    <dgm:pt modelId="{DFB66FDF-8BB9-405E-92DE-CF94FDA6B8F9}">
      <dgm:prSet phldrT="[Text]"/>
      <dgm:spPr>
        <a:solidFill>
          <a:srgbClr val="107C10"/>
        </a:solidFill>
      </dgm:spPr>
      <dgm:t>
        <a:bodyPr/>
        <a:lstStyle/>
        <a:p>
          <a:r>
            <a:rPr lang="en-US" dirty="0"/>
            <a:t>Code Analysis</a:t>
          </a:r>
        </a:p>
      </dgm:t>
    </dgm:pt>
    <dgm:pt modelId="{669A54BB-92FF-4DE5-9803-87950345A884}" type="parTrans" cxnId="{5FB38766-67CE-4246-AADA-B2F1017EDBFF}">
      <dgm:prSet/>
      <dgm:spPr/>
      <dgm:t>
        <a:bodyPr/>
        <a:lstStyle/>
        <a:p>
          <a:endParaRPr lang="en-US"/>
        </a:p>
      </dgm:t>
    </dgm:pt>
    <dgm:pt modelId="{270D4C46-C9D5-400C-80D9-CF4C02096734}" type="sibTrans" cxnId="{5FB38766-67CE-4246-AADA-B2F1017EDBFF}">
      <dgm:prSet/>
      <dgm:spPr/>
      <dgm:t>
        <a:bodyPr/>
        <a:lstStyle/>
        <a:p>
          <a:endParaRPr lang="en-US"/>
        </a:p>
      </dgm:t>
    </dgm:pt>
    <dgm:pt modelId="{D9BE25D4-8775-4200-983C-988A5E1594D3}">
      <dgm:prSet phldrT="[Text]"/>
      <dgm:spPr/>
      <dgm:t>
        <a:bodyPr/>
        <a:lstStyle/>
        <a:p>
          <a:r>
            <a:rPr lang="en-US" dirty="0"/>
            <a:t>Build throughput</a:t>
          </a:r>
        </a:p>
      </dgm:t>
    </dgm:pt>
    <dgm:pt modelId="{EBD7E7A4-099C-4163-8DA0-570B8DCE9155}" type="parTrans" cxnId="{A79497B0-8172-48A0-B33E-3C70E9B3D60B}">
      <dgm:prSet/>
      <dgm:spPr/>
      <dgm:t>
        <a:bodyPr/>
        <a:lstStyle/>
        <a:p>
          <a:endParaRPr lang="en-US"/>
        </a:p>
      </dgm:t>
    </dgm:pt>
    <dgm:pt modelId="{72A96876-CD9F-410B-A15E-0D02EAB24061}" type="sibTrans" cxnId="{A79497B0-8172-48A0-B33E-3C70E9B3D60B}">
      <dgm:prSet/>
      <dgm:spPr/>
      <dgm:t>
        <a:bodyPr/>
        <a:lstStyle/>
        <a:p>
          <a:endParaRPr lang="en-US"/>
        </a:p>
      </dgm:t>
    </dgm:pt>
    <dgm:pt modelId="{2A24DE4A-CA32-48DF-A0AB-79DCB4890334}" type="pres">
      <dgm:prSet presAssocID="{AC4C5252-7E34-433D-82EF-F3148F78ED30}" presName="compositeShape" presStyleCnt="0">
        <dgm:presLayoutVars>
          <dgm:chMax val="7"/>
          <dgm:dir/>
          <dgm:resizeHandles val="exact"/>
        </dgm:presLayoutVars>
      </dgm:prSet>
      <dgm:spPr/>
    </dgm:pt>
    <dgm:pt modelId="{9C305F5E-7EBD-4EE5-8AF7-B86C175E27AA}" type="pres">
      <dgm:prSet presAssocID="{AC4C5252-7E34-433D-82EF-F3148F78ED30}" presName="wedge1" presStyleLbl="node1" presStyleIdx="0" presStyleCnt="4" custLinFactNeighborX="-4186" custLinFactNeighborY="4186"/>
      <dgm:spPr/>
    </dgm:pt>
    <dgm:pt modelId="{EAD62F4B-B192-41B2-8668-BBE677F85E5D}" type="pres">
      <dgm:prSet presAssocID="{AC4C5252-7E34-433D-82EF-F3148F78ED30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640E635-F968-4C03-AB4B-07D70CD8DA33}" type="pres">
      <dgm:prSet presAssocID="{AC4C5252-7E34-433D-82EF-F3148F78ED30}" presName="wedge2" presStyleLbl="node1" presStyleIdx="1" presStyleCnt="4"/>
      <dgm:spPr/>
    </dgm:pt>
    <dgm:pt modelId="{F0100FE1-5649-4540-B63D-70E84D3B56C6}" type="pres">
      <dgm:prSet presAssocID="{AC4C5252-7E34-433D-82EF-F3148F78ED30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F5C999F-CD02-46A6-9353-80E182E4FDAC}" type="pres">
      <dgm:prSet presAssocID="{AC4C5252-7E34-433D-82EF-F3148F78ED30}" presName="wedge3" presStyleLbl="node1" presStyleIdx="2" presStyleCnt="4"/>
      <dgm:spPr/>
    </dgm:pt>
    <dgm:pt modelId="{AE599759-BD02-435A-A546-8C7BE44DAA19}" type="pres">
      <dgm:prSet presAssocID="{AC4C5252-7E34-433D-82EF-F3148F78ED30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0935306-0FA6-4E31-A123-CC717E4A971C}" type="pres">
      <dgm:prSet presAssocID="{AC4C5252-7E34-433D-82EF-F3148F78ED30}" presName="wedge4" presStyleLbl="node1" presStyleIdx="3" presStyleCnt="4"/>
      <dgm:spPr/>
    </dgm:pt>
    <dgm:pt modelId="{E4647788-BB61-4404-ABE9-F4DC790FCEAB}" type="pres">
      <dgm:prSet presAssocID="{AC4C5252-7E34-433D-82EF-F3148F78ED30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7DC1608-DE0D-48B2-AEA2-9A5409EA273B}" srcId="{AC4C5252-7E34-433D-82EF-F3148F78ED30}" destId="{1012F088-6C53-4604-9664-C5CC0FFACE3B}" srcOrd="1" destOrd="0" parTransId="{F9BB1B46-0D61-479B-B381-1BF7C1057821}" sibTransId="{0BC5EADC-D538-4714-922F-ACF9E13AF73F}"/>
    <dgm:cxn modelId="{677AC615-690C-4D34-9E4B-09BFCA656E17}" type="presOf" srcId="{760057C1-96FC-4712-8FF6-5E4E7BF88578}" destId="{40935306-0FA6-4E31-A123-CC717E4A971C}" srcOrd="0" destOrd="0" presId="urn:microsoft.com/office/officeart/2005/8/layout/chart3"/>
    <dgm:cxn modelId="{E7B62524-BCD5-4D72-BFD4-AA2B8A94BFCD}" type="presOf" srcId="{AC4C5252-7E34-433D-82EF-F3148F78ED30}" destId="{2A24DE4A-CA32-48DF-A0AB-79DCB4890334}" srcOrd="0" destOrd="0" presId="urn:microsoft.com/office/officeart/2005/8/layout/chart3"/>
    <dgm:cxn modelId="{9FF9622C-DD5F-4AC9-9DAF-7120493325D3}" type="presOf" srcId="{760057C1-96FC-4712-8FF6-5E4E7BF88578}" destId="{E4647788-BB61-4404-ABE9-F4DC790FCEAB}" srcOrd="1" destOrd="0" presId="urn:microsoft.com/office/officeart/2005/8/layout/chart3"/>
    <dgm:cxn modelId="{5FB38766-67CE-4246-AADA-B2F1017EDBFF}" srcId="{AC4C5252-7E34-433D-82EF-F3148F78ED30}" destId="{DFB66FDF-8BB9-405E-92DE-CF94FDA6B8F9}" srcOrd="2" destOrd="0" parTransId="{669A54BB-92FF-4DE5-9803-87950345A884}" sibTransId="{270D4C46-C9D5-400C-80D9-CF4C02096734}"/>
    <dgm:cxn modelId="{3D1A614F-EC95-4035-B6E1-B24216196954}" srcId="{AC4C5252-7E34-433D-82EF-F3148F78ED30}" destId="{760057C1-96FC-4712-8FF6-5E4E7BF88578}" srcOrd="3" destOrd="0" parTransId="{0C32E3EC-BCB3-473E-AC0D-7DFA275F712E}" sibTransId="{9BF68C13-EE06-445A-BD59-2619DDB931D9}"/>
    <dgm:cxn modelId="{03BE4159-D1BC-4D8B-8698-875394CCEB14}" type="presOf" srcId="{DFB66FDF-8BB9-405E-92DE-CF94FDA6B8F9}" destId="{AE599759-BD02-435A-A546-8C7BE44DAA19}" srcOrd="1" destOrd="0" presId="urn:microsoft.com/office/officeart/2005/8/layout/chart3"/>
    <dgm:cxn modelId="{A190B17F-38D3-4D0B-B26F-CE2CA9D72081}" type="presOf" srcId="{DFB66FDF-8BB9-405E-92DE-CF94FDA6B8F9}" destId="{6F5C999F-CD02-46A6-9353-80E182E4FDAC}" srcOrd="0" destOrd="0" presId="urn:microsoft.com/office/officeart/2005/8/layout/chart3"/>
    <dgm:cxn modelId="{A0DEA683-30F4-4273-9A89-5B111B7F8F0E}" type="presOf" srcId="{D9BE25D4-8775-4200-983C-988A5E1594D3}" destId="{9C305F5E-7EBD-4EE5-8AF7-B86C175E27AA}" srcOrd="0" destOrd="0" presId="urn:microsoft.com/office/officeart/2005/8/layout/chart3"/>
    <dgm:cxn modelId="{65321585-3AB2-4673-9D73-F7422F914405}" type="presOf" srcId="{1012F088-6C53-4604-9664-C5CC0FFACE3B}" destId="{F0100FE1-5649-4540-B63D-70E84D3B56C6}" srcOrd="1" destOrd="0" presId="urn:microsoft.com/office/officeart/2005/8/layout/chart3"/>
    <dgm:cxn modelId="{F0AA21A6-F8F8-4EF5-B818-88386765D2AB}" type="presOf" srcId="{D9BE25D4-8775-4200-983C-988A5E1594D3}" destId="{EAD62F4B-B192-41B2-8668-BBE677F85E5D}" srcOrd="1" destOrd="0" presId="urn:microsoft.com/office/officeart/2005/8/layout/chart3"/>
    <dgm:cxn modelId="{A79497B0-8172-48A0-B33E-3C70E9B3D60B}" srcId="{AC4C5252-7E34-433D-82EF-F3148F78ED30}" destId="{D9BE25D4-8775-4200-983C-988A5E1594D3}" srcOrd="0" destOrd="0" parTransId="{EBD7E7A4-099C-4163-8DA0-570B8DCE9155}" sibTransId="{72A96876-CD9F-410B-A15E-0D02EAB24061}"/>
    <dgm:cxn modelId="{97A7EFD1-F2EA-4C28-8CA2-E814125288CF}" type="presOf" srcId="{1012F088-6C53-4604-9664-C5CC0FFACE3B}" destId="{D640E635-F968-4C03-AB4B-07D70CD8DA33}" srcOrd="0" destOrd="0" presId="urn:microsoft.com/office/officeart/2005/8/layout/chart3"/>
    <dgm:cxn modelId="{BB4E9CDC-763F-4994-B783-1FC9A2DDA0F7}" type="presParOf" srcId="{2A24DE4A-CA32-48DF-A0AB-79DCB4890334}" destId="{9C305F5E-7EBD-4EE5-8AF7-B86C175E27AA}" srcOrd="0" destOrd="0" presId="urn:microsoft.com/office/officeart/2005/8/layout/chart3"/>
    <dgm:cxn modelId="{8B8C8DE5-DB04-47F2-8C65-08D314BFBEFC}" type="presParOf" srcId="{2A24DE4A-CA32-48DF-A0AB-79DCB4890334}" destId="{EAD62F4B-B192-41B2-8668-BBE677F85E5D}" srcOrd="1" destOrd="0" presId="urn:microsoft.com/office/officeart/2005/8/layout/chart3"/>
    <dgm:cxn modelId="{4679CFF3-2244-4A8C-B09B-658286BA69F1}" type="presParOf" srcId="{2A24DE4A-CA32-48DF-A0AB-79DCB4890334}" destId="{D640E635-F968-4C03-AB4B-07D70CD8DA33}" srcOrd="2" destOrd="0" presId="urn:microsoft.com/office/officeart/2005/8/layout/chart3"/>
    <dgm:cxn modelId="{8F9DFA5C-48E6-49E4-9615-8CBEE7437D8E}" type="presParOf" srcId="{2A24DE4A-CA32-48DF-A0AB-79DCB4890334}" destId="{F0100FE1-5649-4540-B63D-70E84D3B56C6}" srcOrd="3" destOrd="0" presId="urn:microsoft.com/office/officeart/2005/8/layout/chart3"/>
    <dgm:cxn modelId="{10A7E1FA-EF5E-4AC5-9CAC-D34770E9268C}" type="presParOf" srcId="{2A24DE4A-CA32-48DF-A0AB-79DCB4890334}" destId="{6F5C999F-CD02-46A6-9353-80E182E4FDAC}" srcOrd="4" destOrd="0" presId="urn:microsoft.com/office/officeart/2005/8/layout/chart3"/>
    <dgm:cxn modelId="{BC341130-F3AB-4C7B-8D53-FBCD406D1900}" type="presParOf" srcId="{2A24DE4A-CA32-48DF-A0AB-79DCB4890334}" destId="{AE599759-BD02-435A-A546-8C7BE44DAA19}" srcOrd="5" destOrd="0" presId="urn:microsoft.com/office/officeart/2005/8/layout/chart3"/>
    <dgm:cxn modelId="{92516E81-B4C0-4673-8C29-6971637F2F27}" type="presParOf" srcId="{2A24DE4A-CA32-48DF-A0AB-79DCB4890334}" destId="{40935306-0FA6-4E31-A123-CC717E4A971C}" srcOrd="6" destOrd="0" presId="urn:microsoft.com/office/officeart/2005/8/layout/chart3"/>
    <dgm:cxn modelId="{5469B09A-CBB0-4DD0-8BAC-A34EF75CCAE6}" type="presParOf" srcId="{2A24DE4A-CA32-48DF-A0AB-79DCB4890334}" destId="{E4647788-BB61-4404-ABE9-F4DC790FCEAB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06237-835D-4A07-9BC2-256E20915D6A}">
      <dsp:nvSpPr>
        <dsp:cNvPr id="0" name=""/>
        <dsp:cNvSpPr/>
      </dsp:nvSpPr>
      <dsp:spPr>
        <a:xfrm>
          <a:off x="1598335" y="1518389"/>
          <a:ext cx="1855808" cy="1855808"/>
        </a:xfrm>
        <a:prstGeom prst="gear9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2017</a:t>
          </a:r>
        </a:p>
      </dsp:txBody>
      <dsp:txXfrm>
        <a:off x="1971435" y="1953103"/>
        <a:ext cx="1109608" cy="953924"/>
      </dsp:txXfrm>
    </dsp:sp>
    <dsp:sp modelId="{0DBCD5D1-1764-41F8-9CA1-AE119CC90A27}">
      <dsp:nvSpPr>
        <dsp:cNvPr id="0" name=""/>
        <dsp:cNvSpPr/>
      </dsp:nvSpPr>
      <dsp:spPr>
        <a:xfrm>
          <a:off x="518591" y="1079743"/>
          <a:ext cx="1349679" cy="1349679"/>
        </a:xfrm>
        <a:prstGeom prst="gear6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2017</a:t>
          </a:r>
        </a:p>
      </dsp:txBody>
      <dsp:txXfrm>
        <a:off x="858377" y="1421582"/>
        <a:ext cx="670107" cy="666001"/>
      </dsp:txXfrm>
    </dsp:sp>
    <dsp:sp modelId="{1959611D-56CC-411E-A6A6-F8D25E7F447C}">
      <dsp:nvSpPr>
        <dsp:cNvPr id="0" name=""/>
        <dsp:cNvSpPr/>
      </dsp:nvSpPr>
      <dsp:spPr>
        <a:xfrm rot="20700000">
          <a:off x="1274549" y="148602"/>
          <a:ext cx="1322410" cy="1322410"/>
        </a:xfrm>
        <a:prstGeom prst="gear6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2015</a:t>
          </a:r>
        </a:p>
      </dsp:txBody>
      <dsp:txXfrm rot="-20700000">
        <a:off x="1564593" y="438645"/>
        <a:ext cx="742323" cy="742323"/>
      </dsp:txXfrm>
    </dsp:sp>
    <dsp:sp modelId="{5E0A90AA-9FFA-49AC-A451-04706B134DA7}">
      <dsp:nvSpPr>
        <dsp:cNvPr id="0" name=""/>
        <dsp:cNvSpPr/>
      </dsp:nvSpPr>
      <dsp:spPr>
        <a:xfrm>
          <a:off x="1446841" y="1243317"/>
          <a:ext cx="2375435" cy="2375435"/>
        </a:xfrm>
        <a:prstGeom prst="circularArrow">
          <a:avLst>
            <a:gd name="adj1" fmla="val 4687"/>
            <a:gd name="adj2" fmla="val 299029"/>
            <a:gd name="adj3" fmla="val 2492904"/>
            <a:gd name="adj4" fmla="val 15912328"/>
            <a:gd name="adj5" fmla="val 5469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1A3E0-3ABD-48A1-9C75-4F413AC2D3B3}">
      <dsp:nvSpPr>
        <dsp:cNvPr id="0" name=""/>
        <dsp:cNvSpPr/>
      </dsp:nvSpPr>
      <dsp:spPr>
        <a:xfrm>
          <a:off x="279566" y="784629"/>
          <a:ext cx="1725902" cy="172590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shade val="90000"/>
            <a:hueOff val="0"/>
            <a:satOff val="0"/>
            <a:lumOff val="179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444C9-E105-4F4C-8C36-271E6D563AC6}">
      <dsp:nvSpPr>
        <dsp:cNvPr id="0" name=""/>
        <dsp:cNvSpPr/>
      </dsp:nvSpPr>
      <dsp:spPr>
        <a:xfrm>
          <a:off x="968662" y="-137535"/>
          <a:ext cx="1860870" cy="186087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shade val="90000"/>
            <a:hueOff val="0"/>
            <a:satOff val="0"/>
            <a:lumOff val="359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06237-835D-4A07-9BC2-256E20915D6A}">
      <dsp:nvSpPr>
        <dsp:cNvPr id="0" name=""/>
        <dsp:cNvSpPr/>
      </dsp:nvSpPr>
      <dsp:spPr>
        <a:xfrm>
          <a:off x="1718828" y="1518389"/>
          <a:ext cx="1855808" cy="1855808"/>
        </a:xfrm>
        <a:prstGeom prst="gear9">
          <a:avLst/>
        </a:prstGeom>
        <a:solidFill>
          <a:schemeClr val="accent1">
            <a:lumMod val="75000"/>
            <a:alpha val="9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2019</a:t>
          </a:r>
        </a:p>
      </dsp:txBody>
      <dsp:txXfrm>
        <a:off x="2091928" y="1953103"/>
        <a:ext cx="1109608" cy="953924"/>
      </dsp:txXfrm>
    </dsp:sp>
    <dsp:sp modelId="{0DBCD5D1-1764-41F8-9CA1-AE119CC90A27}">
      <dsp:nvSpPr>
        <dsp:cNvPr id="0" name=""/>
        <dsp:cNvSpPr/>
      </dsp:nvSpPr>
      <dsp:spPr>
        <a:xfrm>
          <a:off x="639084" y="1079743"/>
          <a:ext cx="1349679" cy="1349679"/>
        </a:xfrm>
        <a:prstGeom prst="gear6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2017</a:t>
          </a:r>
        </a:p>
      </dsp:txBody>
      <dsp:txXfrm>
        <a:off x="978870" y="1421582"/>
        <a:ext cx="670107" cy="666001"/>
      </dsp:txXfrm>
    </dsp:sp>
    <dsp:sp modelId="{1959611D-56CC-411E-A6A6-F8D25E7F447C}">
      <dsp:nvSpPr>
        <dsp:cNvPr id="0" name=""/>
        <dsp:cNvSpPr/>
      </dsp:nvSpPr>
      <dsp:spPr>
        <a:xfrm rot="20700000">
          <a:off x="1395042" y="148602"/>
          <a:ext cx="1322410" cy="1322410"/>
        </a:xfrm>
        <a:prstGeom prst="gear6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2015</a:t>
          </a:r>
        </a:p>
      </dsp:txBody>
      <dsp:txXfrm rot="-20700000">
        <a:off x="1685086" y="438645"/>
        <a:ext cx="742323" cy="742323"/>
      </dsp:txXfrm>
    </dsp:sp>
    <dsp:sp modelId="{5E0A90AA-9FFA-49AC-A451-04706B134DA7}">
      <dsp:nvSpPr>
        <dsp:cNvPr id="0" name=""/>
        <dsp:cNvSpPr/>
      </dsp:nvSpPr>
      <dsp:spPr>
        <a:xfrm>
          <a:off x="1567334" y="1243317"/>
          <a:ext cx="2375435" cy="2375435"/>
        </a:xfrm>
        <a:prstGeom prst="circularArrow">
          <a:avLst>
            <a:gd name="adj1" fmla="val 4687"/>
            <a:gd name="adj2" fmla="val 299029"/>
            <a:gd name="adj3" fmla="val 2492904"/>
            <a:gd name="adj4" fmla="val 15912328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1A3E0-3ABD-48A1-9C75-4F413AC2D3B3}">
      <dsp:nvSpPr>
        <dsp:cNvPr id="0" name=""/>
        <dsp:cNvSpPr/>
      </dsp:nvSpPr>
      <dsp:spPr>
        <a:xfrm>
          <a:off x="400059" y="784629"/>
          <a:ext cx="1725902" cy="172590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-254175"/>
            <a:satOff val="-17515"/>
            <a:lumOff val="214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444C9-E105-4F4C-8C36-271E6D563AC6}">
      <dsp:nvSpPr>
        <dsp:cNvPr id="0" name=""/>
        <dsp:cNvSpPr/>
      </dsp:nvSpPr>
      <dsp:spPr>
        <a:xfrm>
          <a:off x="1089155" y="-137535"/>
          <a:ext cx="1860870" cy="186087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-508350"/>
            <a:satOff val="-35029"/>
            <a:lumOff val="428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05F5E-7EBD-4EE5-8AF7-B86C175E27AA}">
      <dsp:nvSpPr>
        <dsp:cNvPr id="0" name=""/>
        <dsp:cNvSpPr/>
      </dsp:nvSpPr>
      <dsp:spPr>
        <a:xfrm>
          <a:off x="1693536" y="528116"/>
          <a:ext cx="4551680" cy="4551680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Build throughput</a:t>
          </a:r>
        </a:p>
      </dsp:txBody>
      <dsp:txXfrm>
        <a:off x="4021396" y="1370177"/>
        <a:ext cx="1679786" cy="1354666"/>
      </dsp:txXfrm>
    </dsp:sp>
    <dsp:sp modelId="{D640E635-F968-4C03-AB4B-07D70CD8DA33}">
      <dsp:nvSpPr>
        <dsp:cNvPr id="0" name=""/>
        <dsp:cNvSpPr/>
      </dsp:nvSpPr>
      <dsp:spPr>
        <a:xfrm>
          <a:off x="1692249" y="529403"/>
          <a:ext cx="4551680" cy="4551680"/>
        </a:xfrm>
        <a:prstGeom prst="pie">
          <a:avLst>
            <a:gd name="adj1" fmla="val 0"/>
            <a:gd name="adj2" fmla="val 5400000"/>
          </a:avLst>
        </a:prstGeom>
        <a:solidFill>
          <a:srgbClr val="32145A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Runtime performance</a:t>
          </a:r>
        </a:p>
      </dsp:txBody>
      <dsp:txXfrm>
        <a:off x="4049369" y="2886523"/>
        <a:ext cx="1679786" cy="1354666"/>
      </dsp:txXfrm>
    </dsp:sp>
    <dsp:sp modelId="{6F5C999F-CD02-46A6-9353-80E182E4FDAC}">
      <dsp:nvSpPr>
        <dsp:cNvPr id="0" name=""/>
        <dsp:cNvSpPr/>
      </dsp:nvSpPr>
      <dsp:spPr>
        <a:xfrm>
          <a:off x="1692249" y="529403"/>
          <a:ext cx="4551680" cy="4551680"/>
        </a:xfrm>
        <a:prstGeom prst="pie">
          <a:avLst>
            <a:gd name="adj1" fmla="val 5400000"/>
            <a:gd name="adj2" fmla="val 10800000"/>
          </a:avLst>
        </a:prstGeom>
        <a:solidFill>
          <a:srgbClr val="107C1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Code Analysis</a:t>
          </a:r>
        </a:p>
      </dsp:txBody>
      <dsp:txXfrm>
        <a:off x="2207022" y="2886523"/>
        <a:ext cx="1679786" cy="1354666"/>
      </dsp:txXfrm>
    </dsp:sp>
    <dsp:sp modelId="{40935306-0FA6-4E31-A123-CC717E4A971C}">
      <dsp:nvSpPr>
        <dsp:cNvPr id="0" name=""/>
        <dsp:cNvSpPr/>
      </dsp:nvSpPr>
      <dsp:spPr>
        <a:xfrm>
          <a:off x="1692249" y="529403"/>
          <a:ext cx="4551680" cy="4551680"/>
        </a:xfrm>
        <a:prstGeom prst="pie">
          <a:avLst>
            <a:gd name="adj1" fmla="val 10800000"/>
            <a:gd name="adj2" fmla="val 16200000"/>
          </a:avLst>
        </a:prstGeom>
        <a:solidFill>
          <a:srgbClr val="D83B01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Conformance</a:t>
          </a:r>
        </a:p>
      </dsp:txBody>
      <dsp:txXfrm>
        <a:off x="2207022" y="1369297"/>
        <a:ext cx="1679786" cy="13546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05F5E-7EBD-4EE5-8AF7-B86C175E27AA}">
      <dsp:nvSpPr>
        <dsp:cNvPr id="0" name=""/>
        <dsp:cNvSpPr/>
      </dsp:nvSpPr>
      <dsp:spPr>
        <a:xfrm>
          <a:off x="2028057" y="754215"/>
          <a:ext cx="6500367" cy="6500367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Build throughput</a:t>
          </a:r>
        </a:p>
      </dsp:txBody>
      <dsp:txXfrm>
        <a:off x="5352531" y="1956784"/>
        <a:ext cx="2398945" cy="1934633"/>
      </dsp:txXfrm>
    </dsp:sp>
    <dsp:sp modelId="{D640E635-F968-4C03-AB4B-07D70CD8DA33}">
      <dsp:nvSpPr>
        <dsp:cNvPr id="0" name=""/>
        <dsp:cNvSpPr/>
      </dsp:nvSpPr>
      <dsp:spPr>
        <a:xfrm>
          <a:off x="2026219" y="756054"/>
          <a:ext cx="6500367" cy="6500367"/>
        </a:xfrm>
        <a:prstGeom prst="pie">
          <a:avLst>
            <a:gd name="adj1" fmla="val 0"/>
            <a:gd name="adj2" fmla="val 5400000"/>
          </a:avLst>
        </a:prstGeom>
        <a:solidFill>
          <a:srgbClr val="32145A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Runtime performance</a:t>
          </a:r>
        </a:p>
      </dsp:txBody>
      <dsp:txXfrm>
        <a:off x="5392480" y="4122316"/>
        <a:ext cx="2398945" cy="1934633"/>
      </dsp:txXfrm>
    </dsp:sp>
    <dsp:sp modelId="{6F5C999F-CD02-46A6-9353-80E182E4FDAC}">
      <dsp:nvSpPr>
        <dsp:cNvPr id="0" name=""/>
        <dsp:cNvSpPr/>
      </dsp:nvSpPr>
      <dsp:spPr>
        <a:xfrm>
          <a:off x="2026219" y="756054"/>
          <a:ext cx="6500367" cy="6500367"/>
        </a:xfrm>
        <a:prstGeom prst="pie">
          <a:avLst>
            <a:gd name="adj1" fmla="val 5400000"/>
            <a:gd name="adj2" fmla="val 10800000"/>
          </a:avLst>
        </a:prstGeom>
        <a:solidFill>
          <a:srgbClr val="107C1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Code Analysis</a:t>
          </a:r>
        </a:p>
      </dsp:txBody>
      <dsp:txXfrm>
        <a:off x="2761379" y="4122316"/>
        <a:ext cx="2398945" cy="1934633"/>
      </dsp:txXfrm>
    </dsp:sp>
    <dsp:sp modelId="{40935306-0FA6-4E31-A123-CC717E4A971C}">
      <dsp:nvSpPr>
        <dsp:cNvPr id="0" name=""/>
        <dsp:cNvSpPr/>
      </dsp:nvSpPr>
      <dsp:spPr>
        <a:xfrm>
          <a:off x="2026219" y="756054"/>
          <a:ext cx="6500367" cy="6500367"/>
        </a:xfrm>
        <a:prstGeom prst="pie">
          <a:avLst>
            <a:gd name="adj1" fmla="val 10800000"/>
            <a:gd name="adj2" fmla="val 16200000"/>
          </a:avLst>
        </a:prstGeom>
        <a:solidFill>
          <a:srgbClr val="D83B01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Conformance</a:t>
          </a:r>
        </a:p>
      </dsp:txBody>
      <dsp:txXfrm>
        <a:off x="2761379" y="1955527"/>
        <a:ext cx="2398945" cy="19346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05F5E-7EBD-4EE5-8AF7-B86C175E27AA}">
      <dsp:nvSpPr>
        <dsp:cNvPr id="0" name=""/>
        <dsp:cNvSpPr/>
      </dsp:nvSpPr>
      <dsp:spPr>
        <a:xfrm>
          <a:off x="2037613" y="754215"/>
          <a:ext cx="6500367" cy="6500367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Build throughput</a:t>
          </a:r>
        </a:p>
      </dsp:txBody>
      <dsp:txXfrm>
        <a:off x="5362087" y="1956784"/>
        <a:ext cx="2398945" cy="1934633"/>
      </dsp:txXfrm>
    </dsp:sp>
    <dsp:sp modelId="{D640E635-F968-4C03-AB4B-07D70CD8DA33}">
      <dsp:nvSpPr>
        <dsp:cNvPr id="0" name=""/>
        <dsp:cNvSpPr/>
      </dsp:nvSpPr>
      <dsp:spPr>
        <a:xfrm>
          <a:off x="2026219" y="756054"/>
          <a:ext cx="6500367" cy="6500367"/>
        </a:xfrm>
        <a:prstGeom prst="pie">
          <a:avLst>
            <a:gd name="adj1" fmla="val 0"/>
            <a:gd name="adj2" fmla="val 5400000"/>
          </a:avLst>
        </a:prstGeom>
        <a:solidFill>
          <a:srgbClr val="32145A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Runtime performance</a:t>
          </a:r>
        </a:p>
      </dsp:txBody>
      <dsp:txXfrm>
        <a:off x="5392480" y="4122316"/>
        <a:ext cx="2398945" cy="1934633"/>
      </dsp:txXfrm>
    </dsp:sp>
    <dsp:sp modelId="{6F5C999F-CD02-46A6-9353-80E182E4FDAC}">
      <dsp:nvSpPr>
        <dsp:cNvPr id="0" name=""/>
        <dsp:cNvSpPr/>
      </dsp:nvSpPr>
      <dsp:spPr>
        <a:xfrm>
          <a:off x="2026219" y="756054"/>
          <a:ext cx="6500367" cy="6500367"/>
        </a:xfrm>
        <a:prstGeom prst="pie">
          <a:avLst>
            <a:gd name="adj1" fmla="val 5400000"/>
            <a:gd name="adj2" fmla="val 10800000"/>
          </a:avLst>
        </a:prstGeom>
        <a:solidFill>
          <a:srgbClr val="107C1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Code Analysis</a:t>
          </a:r>
        </a:p>
      </dsp:txBody>
      <dsp:txXfrm>
        <a:off x="2761379" y="4122316"/>
        <a:ext cx="2398945" cy="1934633"/>
      </dsp:txXfrm>
    </dsp:sp>
    <dsp:sp modelId="{40935306-0FA6-4E31-A123-CC717E4A971C}">
      <dsp:nvSpPr>
        <dsp:cNvPr id="0" name=""/>
        <dsp:cNvSpPr/>
      </dsp:nvSpPr>
      <dsp:spPr>
        <a:xfrm>
          <a:off x="2026219" y="756054"/>
          <a:ext cx="6500367" cy="6500367"/>
        </a:xfrm>
        <a:prstGeom prst="pie">
          <a:avLst>
            <a:gd name="adj1" fmla="val 10800000"/>
            <a:gd name="adj2" fmla="val 16200000"/>
          </a:avLst>
        </a:prstGeom>
        <a:solidFill>
          <a:srgbClr val="D83B01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Conformance</a:t>
          </a:r>
        </a:p>
      </dsp:txBody>
      <dsp:txXfrm>
        <a:off x="2761379" y="1955527"/>
        <a:ext cx="2398945" cy="19346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05F5E-7EBD-4EE5-8AF7-B86C175E27AA}">
      <dsp:nvSpPr>
        <dsp:cNvPr id="0" name=""/>
        <dsp:cNvSpPr/>
      </dsp:nvSpPr>
      <dsp:spPr>
        <a:xfrm>
          <a:off x="2037613" y="754215"/>
          <a:ext cx="6500367" cy="6500367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Build throughput</a:t>
          </a:r>
        </a:p>
      </dsp:txBody>
      <dsp:txXfrm>
        <a:off x="5362087" y="1956784"/>
        <a:ext cx="2398945" cy="1934633"/>
      </dsp:txXfrm>
    </dsp:sp>
    <dsp:sp modelId="{D640E635-F968-4C03-AB4B-07D70CD8DA33}">
      <dsp:nvSpPr>
        <dsp:cNvPr id="0" name=""/>
        <dsp:cNvSpPr/>
      </dsp:nvSpPr>
      <dsp:spPr>
        <a:xfrm>
          <a:off x="2026219" y="756054"/>
          <a:ext cx="6500367" cy="6500367"/>
        </a:xfrm>
        <a:prstGeom prst="pie">
          <a:avLst>
            <a:gd name="adj1" fmla="val 0"/>
            <a:gd name="adj2" fmla="val 5400000"/>
          </a:avLst>
        </a:prstGeom>
        <a:solidFill>
          <a:srgbClr val="32145A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Runtime performance</a:t>
          </a:r>
        </a:p>
      </dsp:txBody>
      <dsp:txXfrm>
        <a:off x="5392480" y="4122316"/>
        <a:ext cx="2398945" cy="1934633"/>
      </dsp:txXfrm>
    </dsp:sp>
    <dsp:sp modelId="{6F5C999F-CD02-46A6-9353-80E182E4FDAC}">
      <dsp:nvSpPr>
        <dsp:cNvPr id="0" name=""/>
        <dsp:cNvSpPr/>
      </dsp:nvSpPr>
      <dsp:spPr>
        <a:xfrm>
          <a:off x="2026219" y="756054"/>
          <a:ext cx="6500367" cy="6500367"/>
        </a:xfrm>
        <a:prstGeom prst="pie">
          <a:avLst>
            <a:gd name="adj1" fmla="val 5400000"/>
            <a:gd name="adj2" fmla="val 10800000"/>
          </a:avLst>
        </a:prstGeom>
        <a:solidFill>
          <a:srgbClr val="107C1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Code Analysis</a:t>
          </a:r>
        </a:p>
      </dsp:txBody>
      <dsp:txXfrm>
        <a:off x="2761379" y="4122316"/>
        <a:ext cx="2398945" cy="1934633"/>
      </dsp:txXfrm>
    </dsp:sp>
    <dsp:sp modelId="{40935306-0FA6-4E31-A123-CC717E4A971C}">
      <dsp:nvSpPr>
        <dsp:cNvPr id="0" name=""/>
        <dsp:cNvSpPr/>
      </dsp:nvSpPr>
      <dsp:spPr>
        <a:xfrm>
          <a:off x="2026219" y="756054"/>
          <a:ext cx="6500367" cy="6500367"/>
        </a:xfrm>
        <a:prstGeom prst="pie">
          <a:avLst>
            <a:gd name="adj1" fmla="val 10800000"/>
            <a:gd name="adj2" fmla="val 16200000"/>
          </a:avLst>
        </a:prstGeom>
        <a:solidFill>
          <a:srgbClr val="D83B01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Conformance</a:t>
          </a:r>
        </a:p>
      </dsp:txBody>
      <dsp:txXfrm>
        <a:off x="2761379" y="1955527"/>
        <a:ext cx="2398945" cy="19346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05F5E-7EBD-4EE5-8AF7-B86C175E27AA}">
      <dsp:nvSpPr>
        <dsp:cNvPr id="0" name=""/>
        <dsp:cNvSpPr/>
      </dsp:nvSpPr>
      <dsp:spPr>
        <a:xfrm>
          <a:off x="2028057" y="754215"/>
          <a:ext cx="6500367" cy="6500367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Build throughput</a:t>
          </a:r>
        </a:p>
      </dsp:txBody>
      <dsp:txXfrm>
        <a:off x="5352531" y="1956784"/>
        <a:ext cx="2398945" cy="1934633"/>
      </dsp:txXfrm>
    </dsp:sp>
    <dsp:sp modelId="{D640E635-F968-4C03-AB4B-07D70CD8DA33}">
      <dsp:nvSpPr>
        <dsp:cNvPr id="0" name=""/>
        <dsp:cNvSpPr/>
      </dsp:nvSpPr>
      <dsp:spPr>
        <a:xfrm>
          <a:off x="2026219" y="756054"/>
          <a:ext cx="6500367" cy="6500367"/>
        </a:xfrm>
        <a:prstGeom prst="pie">
          <a:avLst>
            <a:gd name="adj1" fmla="val 0"/>
            <a:gd name="adj2" fmla="val 5400000"/>
          </a:avLst>
        </a:prstGeom>
        <a:solidFill>
          <a:srgbClr val="32145A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Runtime performance</a:t>
          </a:r>
        </a:p>
      </dsp:txBody>
      <dsp:txXfrm>
        <a:off x="5392480" y="4122316"/>
        <a:ext cx="2398945" cy="1934633"/>
      </dsp:txXfrm>
    </dsp:sp>
    <dsp:sp modelId="{6F5C999F-CD02-46A6-9353-80E182E4FDAC}">
      <dsp:nvSpPr>
        <dsp:cNvPr id="0" name=""/>
        <dsp:cNvSpPr/>
      </dsp:nvSpPr>
      <dsp:spPr>
        <a:xfrm>
          <a:off x="2026219" y="756054"/>
          <a:ext cx="6500367" cy="6500367"/>
        </a:xfrm>
        <a:prstGeom prst="pie">
          <a:avLst>
            <a:gd name="adj1" fmla="val 5400000"/>
            <a:gd name="adj2" fmla="val 10800000"/>
          </a:avLst>
        </a:prstGeom>
        <a:solidFill>
          <a:srgbClr val="107C1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Code Analysis</a:t>
          </a:r>
        </a:p>
      </dsp:txBody>
      <dsp:txXfrm>
        <a:off x="2761379" y="4122316"/>
        <a:ext cx="2398945" cy="1934633"/>
      </dsp:txXfrm>
    </dsp:sp>
    <dsp:sp modelId="{40935306-0FA6-4E31-A123-CC717E4A971C}">
      <dsp:nvSpPr>
        <dsp:cNvPr id="0" name=""/>
        <dsp:cNvSpPr/>
      </dsp:nvSpPr>
      <dsp:spPr>
        <a:xfrm>
          <a:off x="2026219" y="756054"/>
          <a:ext cx="6500367" cy="6500367"/>
        </a:xfrm>
        <a:prstGeom prst="pie">
          <a:avLst>
            <a:gd name="adj1" fmla="val 10800000"/>
            <a:gd name="adj2" fmla="val 16200000"/>
          </a:avLst>
        </a:prstGeom>
        <a:solidFill>
          <a:srgbClr val="D83B01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Conformance</a:t>
          </a:r>
        </a:p>
      </dsp:txBody>
      <dsp:txXfrm>
        <a:off x="2761379" y="1955527"/>
        <a:ext cx="2398945" cy="19346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05F5E-7EBD-4EE5-8AF7-B86C175E27AA}">
      <dsp:nvSpPr>
        <dsp:cNvPr id="0" name=""/>
        <dsp:cNvSpPr/>
      </dsp:nvSpPr>
      <dsp:spPr>
        <a:xfrm>
          <a:off x="2028057" y="754215"/>
          <a:ext cx="6500367" cy="6500367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Build throughput</a:t>
          </a:r>
        </a:p>
      </dsp:txBody>
      <dsp:txXfrm>
        <a:off x="5352531" y="1956784"/>
        <a:ext cx="2398945" cy="1934633"/>
      </dsp:txXfrm>
    </dsp:sp>
    <dsp:sp modelId="{D640E635-F968-4C03-AB4B-07D70CD8DA33}">
      <dsp:nvSpPr>
        <dsp:cNvPr id="0" name=""/>
        <dsp:cNvSpPr/>
      </dsp:nvSpPr>
      <dsp:spPr>
        <a:xfrm>
          <a:off x="2026219" y="756054"/>
          <a:ext cx="6500367" cy="6500367"/>
        </a:xfrm>
        <a:prstGeom prst="pie">
          <a:avLst>
            <a:gd name="adj1" fmla="val 0"/>
            <a:gd name="adj2" fmla="val 5400000"/>
          </a:avLst>
        </a:prstGeom>
        <a:solidFill>
          <a:srgbClr val="32145A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Runtime performance</a:t>
          </a:r>
        </a:p>
      </dsp:txBody>
      <dsp:txXfrm>
        <a:off x="5392480" y="4122316"/>
        <a:ext cx="2398945" cy="1934633"/>
      </dsp:txXfrm>
    </dsp:sp>
    <dsp:sp modelId="{6F5C999F-CD02-46A6-9353-80E182E4FDAC}">
      <dsp:nvSpPr>
        <dsp:cNvPr id="0" name=""/>
        <dsp:cNvSpPr/>
      </dsp:nvSpPr>
      <dsp:spPr>
        <a:xfrm>
          <a:off x="2026219" y="756054"/>
          <a:ext cx="6500367" cy="6500367"/>
        </a:xfrm>
        <a:prstGeom prst="pie">
          <a:avLst>
            <a:gd name="adj1" fmla="val 5400000"/>
            <a:gd name="adj2" fmla="val 10800000"/>
          </a:avLst>
        </a:prstGeom>
        <a:solidFill>
          <a:srgbClr val="107C1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Code Analysis</a:t>
          </a:r>
        </a:p>
      </dsp:txBody>
      <dsp:txXfrm>
        <a:off x="2761379" y="4122316"/>
        <a:ext cx="2398945" cy="1934633"/>
      </dsp:txXfrm>
    </dsp:sp>
    <dsp:sp modelId="{40935306-0FA6-4E31-A123-CC717E4A971C}">
      <dsp:nvSpPr>
        <dsp:cNvPr id="0" name=""/>
        <dsp:cNvSpPr/>
      </dsp:nvSpPr>
      <dsp:spPr>
        <a:xfrm>
          <a:off x="2026219" y="756054"/>
          <a:ext cx="6500367" cy="6500367"/>
        </a:xfrm>
        <a:prstGeom prst="pie">
          <a:avLst>
            <a:gd name="adj1" fmla="val 10800000"/>
            <a:gd name="adj2" fmla="val 16200000"/>
          </a:avLst>
        </a:prstGeom>
        <a:solidFill>
          <a:srgbClr val="D83B01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Conformance</a:t>
          </a:r>
        </a:p>
      </dsp:txBody>
      <dsp:txXfrm>
        <a:off x="2761379" y="1955527"/>
        <a:ext cx="2398945" cy="193463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05F5E-7EBD-4EE5-8AF7-B86C175E27AA}">
      <dsp:nvSpPr>
        <dsp:cNvPr id="0" name=""/>
        <dsp:cNvSpPr/>
      </dsp:nvSpPr>
      <dsp:spPr>
        <a:xfrm>
          <a:off x="1748070" y="601557"/>
          <a:ext cx="5184648" cy="5184648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Build throughput</a:t>
          </a:r>
        </a:p>
      </dsp:txBody>
      <dsp:txXfrm>
        <a:off x="4399647" y="1560717"/>
        <a:ext cx="1913382" cy="1543049"/>
      </dsp:txXfrm>
    </dsp:sp>
    <dsp:sp modelId="{D640E635-F968-4C03-AB4B-07D70CD8DA33}">
      <dsp:nvSpPr>
        <dsp:cNvPr id="0" name=""/>
        <dsp:cNvSpPr/>
      </dsp:nvSpPr>
      <dsp:spPr>
        <a:xfrm>
          <a:off x="1746603" y="603023"/>
          <a:ext cx="5184648" cy="5184648"/>
        </a:xfrm>
        <a:prstGeom prst="pie">
          <a:avLst>
            <a:gd name="adj1" fmla="val 0"/>
            <a:gd name="adj2" fmla="val 5400000"/>
          </a:avLst>
        </a:prstGeom>
        <a:solidFill>
          <a:srgbClr val="32145A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Runtime performance</a:t>
          </a:r>
        </a:p>
      </dsp:txBody>
      <dsp:txXfrm>
        <a:off x="4431510" y="3287930"/>
        <a:ext cx="1913382" cy="1543049"/>
      </dsp:txXfrm>
    </dsp:sp>
    <dsp:sp modelId="{6F5C999F-CD02-46A6-9353-80E182E4FDAC}">
      <dsp:nvSpPr>
        <dsp:cNvPr id="0" name=""/>
        <dsp:cNvSpPr/>
      </dsp:nvSpPr>
      <dsp:spPr>
        <a:xfrm>
          <a:off x="1746603" y="603023"/>
          <a:ext cx="5184648" cy="5184648"/>
        </a:xfrm>
        <a:prstGeom prst="pie">
          <a:avLst>
            <a:gd name="adj1" fmla="val 5400000"/>
            <a:gd name="adj2" fmla="val 10800000"/>
          </a:avLst>
        </a:prstGeom>
        <a:solidFill>
          <a:srgbClr val="107C1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Code Analysis</a:t>
          </a:r>
        </a:p>
      </dsp:txBody>
      <dsp:txXfrm>
        <a:off x="2332962" y="3287930"/>
        <a:ext cx="1913382" cy="1543049"/>
      </dsp:txXfrm>
    </dsp:sp>
    <dsp:sp modelId="{40935306-0FA6-4E31-A123-CC717E4A971C}">
      <dsp:nvSpPr>
        <dsp:cNvPr id="0" name=""/>
        <dsp:cNvSpPr/>
      </dsp:nvSpPr>
      <dsp:spPr>
        <a:xfrm>
          <a:off x="1746603" y="603023"/>
          <a:ext cx="5184648" cy="5184648"/>
        </a:xfrm>
        <a:prstGeom prst="pie">
          <a:avLst>
            <a:gd name="adj1" fmla="val 10800000"/>
            <a:gd name="adj2" fmla="val 16200000"/>
          </a:avLst>
        </a:prstGeom>
        <a:solidFill>
          <a:srgbClr val="D83B01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Conformance</a:t>
          </a:r>
        </a:p>
      </dsp:txBody>
      <dsp:txXfrm>
        <a:off x="2332962" y="1559714"/>
        <a:ext cx="1913382" cy="1543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4/3/2019 11:24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4/3/2019 11:24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4/3/2019 11:24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0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4/3/2019 11:24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46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4/3/2019 11:24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88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4/3/2019 11:24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78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4/3/2019 11:24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58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4/3/2019 11:24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18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4/3/2019 11:24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08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4/3/2019 11:24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59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4/3/2019 11:24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BB89D76-F7EC-4998-816E-1AEF7A51BD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500" t="73146" r="27485"/>
          <a:stretch/>
        </p:blipFill>
        <p:spPr>
          <a:xfrm>
            <a:off x="7131050" y="-63500"/>
            <a:ext cx="5060950" cy="154537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8A163C-6938-402F-928F-D9DB9DE804AF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A369E-6943-4DDC-A52C-35729DDD02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13201" y="1238904"/>
            <a:ext cx="8432727" cy="57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9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6EA43983-5C3B-43E8-A3B2-DDBACC8293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424940-F61C-4919-AF11-C35240233E14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527698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Picture 8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F2BF6DEB-38CB-4EA5-BE69-0D56C17CDC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4CE6B9-C2B3-4A16-944B-EC021B8C3B50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60543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Picture 5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C0699BC4-7724-4A5C-8057-6556211FF5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F47BDA-221E-4A96-90BD-A26E648D77A9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853372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4769A96C-1F8C-4A28-9626-3016CF5A34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43143" y="5976430"/>
            <a:ext cx="1366245" cy="292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DDD5B5-A158-48FE-B5BA-EF92CA9A1AFA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42948" y="5976430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B22FF-2810-4C45-BB64-2E5ECA6711F2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42948" y="5976430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CA0B8-C6AA-4272-B29A-2432D489FACA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4261402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013200" y="1238904"/>
            <a:ext cx="8432729" cy="575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1FF314-DDCD-45D7-B7F0-2F1A86123014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6B6FB0-051D-46F2-A647-CF503FB72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70000"/>
          </a:blip>
          <a:srcRect l="12575" t="73146" r="27409"/>
          <a:stretch/>
        </p:blipFill>
        <p:spPr>
          <a:xfrm>
            <a:off x="7131051" y="-63500"/>
            <a:ext cx="5060950" cy="15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24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54920234-9C55-43BF-8FBB-243C61CF9B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8E4B8-DDAB-4200-9EE3-2BD9BE2DFA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4B7AB-398B-4A7F-855A-8DC52778F1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A460CCCF-4A8F-4C25-A420-E690A10C87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200" y="1238904"/>
            <a:ext cx="8432729" cy="575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1FF314-DDCD-45D7-B7F0-2F1A86123014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6B6FB0-051D-46F2-A647-CF503FB72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12575" t="73146" r="27409"/>
          <a:stretch/>
        </p:blipFill>
        <p:spPr>
          <a:xfrm>
            <a:off x="7131051" y="-63500"/>
            <a:ext cx="5060950" cy="15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19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57504-D4F0-45F1-97EC-EFD0456CFE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B5D3D-A747-4BB9-A48C-15080DF0F8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51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3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8A163C-6938-402F-928F-D9DB9DE804AF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57B752-6712-424F-9CFE-039F113F70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2500" t="73146" r="27485"/>
          <a:stretch/>
        </p:blipFill>
        <p:spPr>
          <a:xfrm>
            <a:off x="7131050" y="-63500"/>
            <a:ext cx="5060950" cy="1545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53F554-8FB8-44E8-B567-F6A15DF461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13201" y="1238904"/>
            <a:ext cx="8432727" cy="57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03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S logo white - EMF" descr="Microsoft logo white text version">
            <a:extLst>
              <a:ext uri="{FF2B5EF4-FFF2-40B4-BE49-F238E27FC236}">
                <a16:creationId xmlns:a16="http://schemas.microsoft.com/office/drawing/2014/main" id="{7033D55B-F61A-48E5-891C-F971584B9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72FC08-101E-FD45-98D4-BA5238BA2D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93233" y="0"/>
            <a:ext cx="994629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B7EB77-ADDA-40AC-A631-33EAADA9DEB7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4232976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9F6D72-A1FE-46E7-93FD-58185AF55F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80635" y="1043610"/>
            <a:ext cx="8496512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94C529-745E-4B24-9F03-CF2DC7B48E9D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401647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4" name="Picture 3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9FBFC78E-B822-4815-BCC6-5ED8DB4F05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C582E6-7B3B-4A9A-8B8E-69F14676ECA2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56735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B0888E68-482F-4D77-A665-3E01FCCE86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75DD16-3F07-497C-BBBD-EA460C320CE1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186634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Picture 8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F2BF6DEB-38CB-4EA5-BE69-0D56C17CDC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39B642-A01F-4E74-A152-9627779FF545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687902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Picture 7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DFE27BE0-7945-403A-8126-82BC9F4341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3EE3F4-CDD5-4D6F-A288-277C900B3C0F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764052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6AA254B-377B-433F-8002-0E2FE6473A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AAC1CF-1557-4BC0-9B01-188F44C765B6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6CAE47EF-E2BB-4144-A019-3C805D27E3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442999-E509-4B76-A98B-D7D7AB9716D6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6868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09A9F9-3DB4-46DC-8390-B565E2830B33}"/>
              </a:ext>
            </a:extLst>
          </p:cNvPr>
          <p:cNvSpPr/>
          <p:nvPr userDrawn="1"/>
        </p:nvSpPr>
        <p:spPr bwMode="auto">
          <a:xfrm>
            <a:off x="10124440" y="5735320"/>
            <a:ext cx="1539240" cy="599439"/>
          </a:xfrm>
          <a:custGeom>
            <a:avLst/>
            <a:gdLst>
              <a:gd name="connsiteX0" fmla="*/ 1280160 w 1539240"/>
              <a:gd name="connsiteY0" fmla="*/ 228600 h 604520"/>
              <a:gd name="connsiteX1" fmla="*/ 1280160 w 1539240"/>
              <a:gd name="connsiteY1" fmla="*/ 228600 h 604520"/>
              <a:gd name="connsiteX2" fmla="*/ 1422400 w 1539240"/>
              <a:gd name="connsiteY2" fmla="*/ 238760 h 604520"/>
              <a:gd name="connsiteX3" fmla="*/ 1452880 w 1539240"/>
              <a:gd name="connsiteY3" fmla="*/ 248920 h 604520"/>
              <a:gd name="connsiteX4" fmla="*/ 1483360 w 1539240"/>
              <a:gd name="connsiteY4" fmla="*/ 269240 h 604520"/>
              <a:gd name="connsiteX5" fmla="*/ 1493520 w 1539240"/>
              <a:gd name="connsiteY5" fmla="*/ 284480 h 604520"/>
              <a:gd name="connsiteX6" fmla="*/ 1508760 w 1539240"/>
              <a:gd name="connsiteY6" fmla="*/ 294640 h 604520"/>
              <a:gd name="connsiteX7" fmla="*/ 1529080 w 1539240"/>
              <a:gd name="connsiteY7" fmla="*/ 325120 h 604520"/>
              <a:gd name="connsiteX8" fmla="*/ 1539240 w 1539240"/>
              <a:gd name="connsiteY8" fmla="*/ 340360 h 604520"/>
              <a:gd name="connsiteX9" fmla="*/ 1534160 w 1539240"/>
              <a:gd name="connsiteY9" fmla="*/ 426720 h 604520"/>
              <a:gd name="connsiteX10" fmla="*/ 1513840 w 1539240"/>
              <a:gd name="connsiteY10" fmla="*/ 508000 h 604520"/>
              <a:gd name="connsiteX11" fmla="*/ 1508760 w 1539240"/>
              <a:gd name="connsiteY11" fmla="*/ 523240 h 604520"/>
              <a:gd name="connsiteX12" fmla="*/ 1493520 w 1539240"/>
              <a:gd name="connsiteY12" fmla="*/ 538480 h 604520"/>
              <a:gd name="connsiteX13" fmla="*/ 1447800 w 1539240"/>
              <a:gd name="connsiteY13" fmla="*/ 553720 h 604520"/>
              <a:gd name="connsiteX14" fmla="*/ 1432560 w 1539240"/>
              <a:gd name="connsiteY14" fmla="*/ 558800 h 604520"/>
              <a:gd name="connsiteX15" fmla="*/ 1417320 w 1539240"/>
              <a:gd name="connsiteY15" fmla="*/ 563880 h 604520"/>
              <a:gd name="connsiteX16" fmla="*/ 1203960 w 1539240"/>
              <a:gd name="connsiteY16" fmla="*/ 574040 h 604520"/>
              <a:gd name="connsiteX17" fmla="*/ 497840 w 1539240"/>
              <a:gd name="connsiteY17" fmla="*/ 579120 h 604520"/>
              <a:gd name="connsiteX18" fmla="*/ 447040 w 1539240"/>
              <a:gd name="connsiteY18" fmla="*/ 589280 h 604520"/>
              <a:gd name="connsiteX19" fmla="*/ 421640 w 1539240"/>
              <a:gd name="connsiteY19" fmla="*/ 594360 h 604520"/>
              <a:gd name="connsiteX20" fmla="*/ 406400 w 1539240"/>
              <a:gd name="connsiteY20" fmla="*/ 599440 h 604520"/>
              <a:gd name="connsiteX21" fmla="*/ 381000 w 1539240"/>
              <a:gd name="connsiteY21" fmla="*/ 604520 h 604520"/>
              <a:gd name="connsiteX22" fmla="*/ 223520 w 1539240"/>
              <a:gd name="connsiteY22" fmla="*/ 599440 h 604520"/>
              <a:gd name="connsiteX23" fmla="*/ 157480 w 1539240"/>
              <a:gd name="connsiteY23" fmla="*/ 589280 h 604520"/>
              <a:gd name="connsiteX24" fmla="*/ 116840 w 1539240"/>
              <a:gd name="connsiteY24" fmla="*/ 579120 h 604520"/>
              <a:gd name="connsiteX25" fmla="*/ 96520 w 1539240"/>
              <a:gd name="connsiteY25" fmla="*/ 574040 h 604520"/>
              <a:gd name="connsiteX26" fmla="*/ 66040 w 1539240"/>
              <a:gd name="connsiteY26" fmla="*/ 563880 h 604520"/>
              <a:gd name="connsiteX27" fmla="*/ 50800 w 1539240"/>
              <a:gd name="connsiteY27" fmla="*/ 558800 h 604520"/>
              <a:gd name="connsiteX28" fmla="*/ 40640 w 1539240"/>
              <a:gd name="connsiteY28" fmla="*/ 543560 h 604520"/>
              <a:gd name="connsiteX29" fmla="*/ 35560 w 1539240"/>
              <a:gd name="connsiteY29" fmla="*/ 528320 h 604520"/>
              <a:gd name="connsiteX30" fmla="*/ 30480 w 1539240"/>
              <a:gd name="connsiteY30" fmla="*/ 370840 h 604520"/>
              <a:gd name="connsiteX31" fmla="*/ 25400 w 1539240"/>
              <a:gd name="connsiteY31" fmla="*/ 340360 h 604520"/>
              <a:gd name="connsiteX32" fmla="*/ 20320 w 1539240"/>
              <a:gd name="connsiteY32" fmla="*/ 304800 h 604520"/>
              <a:gd name="connsiteX33" fmla="*/ 10160 w 1539240"/>
              <a:gd name="connsiteY33" fmla="*/ 233680 h 604520"/>
              <a:gd name="connsiteX34" fmla="*/ 0 w 1539240"/>
              <a:gd name="connsiteY34" fmla="*/ 182880 h 604520"/>
              <a:gd name="connsiteX35" fmla="*/ 5080 w 1539240"/>
              <a:gd name="connsiteY35" fmla="*/ 121920 h 604520"/>
              <a:gd name="connsiteX36" fmla="*/ 20320 w 1539240"/>
              <a:gd name="connsiteY36" fmla="*/ 111760 h 604520"/>
              <a:gd name="connsiteX37" fmla="*/ 71120 w 1539240"/>
              <a:gd name="connsiteY37" fmla="*/ 91440 h 604520"/>
              <a:gd name="connsiteX38" fmla="*/ 91440 w 1539240"/>
              <a:gd name="connsiteY38" fmla="*/ 86360 h 604520"/>
              <a:gd name="connsiteX39" fmla="*/ 121920 w 1539240"/>
              <a:gd name="connsiteY39" fmla="*/ 81280 h 604520"/>
              <a:gd name="connsiteX40" fmla="*/ 172720 w 1539240"/>
              <a:gd name="connsiteY40" fmla="*/ 60960 h 604520"/>
              <a:gd name="connsiteX41" fmla="*/ 223520 w 1539240"/>
              <a:gd name="connsiteY41" fmla="*/ 40640 h 604520"/>
              <a:gd name="connsiteX42" fmla="*/ 248920 w 1539240"/>
              <a:gd name="connsiteY42" fmla="*/ 30480 h 604520"/>
              <a:gd name="connsiteX43" fmla="*/ 264160 w 1539240"/>
              <a:gd name="connsiteY43" fmla="*/ 20320 h 604520"/>
              <a:gd name="connsiteX44" fmla="*/ 289560 w 1539240"/>
              <a:gd name="connsiteY44" fmla="*/ 15240 h 604520"/>
              <a:gd name="connsiteX45" fmla="*/ 314960 w 1539240"/>
              <a:gd name="connsiteY45" fmla="*/ 5080 h 604520"/>
              <a:gd name="connsiteX46" fmla="*/ 330200 w 1539240"/>
              <a:gd name="connsiteY46" fmla="*/ 0 h 604520"/>
              <a:gd name="connsiteX47" fmla="*/ 431800 w 1539240"/>
              <a:gd name="connsiteY47" fmla="*/ 10160 h 604520"/>
              <a:gd name="connsiteX48" fmla="*/ 447040 w 1539240"/>
              <a:gd name="connsiteY48" fmla="*/ 15240 h 604520"/>
              <a:gd name="connsiteX49" fmla="*/ 467360 w 1539240"/>
              <a:gd name="connsiteY49" fmla="*/ 20320 h 604520"/>
              <a:gd name="connsiteX50" fmla="*/ 518160 w 1539240"/>
              <a:gd name="connsiteY50" fmla="*/ 35560 h 604520"/>
              <a:gd name="connsiteX51" fmla="*/ 533400 w 1539240"/>
              <a:gd name="connsiteY51" fmla="*/ 45720 h 604520"/>
              <a:gd name="connsiteX52" fmla="*/ 548640 w 1539240"/>
              <a:gd name="connsiteY52" fmla="*/ 50800 h 604520"/>
              <a:gd name="connsiteX53" fmla="*/ 574040 w 1539240"/>
              <a:gd name="connsiteY53" fmla="*/ 60960 h 604520"/>
              <a:gd name="connsiteX54" fmla="*/ 614680 w 1539240"/>
              <a:gd name="connsiteY54" fmla="*/ 71120 h 604520"/>
              <a:gd name="connsiteX55" fmla="*/ 665480 w 1539240"/>
              <a:gd name="connsiteY55" fmla="*/ 91440 h 604520"/>
              <a:gd name="connsiteX56" fmla="*/ 690880 w 1539240"/>
              <a:gd name="connsiteY56" fmla="*/ 96520 h 604520"/>
              <a:gd name="connsiteX57" fmla="*/ 716280 w 1539240"/>
              <a:gd name="connsiteY57" fmla="*/ 106680 h 604520"/>
              <a:gd name="connsiteX58" fmla="*/ 736600 w 1539240"/>
              <a:gd name="connsiteY58" fmla="*/ 111760 h 604520"/>
              <a:gd name="connsiteX59" fmla="*/ 756920 w 1539240"/>
              <a:gd name="connsiteY59" fmla="*/ 121920 h 604520"/>
              <a:gd name="connsiteX60" fmla="*/ 782320 w 1539240"/>
              <a:gd name="connsiteY60" fmla="*/ 127000 h 604520"/>
              <a:gd name="connsiteX61" fmla="*/ 802640 w 1539240"/>
              <a:gd name="connsiteY61" fmla="*/ 132080 h 604520"/>
              <a:gd name="connsiteX62" fmla="*/ 858520 w 1539240"/>
              <a:gd name="connsiteY62" fmla="*/ 142240 h 604520"/>
              <a:gd name="connsiteX63" fmla="*/ 944880 w 1539240"/>
              <a:gd name="connsiteY63" fmla="*/ 157480 h 604520"/>
              <a:gd name="connsiteX64" fmla="*/ 990600 w 1539240"/>
              <a:gd name="connsiteY64" fmla="*/ 162560 h 604520"/>
              <a:gd name="connsiteX65" fmla="*/ 1046480 w 1539240"/>
              <a:gd name="connsiteY65" fmla="*/ 172720 h 604520"/>
              <a:gd name="connsiteX66" fmla="*/ 1061720 w 1539240"/>
              <a:gd name="connsiteY66" fmla="*/ 177800 h 604520"/>
              <a:gd name="connsiteX67" fmla="*/ 1112520 w 1539240"/>
              <a:gd name="connsiteY67" fmla="*/ 187960 h 604520"/>
              <a:gd name="connsiteX68" fmla="*/ 1137920 w 1539240"/>
              <a:gd name="connsiteY68" fmla="*/ 193040 h 604520"/>
              <a:gd name="connsiteX69" fmla="*/ 1168400 w 1539240"/>
              <a:gd name="connsiteY69" fmla="*/ 198120 h 604520"/>
              <a:gd name="connsiteX70" fmla="*/ 1188720 w 1539240"/>
              <a:gd name="connsiteY70" fmla="*/ 203200 h 604520"/>
              <a:gd name="connsiteX71" fmla="*/ 1244600 w 1539240"/>
              <a:gd name="connsiteY71" fmla="*/ 208280 h 604520"/>
              <a:gd name="connsiteX72" fmla="*/ 1280160 w 1539240"/>
              <a:gd name="connsiteY72" fmla="*/ 213360 h 604520"/>
              <a:gd name="connsiteX73" fmla="*/ 1310640 w 1539240"/>
              <a:gd name="connsiteY73" fmla="*/ 218440 h 604520"/>
              <a:gd name="connsiteX74" fmla="*/ 1330960 w 1539240"/>
              <a:gd name="connsiteY74" fmla="*/ 218440 h 60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539240" h="604520">
                <a:moveTo>
                  <a:pt x="1280160" y="228600"/>
                </a:moveTo>
                <a:lnTo>
                  <a:pt x="1280160" y="228600"/>
                </a:lnTo>
                <a:cubicBezTo>
                  <a:pt x="1297755" y="229438"/>
                  <a:pt x="1385583" y="230264"/>
                  <a:pt x="1422400" y="238760"/>
                </a:cubicBezTo>
                <a:cubicBezTo>
                  <a:pt x="1432835" y="241168"/>
                  <a:pt x="1443969" y="242979"/>
                  <a:pt x="1452880" y="248920"/>
                </a:cubicBezTo>
                <a:lnTo>
                  <a:pt x="1483360" y="269240"/>
                </a:lnTo>
                <a:cubicBezTo>
                  <a:pt x="1486747" y="274320"/>
                  <a:pt x="1489203" y="280163"/>
                  <a:pt x="1493520" y="284480"/>
                </a:cubicBezTo>
                <a:cubicBezTo>
                  <a:pt x="1497837" y="288797"/>
                  <a:pt x="1504740" y="290045"/>
                  <a:pt x="1508760" y="294640"/>
                </a:cubicBezTo>
                <a:cubicBezTo>
                  <a:pt x="1516801" y="303830"/>
                  <a:pt x="1522307" y="314960"/>
                  <a:pt x="1529080" y="325120"/>
                </a:cubicBezTo>
                <a:lnTo>
                  <a:pt x="1539240" y="340360"/>
                </a:lnTo>
                <a:cubicBezTo>
                  <a:pt x="1537547" y="369147"/>
                  <a:pt x="1537344" y="398060"/>
                  <a:pt x="1534160" y="426720"/>
                </a:cubicBezTo>
                <a:cubicBezTo>
                  <a:pt x="1530073" y="463501"/>
                  <a:pt x="1524392" y="476345"/>
                  <a:pt x="1513840" y="508000"/>
                </a:cubicBezTo>
                <a:cubicBezTo>
                  <a:pt x="1512147" y="513080"/>
                  <a:pt x="1512546" y="519454"/>
                  <a:pt x="1508760" y="523240"/>
                </a:cubicBezTo>
                <a:cubicBezTo>
                  <a:pt x="1503680" y="528320"/>
                  <a:pt x="1499800" y="534991"/>
                  <a:pt x="1493520" y="538480"/>
                </a:cubicBezTo>
                <a:lnTo>
                  <a:pt x="1447800" y="553720"/>
                </a:lnTo>
                <a:lnTo>
                  <a:pt x="1432560" y="558800"/>
                </a:lnTo>
                <a:cubicBezTo>
                  <a:pt x="1427480" y="560493"/>
                  <a:pt x="1422602" y="563000"/>
                  <a:pt x="1417320" y="563880"/>
                </a:cubicBezTo>
                <a:cubicBezTo>
                  <a:pt x="1330122" y="578413"/>
                  <a:pt x="1376791" y="572065"/>
                  <a:pt x="1203960" y="574040"/>
                </a:cubicBezTo>
                <a:lnTo>
                  <a:pt x="497840" y="579120"/>
                </a:lnTo>
                <a:cubicBezTo>
                  <a:pt x="438113" y="589074"/>
                  <a:pt x="492509" y="579176"/>
                  <a:pt x="447040" y="589280"/>
                </a:cubicBezTo>
                <a:cubicBezTo>
                  <a:pt x="438611" y="591153"/>
                  <a:pt x="430017" y="592266"/>
                  <a:pt x="421640" y="594360"/>
                </a:cubicBezTo>
                <a:cubicBezTo>
                  <a:pt x="416445" y="595659"/>
                  <a:pt x="411595" y="598141"/>
                  <a:pt x="406400" y="599440"/>
                </a:cubicBezTo>
                <a:cubicBezTo>
                  <a:pt x="398023" y="601534"/>
                  <a:pt x="389467" y="602827"/>
                  <a:pt x="381000" y="604520"/>
                </a:cubicBezTo>
                <a:cubicBezTo>
                  <a:pt x="328507" y="602827"/>
                  <a:pt x="275968" y="602200"/>
                  <a:pt x="223520" y="599440"/>
                </a:cubicBezTo>
                <a:cubicBezTo>
                  <a:pt x="215486" y="599017"/>
                  <a:pt x="167320" y="591069"/>
                  <a:pt x="157480" y="589280"/>
                </a:cubicBezTo>
                <a:cubicBezTo>
                  <a:pt x="114876" y="581534"/>
                  <a:pt x="147684" y="587933"/>
                  <a:pt x="116840" y="579120"/>
                </a:cubicBezTo>
                <a:cubicBezTo>
                  <a:pt x="110127" y="577202"/>
                  <a:pt x="103207" y="576046"/>
                  <a:pt x="96520" y="574040"/>
                </a:cubicBezTo>
                <a:cubicBezTo>
                  <a:pt x="86262" y="570963"/>
                  <a:pt x="76200" y="567267"/>
                  <a:pt x="66040" y="563880"/>
                </a:cubicBezTo>
                <a:lnTo>
                  <a:pt x="50800" y="558800"/>
                </a:lnTo>
                <a:cubicBezTo>
                  <a:pt x="47413" y="553720"/>
                  <a:pt x="43370" y="549021"/>
                  <a:pt x="40640" y="543560"/>
                </a:cubicBezTo>
                <a:cubicBezTo>
                  <a:pt x="38245" y="538771"/>
                  <a:pt x="35874" y="533666"/>
                  <a:pt x="35560" y="528320"/>
                </a:cubicBezTo>
                <a:cubicBezTo>
                  <a:pt x="32476" y="475890"/>
                  <a:pt x="33315" y="423284"/>
                  <a:pt x="30480" y="370840"/>
                </a:cubicBezTo>
                <a:cubicBezTo>
                  <a:pt x="29924" y="360555"/>
                  <a:pt x="26966" y="350540"/>
                  <a:pt x="25400" y="340360"/>
                </a:cubicBezTo>
                <a:cubicBezTo>
                  <a:pt x="23579" y="328526"/>
                  <a:pt x="21902" y="316669"/>
                  <a:pt x="20320" y="304800"/>
                </a:cubicBezTo>
                <a:cubicBezTo>
                  <a:pt x="15482" y="268518"/>
                  <a:pt x="16338" y="266627"/>
                  <a:pt x="10160" y="233680"/>
                </a:cubicBezTo>
                <a:cubicBezTo>
                  <a:pt x="6978" y="216707"/>
                  <a:pt x="0" y="182880"/>
                  <a:pt x="0" y="182880"/>
                </a:cubicBezTo>
                <a:cubicBezTo>
                  <a:pt x="1693" y="162560"/>
                  <a:pt x="-522" y="141526"/>
                  <a:pt x="5080" y="121920"/>
                </a:cubicBezTo>
                <a:cubicBezTo>
                  <a:pt x="6757" y="116050"/>
                  <a:pt x="15019" y="114789"/>
                  <a:pt x="20320" y="111760"/>
                </a:cubicBezTo>
                <a:cubicBezTo>
                  <a:pt x="36670" y="102417"/>
                  <a:pt x="52617" y="96066"/>
                  <a:pt x="71120" y="91440"/>
                </a:cubicBezTo>
                <a:cubicBezTo>
                  <a:pt x="77893" y="89747"/>
                  <a:pt x="84594" y="87729"/>
                  <a:pt x="91440" y="86360"/>
                </a:cubicBezTo>
                <a:cubicBezTo>
                  <a:pt x="101540" y="84340"/>
                  <a:pt x="111927" y="83778"/>
                  <a:pt x="121920" y="81280"/>
                </a:cubicBezTo>
                <a:cubicBezTo>
                  <a:pt x="158921" y="72030"/>
                  <a:pt x="143290" y="73573"/>
                  <a:pt x="172720" y="60960"/>
                </a:cubicBezTo>
                <a:cubicBezTo>
                  <a:pt x="189483" y="53776"/>
                  <a:pt x="206587" y="47413"/>
                  <a:pt x="223520" y="40640"/>
                </a:cubicBezTo>
                <a:cubicBezTo>
                  <a:pt x="231987" y="37253"/>
                  <a:pt x="241333" y="35538"/>
                  <a:pt x="248920" y="30480"/>
                </a:cubicBezTo>
                <a:cubicBezTo>
                  <a:pt x="254000" y="27093"/>
                  <a:pt x="258443" y="22464"/>
                  <a:pt x="264160" y="20320"/>
                </a:cubicBezTo>
                <a:cubicBezTo>
                  <a:pt x="272245" y="17288"/>
                  <a:pt x="281290" y="17721"/>
                  <a:pt x="289560" y="15240"/>
                </a:cubicBezTo>
                <a:cubicBezTo>
                  <a:pt x="298294" y="12620"/>
                  <a:pt x="306422" y="8282"/>
                  <a:pt x="314960" y="5080"/>
                </a:cubicBezTo>
                <a:cubicBezTo>
                  <a:pt x="319974" y="3200"/>
                  <a:pt x="325120" y="1693"/>
                  <a:pt x="330200" y="0"/>
                </a:cubicBezTo>
                <a:cubicBezTo>
                  <a:pt x="359024" y="2217"/>
                  <a:pt x="401041" y="4008"/>
                  <a:pt x="431800" y="10160"/>
                </a:cubicBezTo>
                <a:cubicBezTo>
                  <a:pt x="437051" y="11210"/>
                  <a:pt x="441891" y="13769"/>
                  <a:pt x="447040" y="15240"/>
                </a:cubicBezTo>
                <a:cubicBezTo>
                  <a:pt x="453753" y="17158"/>
                  <a:pt x="460673" y="18314"/>
                  <a:pt x="467360" y="20320"/>
                </a:cubicBezTo>
                <a:cubicBezTo>
                  <a:pt x="529199" y="38872"/>
                  <a:pt x="471324" y="23851"/>
                  <a:pt x="518160" y="35560"/>
                </a:cubicBezTo>
                <a:cubicBezTo>
                  <a:pt x="523240" y="38947"/>
                  <a:pt x="527939" y="42990"/>
                  <a:pt x="533400" y="45720"/>
                </a:cubicBezTo>
                <a:cubicBezTo>
                  <a:pt x="538189" y="48115"/>
                  <a:pt x="543626" y="48920"/>
                  <a:pt x="548640" y="50800"/>
                </a:cubicBezTo>
                <a:cubicBezTo>
                  <a:pt x="557178" y="54002"/>
                  <a:pt x="565306" y="58340"/>
                  <a:pt x="574040" y="60960"/>
                </a:cubicBezTo>
                <a:cubicBezTo>
                  <a:pt x="600544" y="68911"/>
                  <a:pt x="593821" y="62180"/>
                  <a:pt x="614680" y="71120"/>
                </a:cubicBezTo>
                <a:cubicBezTo>
                  <a:pt x="638387" y="81280"/>
                  <a:pt x="636573" y="85659"/>
                  <a:pt x="665480" y="91440"/>
                </a:cubicBezTo>
                <a:cubicBezTo>
                  <a:pt x="673947" y="93133"/>
                  <a:pt x="682610" y="94039"/>
                  <a:pt x="690880" y="96520"/>
                </a:cubicBezTo>
                <a:cubicBezTo>
                  <a:pt x="699614" y="99140"/>
                  <a:pt x="707629" y="103796"/>
                  <a:pt x="716280" y="106680"/>
                </a:cubicBezTo>
                <a:cubicBezTo>
                  <a:pt x="722904" y="108888"/>
                  <a:pt x="730063" y="109309"/>
                  <a:pt x="736600" y="111760"/>
                </a:cubicBezTo>
                <a:cubicBezTo>
                  <a:pt x="743691" y="114419"/>
                  <a:pt x="749736" y="119525"/>
                  <a:pt x="756920" y="121920"/>
                </a:cubicBezTo>
                <a:cubicBezTo>
                  <a:pt x="765111" y="124650"/>
                  <a:pt x="773891" y="125127"/>
                  <a:pt x="782320" y="127000"/>
                </a:cubicBezTo>
                <a:cubicBezTo>
                  <a:pt x="789136" y="128515"/>
                  <a:pt x="795824" y="130565"/>
                  <a:pt x="802640" y="132080"/>
                </a:cubicBezTo>
                <a:cubicBezTo>
                  <a:pt x="830874" y="138354"/>
                  <a:pt x="828191" y="136726"/>
                  <a:pt x="858520" y="142240"/>
                </a:cubicBezTo>
                <a:cubicBezTo>
                  <a:pt x="892966" y="148503"/>
                  <a:pt x="902016" y="152717"/>
                  <a:pt x="944880" y="157480"/>
                </a:cubicBezTo>
                <a:lnTo>
                  <a:pt x="990600" y="162560"/>
                </a:lnTo>
                <a:cubicBezTo>
                  <a:pt x="1050839" y="177620"/>
                  <a:pt x="955469" y="154518"/>
                  <a:pt x="1046480" y="172720"/>
                </a:cubicBezTo>
                <a:cubicBezTo>
                  <a:pt x="1051731" y="173770"/>
                  <a:pt x="1056502" y="176596"/>
                  <a:pt x="1061720" y="177800"/>
                </a:cubicBezTo>
                <a:cubicBezTo>
                  <a:pt x="1078546" y="181683"/>
                  <a:pt x="1095587" y="184573"/>
                  <a:pt x="1112520" y="187960"/>
                </a:cubicBezTo>
                <a:cubicBezTo>
                  <a:pt x="1120987" y="189653"/>
                  <a:pt x="1129403" y="191621"/>
                  <a:pt x="1137920" y="193040"/>
                </a:cubicBezTo>
                <a:cubicBezTo>
                  <a:pt x="1148080" y="194733"/>
                  <a:pt x="1158300" y="196100"/>
                  <a:pt x="1168400" y="198120"/>
                </a:cubicBezTo>
                <a:cubicBezTo>
                  <a:pt x="1175246" y="199489"/>
                  <a:pt x="1181799" y="202277"/>
                  <a:pt x="1188720" y="203200"/>
                </a:cubicBezTo>
                <a:cubicBezTo>
                  <a:pt x="1207259" y="205672"/>
                  <a:pt x="1226011" y="206215"/>
                  <a:pt x="1244600" y="208280"/>
                </a:cubicBezTo>
                <a:cubicBezTo>
                  <a:pt x="1256500" y="209602"/>
                  <a:pt x="1268326" y="211539"/>
                  <a:pt x="1280160" y="213360"/>
                </a:cubicBezTo>
                <a:cubicBezTo>
                  <a:pt x="1290340" y="214926"/>
                  <a:pt x="1300391" y="217415"/>
                  <a:pt x="1310640" y="218440"/>
                </a:cubicBezTo>
                <a:cubicBezTo>
                  <a:pt x="1317380" y="219114"/>
                  <a:pt x="1324187" y="218440"/>
                  <a:pt x="1330960" y="218440"/>
                </a:cubicBezTo>
              </a:path>
            </a:pathLst>
          </a:custGeom>
          <a:solidFill>
            <a:schemeClr val="bg1">
              <a:alpha val="9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MS logo gray - EMF" descr="Microsoft logo, gray text version">
            <a:extLst>
              <a:ext uri="{FF2B5EF4-FFF2-40B4-BE49-F238E27FC236}">
                <a16:creationId xmlns:a16="http://schemas.microsoft.com/office/drawing/2014/main" id="{E6FC95E3-3BAC-4679-BC75-9D81120B9A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4C6554-EA7F-4E48-A11A-9813A516F0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93233" y="0"/>
            <a:ext cx="9946298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955761-C3DB-473B-AB1B-B849DF6A572E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9899966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89ACE7-174D-4E2F-BA6A-E787A6F837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2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8876F-9680-4EC8-AE1D-A0C1CC3107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078E1-1103-4399-AF18-E5EF37112E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06A81A-3567-42AD-AC9A-3D02F7C0AE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C19973-4DCF-40AE-8B61-A778E59173F4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2445004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054559F9-ECEE-4336-9665-21F6CDFCF6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18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B5F3D8-577A-43D7-9775-EFE0C4106D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46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E44B03-54ED-403A-8E9D-A10EB02349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76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0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24F9FE-404D-4987-B393-D9576148ED51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228980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5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BDAA8D-77E5-4B57-B3AC-5B0ECC187C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97596E-2FF9-4709-B34A-5F47E3003661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4615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4" name="Picture 3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9FBFC78E-B822-4815-BCC6-5ED8DB4F05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60E673-61AC-440C-8DAE-1F6569DB81AD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2" r:id="rId1"/>
    <p:sldLayoutId id="2147484744" r:id="rId2"/>
    <p:sldLayoutId id="2147484765" r:id="rId3"/>
    <p:sldLayoutId id="2147484741" r:id="rId4"/>
    <p:sldLayoutId id="2147484743" r:id="rId5"/>
    <p:sldLayoutId id="2147484742" r:id="rId6"/>
    <p:sldLayoutId id="2147484763" r:id="rId7"/>
    <p:sldLayoutId id="2147484755" r:id="rId8"/>
    <p:sldLayoutId id="2147484580" r:id="rId9"/>
    <p:sldLayoutId id="2147484745" r:id="rId10"/>
    <p:sldLayoutId id="2147484609" r:id="rId11"/>
    <p:sldLayoutId id="2147484748" r:id="rId12"/>
    <p:sldLayoutId id="2147484577" r:id="rId13"/>
    <p:sldLayoutId id="2147484610" r:id="rId14"/>
    <p:sldLayoutId id="2147484754" r:id="rId15"/>
    <p:sldLayoutId id="2147484240" r:id="rId16"/>
    <p:sldLayoutId id="2147484241" r:id="rId17"/>
    <p:sldLayoutId id="2147484474" r:id="rId18"/>
    <p:sldLayoutId id="2147484245" r:id="rId19"/>
    <p:sldLayoutId id="2147484247" r:id="rId20"/>
    <p:sldLayoutId id="2147484639" r:id="rId21"/>
    <p:sldLayoutId id="2147484603" r:id="rId22"/>
    <p:sldLayoutId id="2147484700" r:id="rId23"/>
    <p:sldLayoutId id="2147484701" r:id="rId24"/>
    <p:sldLayoutId id="2147484702" r:id="rId25"/>
    <p:sldLayoutId id="2147484640" r:id="rId26"/>
    <p:sldLayoutId id="2147484641" r:id="rId27"/>
    <p:sldLayoutId id="2147484583" r:id="rId28"/>
    <p:sldLayoutId id="2147484249" r:id="rId29"/>
    <p:sldLayoutId id="2147484582" r:id="rId30"/>
    <p:sldLayoutId id="2147484584" r:id="rId31"/>
    <p:sldLayoutId id="2147484256" r:id="rId32"/>
    <p:sldLayoutId id="2147484257" r:id="rId33"/>
    <p:sldLayoutId id="2147484585" r:id="rId34"/>
    <p:sldLayoutId id="2147484760" r:id="rId35"/>
    <p:sldLayoutId id="2147484761" r:id="rId36"/>
    <p:sldLayoutId id="2147484299" r:id="rId37"/>
    <p:sldLayoutId id="2147484263" r:id="rId3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4" r:id="rId1"/>
    <p:sldLayoutId id="2147484753" r:id="rId2"/>
    <p:sldLayoutId id="2147484749" r:id="rId3"/>
    <p:sldLayoutId id="2147484750" r:id="rId4"/>
    <p:sldLayoutId id="2147484751" r:id="rId5"/>
    <p:sldLayoutId id="2147484752" r:id="rId6"/>
    <p:sldLayoutId id="2147484645" r:id="rId7"/>
    <p:sldLayoutId id="2147484646" r:id="rId8"/>
    <p:sldLayoutId id="2147484650" r:id="rId9"/>
    <p:sldLayoutId id="2147484651" r:id="rId10"/>
    <p:sldLayoutId id="2147484652" r:id="rId11"/>
    <p:sldLayoutId id="2147484653" r:id="rId12"/>
    <p:sldLayoutId id="2147484654" r:id="rId13"/>
    <p:sldLayoutId id="2147484655" r:id="rId14"/>
    <p:sldLayoutId id="2147484656" r:id="rId15"/>
    <p:sldLayoutId id="2147484738" r:id="rId16"/>
    <p:sldLayoutId id="2147484739" r:id="rId17"/>
    <p:sldLayoutId id="2147484740" r:id="rId18"/>
    <p:sldLayoutId id="2147484661" r:id="rId19"/>
    <p:sldLayoutId id="2147484663" r:id="rId20"/>
    <p:sldLayoutId id="2147484665" r:id="rId21"/>
    <p:sldLayoutId id="2147484756" r:id="rId22"/>
    <p:sldLayoutId id="2147484757" r:id="rId23"/>
    <p:sldLayoutId id="2147484758" r:id="rId24"/>
    <p:sldLayoutId id="2147484666" r:id="rId25"/>
    <p:sldLayoutId id="2147484667" r:id="rId26"/>
    <p:sldLayoutId id="2147484668" r:id="rId27"/>
    <p:sldLayoutId id="2147484669" r:id="rId28"/>
    <p:sldLayoutId id="2147484759" r:id="rId29"/>
    <p:sldLayoutId id="2147484670" r:id="rId30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6.xml"/><Relationship Id="rId7" Type="http://schemas.openxmlformats.org/officeDocument/2006/relationships/hyperlink" Target="https://aka.ms/cpp/ib" TargetMode="Externa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ka.ms/cpp/runtimeperf" TargetMode="Externa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hyperlink" Target="https://aka.ms/cpp/code-analysis" TargetMode="Externa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" TargetMode="External"/><Relationship Id="rId2" Type="http://schemas.openxmlformats.org/officeDocument/2006/relationships/hyperlink" Target="https://aka.ms/cpp" TargetMode="Externa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aka.ms/cpp/upgrade/201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aka.ms/cpp/upgrade/2019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hyperlink" Target="https://aka.ms/cpp/upgrade/2019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cpp/upgrade/2019" TargetMode="Externa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https://aka.ms/cpp/conformance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hyperlink" Target="https://aka.ms/cpp/throughput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1625561"/>
            <a:ext cx="5511800" cy="1908215"/>
          </a:xfrm>
        </p:spPr>
        <p:txBody>
          <a:bodyPr/>
          <a:lstStyle/>
          <a:p>
            <a:r>
              <a:rPr lang="en-US" sz="4800" b="1" dirty="0"/>
              <a:t>Accelerate your C++ development </a:t>
            </a:r>
            <a:br>
              <a:rPr lang="en-US" sz="4800" b="1" dirty="0"/>
            </a:br>
            <a:r>
              <a:rPr lang="en-US" sz="2800" b="1" dirty="0"/>
              <a:t>with Visual Studio 2019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9144000" cy="1846659"/>
          </a:xfrm>
        </p:spPr>
        <p:txBody>
          <a:bodyPr/>
          <a:lstStyle/>
          <a:p>
            <a:r>
              <a:rPr lang="en-US" dirty="0"/>
              <a:t>Erika Sweet       </a:t>
            </a:r>
            <a:r>
              <a:rPr lang="en-US" dirty="0">
                <a:solidFill>
                  <a:srgbClr val="1DA1F2"/>
                </a:solidFill>
              </a:rPr>
              <a:t>@</a:t>
            </a:r>
            <a:r>
              <a:rPr lang="en-US" dirty="0" err="1">
                <a:solidFill>
                  <a:srgbClr val="1DA1F2"/>
                </a:solidFill>
              </a:rPr>
              <a:t>erikasweet</a:t>
            </a:r>
            <a:r>
              <a:rPr lang="en-US" dirty="0">
                <a:solidFill>
                  <a:srgbClr val="1DA1F2"/>
                </a:solidFill>
              </a:rPr>
              <a:t>_</a:t>
            </a:r>
            <a:endParaRPr lang="en-US" dirty="0"/>
          </a:p>
          <a:p>
            <a:r>
              <a:rPr lang="en-US" dirty="0"/>
              <a:t>Marian Luparu       </a:t>
            </a:r>
            <a:r>
              <a:rPr lang="en-US" dirty="0">
                <a:solidFill>
                  <a:srgbClr val="1DA1F2"/>
                </a:solidFill>
              </a:rPr>
              <a:t>@mluparu</a:t>
            </a:r>
          </a:p>
          <a:p>
            <a:endParaRPr lang="en-US" dirty="0"/>
          </a:p>
          <a:p>
            <a:r>
              <a:rPr lang="en-US" dirty="0"/>
              <a:t>C++ Team      </a:t>
            </a:r>
            <a:r>
              <a:rPr lang="en-US" dirty="0">
                <a:solidFill>
                  <a:srgbClr val="1DA1F2"/>
                </a:solidFill>
              </a:rPr>
              <a:t>@</a:t>
            </a:r>
            <a:r>
              <a:rPr lang="en-US" dirty="0" err="1">
                <a:solidFill>
                  <a:srgbClr val="1DA1F2"/>
                </a:solidFill>
              </a:rPr>
              <a:t>visualc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Questions?    </a:t>
            </a:r>
            <a:r>
              <a:rPr lang="en-US" dirty="0"/>
              <a:t>   </a:t>
            </a:r>
            <a:r>
              <a:rPr lang="en-US" dirty="0">
                <a:solidFill>
                  <a:srgbClr val="1DA1F2"/>
                </a:solidFill>
              </a:rPr>
              <a:t>#VS2019</a:t>
            </a:r>
            <a:endParaRPr lang="en-US" dirty="0"/>
          </a:p>
        </p:txBody>
      </p:sp>
      <p:pic>
        <p:nvPicPr>
          <p:cNvPr id="1028" name="Picture 4" descr="Image result for twitter logo">
            <a:extLst>
              <a:ext uri="{FF2B5EF4-FFF2-40B4-BE49-F238E27FC236}">
                <a16:creationId xmlns:a16="http://schemas.microsoft.com/office/drawing/2014/main" id="{59BBC426-7DDE-4BA5-846F-21728ADBB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51" y="4338537"/>
            <a:ext cx="247156" cy="20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twitter logo">
            <a:extLst>
              <a:ext uri="{FF2B5EF4-FFF2-40B4-BE49-F238E27FC236}">
                <a16:creationId xmlns:a16="http://schemas.microsoft.com/office/drawing/2014/main" id="{EE5F7E81-2661-483F-BF62-3CDF28E88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890" y="4941854"/>
            <a:ext cx="247156" cy="20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twitter logo">
            <a:extLst>
              <a:ext uri="{FF2B5EF4-FFF2-40B4-BE49-F238E27FC236}">
                <a16:creationId xmlns:a16="http://schemas.microsoft.com/office/drawing/2014/main" id="{3123A625-893F-4A58-8F32-21B27DE68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86" y="5532807"/>
            <a:ext cx="247156" cy="20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twitter logo">
            <a:extLst>
              <a:ext uri="{FF2B5EF4-FFF2-40B4-BE49-F238E27FC236}">
                <a16:creationId xmlns:a16="http://schemas.microsoft.com/office/drawing/2014/main" id="{BEDFF8BD-D05F-4965-B1C7-DCDAA890D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216" y="4020658"/>
            <a:ext cx="247156" cy="20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2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968DD54-9E9F-4833-BEAB-74DBD1CCAC2E}"/>
              </a:ext>
            </a:extLst>
          </p:cNvPr>
          <p:cNvGraphicFramePr/>
          <p:nvPr>
            <p:extLst/>
          </p:nvPr>
        </p:nvGraphicFramePr>
        <p:xfrm>
          <a:off x="-5267325" y="2847975"/>
          <a:ext cx="10826750" cy="7738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02F906C-18FA-4809-B567-881961F0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 with </a:t>
            </a:r>
            <a:r>
              <a:rPr lang="en-US" dirty="0" err="1"/>
              <a:t>IncrediBuild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2BED38-4091-4CEA-87BA-A6CB87A6B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465016"/>
          </a:xfrm>
        </p:spPr>
        <p:txBody>
          <a:bodyPr/>
          <a:lstStyle/>
          <a:p>
            <a:r>
              <a:rPr lang="en-US" dirty="0"/>
              <a:t>Speed up your local builds for free for up to 16 cores!</a:t>
            </a:r>
          </a:p>
          <a:p>
            <a:r>
              <a:rPr lang="en-US" dirty="0"/>
              <a:t>Sign-up to try distributed builds</a:t>
            </a:r>
          </a:p>
          <a:p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C7C709D-C22E-4DF7-A713-5002CA9F9415}"/>
              </a:ext>
            </a:extLst>
          </p:cNvPr>
          <p:cNvSpPr txBox="1">
            <a:spLocks/>
          </p:cNvSpPr>
          <p:nvPr/>
        </p:nvSpPr>
        <p:spPr>
          <a:xfrm>
            <a:off x="6625240" y="279856"/>
            <a:ext cx="5309585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Learn more at </a:t>
            </a:r>
            <a:r>
              <a:rPr lang="en-US" sz="2000" dirty="0">
                <a:hlinkClick r:id="rId7"/>
              </a:rPr>
              <a:t>https://aka.ms/cpp/ib</a:t>
            </a:r>
            <a:r>
              <a:rPr lang="en-US" sz="2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6CABB0-8FD8-42EA-8509-1D264C071A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0975" y="2549169"/>
            <a:ext cx="3162741" cy="402011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1AD642B-542C-418E-9C71-9CEE4C5EB642}"/>
              </a:ext>
            </a:extLst>
          </p:cNvPr>
          <p:cNvSpPr/>
          <p:nvPr/>
        </p:nvSpPr>
        <p:spPr bwMode="auto">
          <a:xfrm>
            <a:off x="5239750" y="5530379"/>
            <a:ext cx="320040" cy="304800"/>
          </a:xfrm>
          <a:prstGeom prst="rightArrow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8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968DD54-9E9F-4833-BEAB-74DBD1CCAC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4887111"/>
              </p:ext>
            </p:extLst>
          </p:nvPr>
        </p:nvGraphicFramePr>
        <p:xfrm>
          <a:off x="-5267325" y="-4000500"/>
          <a:ext cx="10826750" cy="7738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D4364-F2B8-4064-8A33-99FD3718F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67696" y="2914650"/>
            <a:ext cx="8705851" cy="3831818"/>
          </a:xfrm>
        </p:spPr>
        <p:txBody>
          <a:bodyPr/>
          <a:lstStyle/>
          <a:p>
            <a:pPr fontAlgn="ctr"/>
            <a:r>
              <a:rPr lang="en-US" sz="1800" dirty="0"/>
              <a:t>More </a:t>
            </a:r>
            <a:r>
              <a:rPr lang="en-US" sz="1800" b="1" dirty="0"/>
              <a:t>optimizer improvements </a:t>
            </a:r>
            <a:r>
              <a:rPr lang="en-US" sz="1800" dirty="0"/>
              <a:t>in release mode</a:t>
            </a:r>
          </a:p>
          <a:p>
            <a:pPr lvl="1" font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Augment </a:t>
            </a:r>
            <a:r>
              <a:rPr lang="en-US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SSA optimizer 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understand vector (SIMD) code</a:t>
            </a:r>
          </a:p>
          <a:p>
            <a:pPr lvl="1" font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Control-statement optimization improvements</a:t>
            </a:r>
          </a:p>
          <a:p>
            <a:pPr lvl="1" font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Improvements to </a:t>
            </a:r>
            <a:r>
              <a:rPr lang="en-US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memset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generation</a:t>
            </a:r>
          </a:p>
          <a:p>
            <a:pPr lvl="1" font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Additional removals of redundant copies</a:t>
            </a:r>
          </a:p>
          <a:p>
            <a:pPr marL="0" indent="0" fontAlgn="ctr">
              <a:buNone/>
            </a:pPr>
            <a:endParaRPr lang="en-US" sz="1050" dirty="0"/>
          </a:p>
          <a:p>
            <a:pPr fontAlgn="ctr"/>
            <a:r>
              <a:rPr lang="en-US" sz="1800" b="1" dirty="0"/>
              <a:t>OpenMP SIMD extension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- with /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openmp:experimental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fontAlgn="ctr">
              <a:buNone/>
            </a:pPr>
            <a:endParaRPr lang="en-US" sz="1050" dirty="0"/>
          </a:p>
          <a:p>
            <a:pPr fontAlgn="ctr"/>
            <a:r>
              <a:rPr lang="en-US" sz="1800" b="1" dirty="0"/>
              <a:t>C++ exception handling </a:t>
            </a:r>
            <a:r>
              <a:rPr lang="en-US" sz="1800" dirty="0"/>
              <a:t>data size is 60% smaller, leading up to ~20% binary reduction when heavy exceptions are used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– with /d2FH4</a:t>
            </a:r>
          </a:p>
          <a:p>
            <a:pPr marL="0" indent="0" fontAlgn="ctr">
              <a:buNone/>
            </a:pPr>
            <a:endParaRPr lang="en-US" sz="1050" dirty="0"/>
          </a:p>
          <a:p>
            <a:pPr fontAlgn="ctr"/>
            <a:r>
              <a:rPr lang="en-US" sz="1800" b="1" dirty="0"/>
              <a:t>More aggressive </a:t>
            </a:r>
            <a:r>
              <a:rPr lang="en-US" sz="1800" b="1" dirty="0" err="1"/>
              <a:t>inlining</a:t>
            </a:r>
            <a:r>
              <a:rPr lang="en-US" sz="1800" b="1" dirty="0"/>
              <a:t> </a:t>
            </a:r>
            <a:r>
              <a:rPr lang="en-US" sz="1800" dirty="0"/>
              <a:t>than the default /Ob2 under /O2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– with /Ob3</a:t>
            </a:r>
          </a:p>
          <a:p>
            <a:pPr fontAlgn="ctr"/>
            <a:endParaRPr lang="en-US" sz="1800" dirty="0"/>
          </a:p>
          <a:p>
            <a:pPr marL="0" indent="0" fontAlgn="ctr">
              <a:buNone/>
            </a:pPr>
            <a:r>
              <a:rPr lang="en-US" sz="1800" dirty="0"/>
              <a:t>Learn more at </a:t>
            </a:r>
            <a:r>
              <a:rPr lang="en-US" sz="1800" dirty="0">
                <a:hlinkClick r:id="rId8"/>
              </a:rPr>
              <a:t>https://aka.ms/cpp/runtimeperf</a:t>
            </a:r>
            <a:r>
              <a:rPr lang="en-US" sz="1800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531345-E8AB-4BEE-AD28-04A8FBA93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417910"/>
              </p:ext>
            </p:extLst>
          </p:nvPr>
        </p:nvGraphicFramePr>
        <p:xfrm>
          <a:off x="3438525" y="685800"/>
          <a:ext cx="8164194" cy="1970763"/>
        </p:xfrm>
        <a:graphic>
          <a:graphicData uri="http://schemas.openxmlformats.org/drawingml/2006/table">
            <a:tbl>
              <a:tblPr firstRow="1"/>
              <a:tblGrid>
                <a:gridCol w="2609850">
                  <a:extLst>
                    <a:ext uri="{9D8B030D-6E8A-4147-A177-3AD203B41FA5}">
                      <a16:colId xmlns:a16="http://schemas.microsoft.com/office/drawing/2014/main" val="398760071"/>
                    </a:ext>
                  </a:extLst>
                </a:gridCol>
                <a:gridCol w="5554344">
                  <a:extLst>
                    <a:ext uri="{9D8B030D-6E8A-4147-A177-3AD203B41FA5}">
                      <a16:colId xmlns:a16="http://schemas.microsoft.com/office/drawing/2014/main" val="1064259584"/>
                    </a:ext>
                  </a:extLst>
                </a:gridCol>
              </a:tblGrid>
              <a:tr h="374919">
                <a:tc gridSpan="2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Unreal Engine Infiltrator demo</a:t>
                      </a:r>
                    </a:p>
                  </a:txBody>
                  <a:tcPr marL="59737" marR="59737" marT="29869" marB="298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DA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59737" marR="59737" marT="29869" marB="298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DA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463055"/>
                  </a:ext>
                </a:extLst>
              </a:tr>
              <a:tr h="75121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effectLst/>
                        </a:rPr>
                        <a:t>Frame duration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effectLst/>
                        </a:rPr>
                        <a:t>%age improvement</a:t>
                      </a:r>
                    </a:p>
                  </a:txBody>
                  <a:tcPr marL="59737" marR="59737" marT="29869" marB="29869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1DA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A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VS 2019 vs. VS 2017</a:t>
                      </a:r>
                      <a:endParaRPr lang="en-US" b="1" dirty="0"/>
                    </a:p>
                  </a:txBody>
                  <a:tcPr marL="59737" marR="59737" marT="29869" marB="29869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1DA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A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530869"/>
                  </a:ext>
                </a:extLst>
              </a:tr>
              <a:tr h="422317">
                <a:tc>
                  <a:txBody>
                    <a:bodyPr/>
                    <a:lstStyle/>
                    <a:p>
                      <a:r>
                        <a:rPr lang="en-US" sz="2000" i="1" dirty="0">
                          <a:effectLst/>
                        </a:rPr>
                        <a:t>Average</a:t>
                      </a:r>
                    </a:p>
                  </a:txBody>
                  <a:tcPr marL="59737" marR="59737" marT="29869" marB="2986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DA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107C10"/>
                          </a:solidFill>
                          <a:effectLst/>
                        </a:rPr>
                        <a:t>0.7%</a:t>
                      </a:r>
                    </a:p>
                  </a:txBody>
                  <a:tcPr marL="59737" marR="59737" marT="29869" marB="2986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DA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884200"/>
                  </a:ext>
                </a:extLst>
              </a:tr>
              <a:tr h="422317">
                <a:tc>
                  <a:txBody>
                    <a:bodyPr/>
                    <a:lstStyle/>
                    <a:p>
                      <a:pPr lvl="0" algn="l"/>
                      <a:r>
                        <a:rPr lang="en-US" sz="2000" i="1" dirty="0">
                          <a:effectLst/>
                        </a:rPr>
                        <a:t>Largest</a:t>
                      </a:r>
                    </a:p>
                  </a:txBody>
                  <a:tcPr marL="59737" marR="59737" marT="29869" marB="2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107C10"/>
                          </a:solidFill>
                          <a:effectLst/>
                        </a:rPr>
                        <a:t>2.8%</a:t>
                      </a:r>
                    </a:p>
                  </a:txBody>
                  <a:tcPr marL="59737" marR="59737" marT="29869" marB="2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506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984836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968DD54-9E9F-4833-BEAB-74DBD1CCAC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8208051"/>
              </p:ext>
            </p:extLst>
          </p:nvPr>
        </p:nvGraphicFramePr>
        <p:xfrm>
          <a:off x="6905625" y="-4000500"/>
          <a:ext cx="10826750" cy="7738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6642A58-91E9-4CD6-A3B9-09BF1276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Code Analysis checks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6A16D-D113-46C2-85EE-3BF0B7256D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982081"/>
          </a:xfrm>
        </p:spPr>
        <p:txBody>
          <a:bodyPr/>
          <a:lstStyle/>
          <a:p>
            <a:r>
              <a:rPr lang="en-US" dirty="0"/>
              <a:t>Concurrency checks</a:t>
            </a:r>
          </a:p>
          <a:p>
            <a:r>
              <a:rPr lang="en-US" dirty="0"/>
              <a:t>Use-after-move check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off-by-default, part of C++ Core Check Experimental Rules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Coroutine checks</a:t>
            </a:r>
          </a:p>
          <a:p>
            <a:r>
              <a:rPr lang="en-US" dirty="0"/>
              <a:t>Lifetime profile checks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off-by-default, part of C++ Core Check Lifetime Rules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D824C8-F3C0-4313-8E78-627E95DFE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80263"/>
              </p:ext>
            </p:extLst>
          </p:nvPr>
        </p:nvGraphicFramePr>
        <p:xfrm>
          <a:off x="1581150" y="3675641"/>
          <a:ext cx="10283825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3825">
                  <a:extLst>
                    <a:ext uri="{9D8B030D-6E8A-4147-A177-3AD203B41FA5}">
                      <a16:colId xmlns:a16="http://schemas.microsoft.com/office/drawing/2014/main" val="2007926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Concurrency check example</a:t>
                      </a:r>
                    </a:p>
                  </a:txBody>
                  <a:tcPr>
                    <a:lnL w="12700" cap="flat" cmpd="sng" algn="ctr">
                      <a:solidFill>
                        <a:srgbClr val="107C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7C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7C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07C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41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1" dirty="0" err="1">
                          <a:effectLst/>
                          <a:latin typeface="Consolas" panose="020B0609020204030204" pitchFamily="49" charset="0"/>
                        </a:rPr>
                        <a:t>HandleRequest</a:t>
                      </a:r>
                      <a:r>
                        <a:rPr lang="en-US" sz="160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en-US" sz="160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dirty="0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</a:rPr>
                        <a:t>Request</a:t>
                      </a:r>
                      <a:r>
                        <a:rPr lang="en-US" sz="160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request</a:t>
                      </a:r>
                      <a:r>
                        <a:rPr lang="en-US" sz="160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r>
                        <a:rPr lang="en-US" sz="160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b="1" dirty="0" err="1">
                          <a:effectLst/>
                          <a:latin typeface="Consolas" panose="020B0609020204030204" pitchFamily="49" charset="0"/>
                        </a:rPr>
                        <a:t>EnterCriticalSection</a:t>
                      </a:r>
                      <a:r>
                        <a:rPr lang="en-US" sz="160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cs_</a:t>
                      </a:r>
                      <a:r>
                        <a:rPr lang="en-US" sz="160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if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1" dirty="0" err="1">
                          <a:effectLst/>
                          <a:latin typeface="Consolas" panose="020B0609020204030204" pitchFamily="49" charset="0"/>
                        </a:rPr>
                        <a:t>cache_</a:t>
                      </a:r>
                      <a:r>
                        <a:rPr lang="en-US" sz="1600" dirty="0" err="1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600" b="1" dirty="0" err="1">
                          <a:effectLst/>
                          <a:latin typeface="Consolas" panose="020B0609020204030204" pitchFamily="49" charset="0"/>
                        </a:rPr>
                        <a:t>find</a:t>
                      </a:r>
                      <a:r>
                        <a:rPr lang="en-US" sz="160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en-US" sz="160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1" dirty="0" err="1">
                          <a:effectLst/>
                          <a:latin typeface="Consolas" panose="020B0609020204030204" pitchFamily="49" charset="0"/>
                        </a:rPr>
                        <a:t>cache_</a:t>
                      </a:r>
                      <a:r>
                        <a:rPr lang="en-US" sz="1600" dirty="0" err="1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600" b="1" dirty="0" err="1">
                          <a:effectLst/>
                          <a:latin typeface="Consolas" panose="020B0609020204030204" pitchFamily="49" charset="0"/>
                        </a:rPr>
                        <a:t>end</a:t>
                      </a:r>
                      <a:r>
                        <a:rPr lang="en-US" sz="160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())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return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60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107C10"/>
                          </a:solidFill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600" b="1" kern="1200" dirty="0">
                          <a:solidFill>
                            <a:srgbClr val="107C10"/>
                          </a:solidFill>
                          <a:latin typeface="+mn-lt"/>
                          <a:ea typeface="+mn-ea"/>
                          <a:cs typeface="+mn-cs"/>
                        </a:rPr>
                        <a:t>C26115: Failing to release lock 'this-&gt;cs_' in function</a:t>
                      </a:r>
                      <a:endParaRPr lang="en-US" sz="1600" b="1" dirty="0">
                        <a:solidFill>
                          <a:srgbClr val="107C1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    cache_</a:t>
                      </a:r>
                      <a:r>
                        <a:rPr lang="en-US" sz="160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en-US" sz="160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request</a:t>
                      </a:r>
                      <a:r>
                        <a:rPr lang="en-US" sz="160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b="1" dirty="0" err="1">
                          <a:effectLst/>
                          <a:latin typeface="Consolas" panose="020B0609020204030204" pitchFamily="49" charset="0"/>
                        </a:rPr>
                        <a:t>LeaveCriticalSection</a:t>
                      </a:r>
                      <a:r>
                        <a:rPr lang="en-US" sz="160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cs_</a:t>
                      </a:r>
                      <a:r>
                        <a:rPr lang="en-US" sz="160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160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07C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7C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107C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834518"/>
                  </a:ext>
                </a:extLst>
              </a:tr>
            </a:tbl>
          </a:graphicData>
        </a:graphic>
      </p:graphicFrame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C0D383F-38BF-4D6B-B3C5-F3DC91745BE6}"/>
              </a:ext>
            </a:extLst>
          </p:cNvPr>
          <p:cNvSpPr txBox="1">
            <a:spLocks/>
          </p:cNvSpPr>
          <p:nvPr/>
        </p:nvSpPr>
        <p:spPr>
          <a:xfrm>
            <a:off x="586390" y="6347831"/>
            <a:ext cx="5309585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Learn more at </a:t>
            </a:r>
            <a:r>
              <a:rPr lang="en-US" sz="2000" dirty="0">
                <a:hlinkClick r:id="rId7"/>
              </a:rPr>
              <a:t>https://aka.ms/cpp/code-analysis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5207825"/>
      </p:ext>
    </p:extLst>
  </p:cSld>
  <p:clrMapOvr>
    <a:masterClrMapping/>
  </p:clrMapOvr>
  <p:transition spd="med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968DD54-9E9F-4833-BEAB-74DBD1CCAC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0915948"/>
              </p:ext>
            </p:extLst>
          </p:nvPr>
        </p:nvGraphicFramePr>
        <p:xfrm>
          <a:off x="1752599" y="685800"/>
          <a:ext cx="8896351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E40EDE6-1D63-494E-B0A5-B86BFF8C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MSVC toolset version 19.20</a:t>
            </a:r>
          </a:p>
        </p:txBody>
      </p:sp>
    </p:spTree>
    <p:extLst>
      <p:ext uri="{BB962C8B-B14F-4D97-AF65-F5344CB8AC3E}">
        <p14:creationId xmlns:p14="http://schemas.microsoft.com/office/powerpoint/2010/main" val="875500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006DB0-32B7-4254-A63E-9E3E5D2D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173" y="457200"/>
            <a:ext cx="10683875" cy="923330"/>
          </a:xfrm>
        </p:spPr>
        <p:txBody>
          <a:bodyPr>
            <a:normAutofit/>
          </a:bodyPr>
          <a:lstStyle/>
          <a:p>
            <a:r>
              <a:rPr lang="en-US" dirty="0"/>
              <a:t>Visual Studio 2019</a:t>
            </a:r>
            <a:br>
              <a:rPr lang="en-US" dirty="0"/>
            </a:br>
            <a:r>
              <a:rPr lang="en-US" sz="2400" dirty="0"/>
              <a:t>One IDE for any developer, any app, any platform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66E99-EEE5-4472-814F-13CDDF4235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917779"/>
            <a:ext cx="10683875" cy="4358116"/>
          </a:xfrm>
        </p:spPr>
        <p:txBody>
          <a:bodyPr/>
          <a:lstStyle/>
          <a:p>
            <a:r>
              <a:rPr lang="en-US" sz="2400" dirty="0"/>
              <a:t>Freedom to </a:t>
            </a:r>
            <a:r>
              <a:rPr lang="en-US" sz="2400" b="1" dirty="0"/>
              <a:t>target</a:t>
            </a:r>
            <a:r>
              <a:rPr lang="en-US" sz="2400" dirty="0"/>
              <a:t> </a:t>
            </a:r>
            <a:r>
              <a:rPr lang="en-US" sz="2400" b="1" dirty="0"/>
              <a:t>any platform </a:t>
            </a:r>
            <a:r>
              <a:rPr lang="en-US" sz="2400" dirty="0"/>
              <a:t>from one single IDE</a:t>
            </a:r>
          </a:p>
          <a:p>
            <a:pPr lvl="1"/>
            <a:r>
              <a:rPr lang="en-US" sz="1800" dirty="0"/>
              <a:t>Azure Sphere, ARM microcontrollers, Android, Cygwin/MinGW, iOS, Linux, UWP, Windows </a:t>
            </a:r>
          </a:p>
          <a:p>
            <a:pPr lvl="1"/>
            <a:endParaRPr lang="en-US" sz="1800" dirty="0"/>
          </a:p>
          <a:p>
            <a:r>
              <a:rPr lang="ro-RO" sz="2400" b="1" dirty="0"/>
              <a:t>Easy</a:t>
            </a:r>
            <a:r>
              <a:rPr lang="ro-RO" sz="2400" dirty="0"/>
              <a:t> to get started</a:t>
            </a:r>
            <a:endParaRPr lang="en-US" sz="2400" dirty="0"/>
          </a:p>
          <a:p>
            <a:pPr lvl="1"/>
            <a:r>
              <a:rPr lang="ro-RO" sz="1800" dirty="0"/>
              <a:t>Keep your </a:t>
            </a:r>
            <a:r>
              <a:rPr lang="en-US" sz="1800" dirty="0"/>
              <a:t>C</a:t>
            </a:r>
            <a:r>
              <a:rPr lang="ro-RO" sz="1800" dirty="0"/>
              <a:t>M</a:t>
            </a:r>
            <a:r>
              <a:rPr lang="en-US" sz="1800" dirty="0" err="1"/>
              <a:t>ake</a:t>
            </a:r>
            <a:r>
              <a:rPr lang="ro-RO" sz="1800" dirty="0"/>
              <a:t>/make/Ninja</a:t>
            </a:r>
            <a:r>
              <a:rPr lang="en-US" sz="1800" dirty="0"/>
              <a:t>, No conv</a:t>
            </a:r>
            <a:r>
              <a:rPr lang="ro-RO" sz="1800" dirty="0"/>
              <a:t>ersion</a:t>
            </a:r>
            <a:r>
              <a:rPr lang="en-US" sz="1800" dirty="0"/>
              <a:t> to VS solutions, Easy C++ library acquisition</a:t>
            </a:r>
          </a:p>
          <a:p>
            <a:pPr lvl="1"/>
            <a:endParaRPr lang="en-US" sz="1800" dirty="0"/>
          </a:p>
          <a:p>
            <a:r>
              <a:rPr lang="en-US" sz="2400" dirty="0"/>
              <a:t>Continue to use </a:t>
            </a:r>
            <a:r>
              <a:rPr lang="en-US" sz="2400" b="1" dirty="0"/>
              <a:t>your C++ tools </a:t>
            </a:r>
            <a:r>
              <a:rPr lang="en-US" sz="2400" dirty="0"/>
              <a:t>of choice, all </a:t>
            </a:r>
            <a:r>
              <a:rPr lang="en-US" sz="2400" b="1" dirty="0"/>
              <a:t>integrated</a:t>
            </a:r>
            <a:r>
              <a:rPr lang="en-US" sz="2400" dirty="0"/>
              <a:t> in the IDE </a:t>
            </a:r>
          </a:p>
          <a:p>
            <a:pPr lvl="1"/>
            <a:r>
              <a:rPr lang="en-US" sz="1800" dirty="0"/>
              <a:t>Choice of LLVM/GCC/MSVC, Clang-format, </a:t>
            </a:r>
            <a:r>
              <a:rPr lang="en-US" sz="1800" dirty="0" err="1"/>
              <a:t>CTest</a:t>
            </a:r>
            <a:r>
              <a:rPr lang="en-US" sz="1800" dirty="0"/>
              <a:t>, Google Test, </a:t>
            </a:r>
            <a:r>
              <a:rPr lang="en-US" sz="1800" dirty="0" err="1"/>
              <a:t>Boost.Test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en-US" sz="2400" dirty="0"/>
              <a:t>Rich and familiar C++ </a:t>
            </a:r>
            <a:r>
              <a:rPr lang="en-US" sz="2400" b="1" dirty="0"/>
              <a:t>code</a:t>
            </a:r>
            <a:r>
              <a:rPr lang="en-US" sz="2400" dirty="0"/>
              <a:t> </a:t>
            </a:r>
            <a:r>
              <a:rPr lang="en-US" sz="2400" b="1" dirty="0"/>
              <a:t>editing and debugging </a:t>
            </a:r>
            <a:r>
              <a:rPr lang="en-US" sz="2400" dirty="0"/>
              <a:t>experiences</a:t>
            </a:r>
          </a:p>
          <a:p>
            <a:pPr lvl="1"/>
            <a:r>
              <a:rPr lang="en-US" sz="1800" dirty="0"/>
              <a:t>IntelliSense, Refactoring, Conditional breakpoints, Debug visualization, Just-my-code debugging</a:t>
            </a:r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29DA4-9AEF-47B7-971D-469DE74A6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037"/>
            <a:ext cx="1595656" cy="15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31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Erika Sweet</a:t>
            </a:r>
          </a:p>
        </p:txBody>
      </p:sp>
    </p:spTree>
    <p:extLst>
      <p:ext uri="{BB962C8B-B14F-4D97-AF65-F5344CB8AC3E}">
        <p14:creationId xmlns:p14="http://schemas.microsoft.com/office/powerpoint/2010/main" val="118398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in </a:t>
            </a:r>
            <a:r>
              <a:rPr lang="en-US" b="1" dirty="0">
                <a:solidFill>
                  <a:srgbClr val="D63901"/>
                </a:solidFill>
              </a:rPr>
              <a:t>Visual Studio 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E5DA9-85BF-4F0A-AFC9-28E59E35BFD3}"/>
              </a:ext>
            </a:extLst>
          </p:cNvPr>
          <p:cNvSpPr/>
          <p:nvPr/>
        </p:nvSpPr>
        <p:spPr>
          <a:xfrm>
            <a:off x="538263" y="1099984"/>
            <a:ext cx="4383933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Browse &amp; Edit</a:t>
            </a:r>
          </a:p>
          <a:p>
            <a:pPr lvl="1"/>
            <a:r>
              <a:rPr lang="en-US" dirty="0"/>
              <a:t>Duplicate code with Ctrl + D</a:t>
            </a:r>
          </a:p>
          <a:p>
            <a:pPr lvl="1"/>
            <a:r>
              <a:rPr lang="en-US" dirty="0"/>
              <a:t>Add macro to hint file (quick fix)</a:t>
            </a:r>
          </a:p>
          <a:p>
            <a:pPr lvl="1"/>
            <a:r>
              <a:rPr lang="en-US" dirty="0" err="1"/>
              <a:t>ClangFormat</a:t>
            </a:r>
            <a:r>
              <a:rPr lang="en-US" dirty="0"/>
              <a:t> support</a:t>
            </a:r>
          </a:p>
          <a:p>
            <a:pPr lvl="1"/>
            <a:r>
              <a:rPr lang="en-US" dirty="0"/>
              <a:t>Expanded macros in Quick Info</a:t>
            </a:r>
          </a:p>
          <a:p>
            <a:pPr lvl="1"/>
            <a:r>
              <a:rPr lang="en-US" dirty="0"/>
              <a:t>Macro to </a:t>
            </a:r>
            <a:r>
              <a:rPr lang="en-US" dirty="0" err="1"/>
              <a:t>constexpr</a:t>
            </a:r>
            <a:r>
              <a:rPr lang="en-US" dirty="0"/>
              <a:t> (quick fix)</a:t>
            </a:r>
          </a:p>
          <a:p>
            <a:pPr lvl="1"/>
            <a:r>
              <a:rPr lang="en-US" dirty="0">
                <a:solidFill>
                  <a:srgbClr val="D63901"/>
                </a:solidFill>
              </a:rPr>
              <a:t>IntelliSense in C++ templates</a:t>
            </a:r>
          </a:p>
          <a:p>
            <a:pPr lvl="1"/>
            <a:r>
              <a:rPr lang="en-US" dirty="0">
                <a:solidFill>
                  <a:srgbClr val="D63901"/>
                </a:solidFill>
              </a:rPr>
              <a:t>Live Share for C++</a:t>
            </a:r>
          </a:p>
          <a:p>
            <a:pPr lvl="1"/>
            <a:r>
              <a:rPr lang="en-US" dirty="0" err="1">
                <a:solidFill>
                  <a:srgbClr val="D63901"/>
                </a:solidFill>
              </a:rPr>
              <a:t>IntelliCode</a:t>
            </a:r>
            <a:r>
              <a:rPr lang="en-US" dirty="0">
                <a:solidFill>
                  <a:srgbClr val="D63901"/>
                </a:solidFill>
              </a:rPr>
              <a:t> for C++</a:t>
            </a:r>
          </a:p>
          <a:p>
            <a:pPr lvl="1"/>
            <a:r>
              <a:rPr lang="en-US" dirty="0">
                <a:solidFill>
                  <a:srgbClr val="D63901"/>
                </a:solidFill>
              </a:rPr>
              <a:t>Improved Visual Studio search</a:t>
            </a:r>
          </a:p>
          <a:p>
            <a:pPr lvl="1"/>
            <a:r>
              <a:rPr lang="en-US" dirty="0">
                <a:solidFill>
                  <a:srgbClr val="D63901"/>
                </a:solidFill>
              </a:rPr>
              <a:t>Document Health indicator</a:t>
            </a:r>
          </a:p>
          <a:p>
            <a:pPr lvl="1"/>
            <a:r>
              <a:rPr lang="en-US" dirty="0">
                <a:solidFill>
                  <a:srgbClr val="D63901"/>
                </a:solidFill>
              </a:rPr>
              <a:t>Context menu for clipboard ring</a:t>
            </a:r>
          </a:p>
          <a:p>
            <a:pPr lvl="1"/>
            <a:r>
              <a:rPr lang="en-US" dirty="0">
                <a:solidFill>
                  <a:srgbClr val="D63901"/>
                </a:solidFill>
              </a:rPr>
              <a:t>Add missing #include (quick fix)</a:t>
            </a:r>
          </a:p>
          <a:p>
            <a:pPr lvl="1"/>
            <a:r>
              <a:rPr lang="en-US" dirty="0">
                <a:solidFill>
                  <a:srgbClr val="D63901"/>
                </a:solidFill>
              </a:rPr>
              <a:t>Add missing namespace (quick fix)</a:t>
            </a:r>
          </a:p>
          <a:p>
            <a:pPr lvl="1"/>
            <a:r>
              <a:rPr lang="en-US" dirty="0">
                <a:solidFill>
                  <a:srgbClr val="D63901"/>
                </a:solidFill>
              </a:rPr>
              <a:t>* to &amp; / &amp; to * (quick fix)</a:t>
            </a:r>
          </a:p>
          <a:p>
            <a:pPr lvl="1"/>
            <a:r>
              <a:rPr lang="en-US" dirty="0">
                <a:solidFill>
                  <a:srgbClr val="D63901"/>
                </a:solidFill>
              </a:rPr>
              <a:t>Go to Document on F12</a:t>
            </a:r>
          </a:p>
          <a:p>
            <a:pPr lvl="1"/>
            <a:r>
              <a:rPr lang="en-US" dirty="0">
                <a:solidFill>
                  <a:srgbClr val="D63901"/>
                </a:solidFill>
              </a:rPr>
              <a:t>NULL to </a:t>
            </a:r>
            <a:r>
              <a:rPr lang="en-US" dirty="0" err="1">
                <a:solidFill>
                  <a:srgbClr val="D63901"/>
                </a:solidFill>
              </a:rPr>
              <a:t>nullptr</a:t>
            </a:r>
            <a:r>
              <a:rPr lang="en-US" dirty="0">
                <a:solidFill>
                  <a:srgbClr val="D63901"/>
                </a:solidFill>
              </a:rPr>
              <a:t> (quick fix)</a:t>
            </a:r>
          </a:p>
          <a:p>
            <a:r>
              <a:rPr lang="en-US" b="1" dirty="0"/>
              <a:t>Commit</a:t>
            </a:r>
          </a:p>
          <a:p>
            <a:pPr lvl="1"/>
            <a:r>
              <a:rPr lang="en-US" dirty="0"/>
              <a:t>Improved branch switch performance</a:t>
            </a:r>
          </a:p>
          <a:p>
            <a:pPr lvl="1"/>
            <a:r>
              <a:rPr lang="en-US" dirty="0">
                <a:solidFill>
                  <a:srgbClr val="D63901"/>
                </a:solidFill>
              </a:rPr>
              <a:t>Git stash support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FAC228-5966-4899-897A-3F77151D6025}"/>
              </a:ext>
            </a:extLst>
          </p:cNvPr>
          <p:cNvSpPr/>
          <p:nvPr/>
        </p:nvSpPr>
        <p:spPr>
          <a:xfrm>
            <a:off x="5692365" y="1257336"/>
            <a:ext cx="6345909" cy="4981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Compile</a:t>
            </a:r>
          </a:p>
          <a:p>
            <a:pPr lvl="1"/>
            <a:r>
              <a:rPr lang="en-US" dirty="0"/>
              <a:t>C++17 feature complete (except </a:t>
            </a:r>
            <a:r>
              <a:rPr lang="en-US" dirty="0" err="1"/>
              <a:t>charconv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D63901"/>
                </a:solidFill>
              </a:rPr>
              <a:t>Improved compile times</a:t>
            </a:r>
          </a:p>
          <a:p>
            <a:pPr lvl="1"/>
            <a:r>
              <a:rPr lang="en-US" dirty="0">
                <a:solidFill>
                  <a:srgbClr val="D63901"/>
                </a:solidFill>
              </a:rPr>
              <a:t>C++ 20 partial support</a:t>
            </a:r>
          </a:p>
          <a:p>
            <a:r>
              <a:rPr lang="en-US" b="1" dirty="0"/>
              <a:t>Diagnose</a:t>
            </a:r>
          </a:p>
          <a:p>
            <a:pPr lvl="1"/>
            <a:r>
              <a:rPr lang="en-US" dirty="0"/>
              <a:t>Single file code analysis</a:t>
            </a:r>
          </a:p>
          <a:p>
            <a:pPr lvl="1"/>
            <a:r>
              <a:rPr lang="en-US" dirty="0"/>
              <a:t>Just My Code debugging</a:t>
            </a:r>
          </a:p>
          <a:p>
            <a:pPr lvl="1"/>
            <a:r>
              <a:rPr lang="en-US" dirty="0"/>
              <a:t>Step Back debugging</a:t>
            </a:r>
          </a:p>
          <a:p>
            <a:pPr lvl="1"/>
            <a:r>
              <a:rPr lang="en-US" dirty="0"/>
              <a:t>Data breakpoints support in debugging tool windows</a:t>
            </a:r>
          </a:p>
          <a:p>
            <a:pPr lvl="1"/>
            <a:r>
              <a:rPr lang="en-US" dirty="0">
                <a:solidFill>
                  <a:srgbClr val="D63901"/>
                </a:solidFill>
              </a:rPr>
              <a:t>64-bit out-of-process debugger process</a:t>
            </a:r>
          </a:p>
          <a:p>
            <a:pPr lvl="1"/>
            <a:r>
              <a:rPr lang="en-US" dirty="0">
                <a:solidFill>
                  <a:srgbClr val="D63901"/>
                </a:solidFill>
              </a:rPr>
              <a:t>Code analysis running in background</a:t>
            </a:r>
          </a:p>
          <a:p>
            <a:pPr lvl="1"/>
            <a:r>
              <a:rPr lang="en-US" dirty="0">
                <a:solidFill>
                  <a:srgbClr val="D63901"/>
                </a:solidFill>
              </a:rPr>
              <a:t>New C++ Core Checker rules</a:t>
            </a:r>
          </a:p>
          <a:p>
            <a:pPr lvl="1"/>
            <a:r>
              <a:rPr lang="en-US" dirty="0">
                <a:solidFill>
                  <a:srgbClr val="D63901"/>
                </a:solidFill>
              </a:rPr>
              <a:t>Lifetime and Concurrency Check rules</a:t>
            </a:r>
          </a:p>
          <a:p>
            <a:r>
              <a:rPr lang="en-US" b="1" dirty="0"/>
              <a:t>Test</a:t>
            </a:r>
          </a:p>
          <a:p>
            <a:pPr lvl="1"/>
            <a:r>
              <a:rPr lang="en-US" dirty="0" err="1"/>
              <a:t>CTest</a:t>
            </a:r>
            <a:r>
              <a:rPr lang="en-US" dirty="0"/>
              <a:t>, Google Test, </a:t>
            </a:r>
            <a:r>
              <a:rPr lang="en-US" dirty="0" err="1"/>
              <a:t>Boost.Test</a:t>
            </a:r>
            <a:r>
              <a:rPr lang="en-US" dirty="0"/>
              <a:t> support in CMake projects</a:t>
            </a:r>
          </a:p>
          <a:p>
            <a:pPr lvl="1"/>
            <a:r>
              <a:rPr lang="en-US" dirty="0" err="1"/>
              <a:t>Boost.Test</a:t>
            </a:r>
            <a:r>
              <a:rPr lang="en-US" dirty="0"/>
              <a:t> Add &gt; New Item template</a:t>
            </a:r>
          </a:p>
          <a:p>
            <a:pPr lvl="1"/>
            <a:r>
              <a:rPr lang="en-US" dirty="0"/>
              <a:t>Test Explorer hierarchical view</a:t>
            </a:r>
          </a:p>
          <a:p>
            <a:pPr lvl="1"/>
            <a:r>
              <a:rPr lang="en-US" dirty="0"/>
              <a:t>CodeLens support for unit testing</a:t>
            </a:r>
          </a:p>
        </p:txBody>
      </p:sp>
    </p:spTree>
    <p:extLst>
      <p:ext uri="{BB962C8B-B14F-4D97-AF65-F5344CB8AC3E}">
        <p14:creationId xmlns:p14="http://schemas.microsoft.com/office/powerpoint/2010/main" val="67754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FFFB9D-61DB-4D65-A8AD-B287F82F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4FEE0-5CF4-43EC-A847-42393A81D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785104"/>
          </a:xfrm>
        </p:spPr>
        <p:txBody>
          <a:bodyPr/>
          <a:lstStyle/>
          <a:p>
            <a:r>
              <a:rPr lang="en-US" sz="2000" dirty="0"/>
              <a:t>Ask your questions on Twitter </a:t>
            </a:r>
            <a:r>
              <a:rPr lang="en-US" sz="2000" dirty="0">
                <a:solidFill>
                  <a:srgbClr val="1DA1F2"/>
                </a:solidFill>
              </a:rPr>
              <a:t>#VS2019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Follow us on Twitter at </a:t>
            </a:r>
            <a:r>
              <a:rPr lang="en-US" sz="2000" dirty="0">
                <a:solidFill>
                  <a:srgbClr val="1DA1F2"/>
                </a:solidFill>
              </a:rPr>
              <a:t>@</a:t>
            </a:r>
            <a:r>
              <a:rPr lang="en-US" sz="2000" dirty="0" err="1">
                <a:solidFill>
                  <a:srgbClr val="1DA1F2"/>
                </a:solidFill>
              </a:rPr>
              <a:t>visualc</a:t>
            </a:r>
            <a:r>
              <a:rPr lang="en-US" sz="2000" dirty="0"/>
              <a:t> and on our C++ Team’s blog at </a:t>
            </a:r>
            <a:r>
              <a:rPr lang="en-US" sz="2000" dirty="0">
                <a:hlinkClick r:id="rId2"/>
              </a:rPr>
              <a:t>https://aka.ms/cpp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Download Visual Studio 2019 from </a:t>
            </a:r>
            <a:r>
              <a:rPr lang="en-US" sz="2000" dirty="0">
                <a:hlinkClick r:id="rId3"/>
              </a:rPr>
              <a:t>https://visualstudio.microsoft.com</a:t>
            </a:r>
            <a:r>
              <a:rPr lang="en-US" sz="2000" dirty="0"/>
              <a:t> today!</a:t>
            </a:r>
          </a:p>
        </p:txBody>
      </p:sp>
    </p:spTree>
    <p:extLst>
      <p:ext uri="{BB962C8B-B14F-4D97-AF65-F5344CB8AC3E}">
        <p14:creationId xmlns:p14="http://schemas.microsoft.com/office/powerpoint/2010/main" val="219360720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8374EC-3481-4566-AF5C-8BC2F0C7D3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" t="313" r="210" b="365"/>
          <a:stretch/>
        </p:blipFill>
        <p:spPr>
          <a:xfrm>
            <a:off x="2713350" y="1575117"/>
            <a:ext cx="6765299" cy="462216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C3C5389-0034-4148-85B7-5EA731C3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👋 </a:t>
            </a:r>
            <a:r>
              <a:rPr lang="en-US" dirty="0"/>
              <a:t>Visual Studio 2019 start window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09744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FFFB9D-61DB-4D65-A8AD-B287F82F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Pain-free upgrades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4FEE0-5CF4-43EC-A847-42393A81D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the latest IDE </a:t>
            </a:r>
            <a:r>
              <a:rPr lang="en-US" b="1" i="1" u="sng" dirty="0"/>
              <a:t>side-by-side </a:t>
            </a:r>
            <a:r>
              <a:rPr lang="en-US" dirty="0"/>
              <a:t>with your current one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D8767D-3810-4EC6-895D-382F4B721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480" y="2057400"/>
            <a:ext cx="8061960" cy="4499698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250B283-9564-4F82-A5A9-29A4E834BB53}"/>
              </a:ext>
            </a:extLst>
          </p:cNvPr>
          <p:cNvSpPr txBox="1">
            <a:spLocks/>
          </p:cNvSpPr>
          <p:nvPr/>
        </p:nvSpPr>
        <p:spPr>
          <a:xfrm>
            <a:off x="6625240" y="279856"/>
            <a:ext cx="5309585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Learn more at </a:t>
            </a:r>
            <a:r>
              <a:rPr lang="en-US" sz="2000" dirty="0">
                <a:hlinkClick r:id="rId4"/>
              </a:rPr>
              <a:t>https://aka.ms/cpp/upgrade/2019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60011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FFFB9D-61DB-4D65-A8AD-B287F82F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Pain-free upgrades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4FEE0-5CF4-43EC-A847-42393A81D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94795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the latest IDE </a:t>
            </a:r>
            <a:r>
              <a:rPr lang="en-US" b="1" i="1" u="sng" dirty="0"/>
              <a:t>side-by-side </a:t>
            </a:r>
            <a:r>
              <a:rPr lang="en-US" dirty="0"/>
              <a:t>with your current 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b="1" i="1" u="sng" dirty="0"/>
              <a:t>any MSVC toolset </a:t>
            </a:r>
            <a:r>
              <a:rPr lang="en-US" dirty="0"/>
              <a:t>inside the Visual Studio 2019 IDE</a:t>
            </a:r>
            <a:endParaRPr lang="en-US" b="1" i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B40F59-BD78-4CD8-9B2D-62CA91E3F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50" y="2635928"/>
            <a:ext cx="7018550" cy="4069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00A6A1-CE92-4099-B05D-9D6FFE321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29" t="32968" r="3474" b="19286"/>
          <a:stretch/>
        </p:blipFill>
        <p:spPr>
          <a:xfrm>
            <a:off x="7787640" y="2903805"/>
            <a:ext cx="3329940" cy="364435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04C9CE0-811D-49FB-8426-3ABF3A31F88A}"/>
              </a:ext>
            </a:extLst>
          </p:cNvPr>
          <p:cNvSpPr/>
          <p:nvPr/>
        </p:nvSpPr>
        <p:spPr bwMode="auto">
          <a:xfrm>
            <a:off x="7551420" y="3086100"/>
            <a:ext cx="320040" cy="30480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2D5B06C-35E6-4573-AFA1-AB05C9400B6E}"/>
              </a:ext>
            </a:extLst>
          </p:cNvPr>
          <p:cNvSpPr/>
          <p:nvPr/>
        </p:nvSpPr>
        <p:spPr bwMode="auto">
          <a:xfrm>
            <a:off x="7551420" y="6019800"/>
            <a:ext cx="320040" cy="30480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E9BAECC-FF74-4F03-B1FE-70E465886482}"/>
              </a:ext>
            </a:extLst>
          </p:cNvPr>
          <p:cNvSpPr/>
          <p:nvPr/>
        </p:nvSpPr>
        <p:spPr bwMode="auto">
          <a:xfrm>
            <a:off x="7551420" y="6210360"/>
            <a:ext cx="320040" cy="30480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7612F8-0E97-462A-8BEF-8E87B7929C80}"/>
              </a:ext>
            </a:extLst>
          </p:cNvPr>
          <p:cNvSpPr/>
          <p:nvPr/>
        </p:nvSpPr>
        <p:spPr bwMode="auto">
          <a:xfrm>
            <a:off x="5334000" y="3970020"/>
            <a:ext cx="1805940" cy="1935480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70B344-4A1E-4853-8A73-E6458E06A287}"/>
              </a:ext>
            </a:extLst>
          </p:cNvPr>
          <p:cNvSpPr txBox="1"/>
          <p:nvPr/>
        </p:nvSpPr>
        <p:spPr>
          <a:xfrm>
            <a:off x="5859780" y="4561403"/>
            <a:ext cx="75438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4000" dirty="0">
                <a:solidFill>
                  <a:schemeClr val="accent1"/>
                </a:solidFill>
              </a:rPr>
              <a:t>🔍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9112E0E-8C37-49C8-81CB-2B4E409C88DA}"/>
              </a:ext>
            </a:extLst>
          </p:cNvPr>
          <p:cNvSpPr txBox="1">
            <a:spLocks/>
          </p:cNvSpPr>
          <p:nvPr/>
        </p:nvSpPr>
        <p:spPr>
          <a:xfrm>
            <a:off x="6625240" y="279856"/>
            <a:ext cx="5309585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Learn more at </a:t>
            </a:r>
            <a:r>
              <a:rPr lang="en-US" sz="2000" dirty="0">
                <a:hlinkClick r:id="rId4"/>
              </a:rPr>
              <a:t>https://aka.ms/cpp/upgrade/2019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17994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FFFB9D-61DB-4D65-A8AD-B287F82F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Pain-free upgrades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4FEE0-5CF4-43EC-A847-42393A81D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89590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the latest IDE </a:t>
            </a:r>
            <a:r>
              <a:rPr lang="en-US" b="1" i="1" u="sng" dirty="0"/>
              <a:t>side-by-side </a:t>
            </a:r>
            <a:r>
              <a:rPr lang="en-US" dirty="0"/>
              <a:t>with your current 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b="1" i="1" u="sng" dirty="0"/>
              <a:t>any MSVC toolset </a:t>
            </a:r>
            <a:r>
              <a:rPr lang="en-US" dirty="0"/>
              <a:t>inside the Visual Studio 2019 IDE</a:t>
            </a:r>
            <a:endParaRPr lang="en-US" b="1" i="1" u="sng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Maintain </a:t>
            </a:r>
            <a:r>
              <a:rPr lang="en-US" b="1" i="1" u="sng" dirty="0"/>
              <a:t>binary compatibility </a:t>
            </a:r>
            <a:r>
              <a:rPr lang="en-US" dirty="0"/>
              <a:t>with 3</a:t>
            </a:r>
            <a:r>
              <a:rPr lang="en-US" baseline="30000" dirty="0"/>
              <a:t>rd</a:t>
            </a:r>
            <a:r>
              <a:rPr lang="en-US" dirty="0"/>
              <a:t> party binaries when you upgrade to the latest MSVC toolset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0D419AF-EEDE-49FB-B482-183133C05C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3426193"/>
              </p:ext>
            </p:extLst>
          </p:nvPr>
        </p:nvGraphicFramePr>
        <p:xfrm>
          <a:off x="1914525" y="3331402"/>
          <a:ext cx="3534090" cy="3374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C4A68B6-8EFC-43BB-B844-F3B6A1113B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5186730"/>
              </p:ext>
            </p:extLst>
          </p:nvPr>
        </p:nvGraphicFramePr>
        <p:xfrm>
          <a:off x="7150100" y="3331402"/>
          <a:ext cx="3775076" cy="3374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F165B2EA-3025-4BB3-AEFE-69A45E541D86}"/>
              </a:ext>
            </a:extLst>
          </p:cNvPr>
          <p:cNvSpPr/>
          <p:nvPr/>
        </p:nvSpPr>
        <p:spPr bwMode="auto">
          <a:xfrm>
            <a:off x="6081712" y="4360688"/>
            <a:ext cx="977899" cy="102987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5C02ED-4629-4138-BDB0-29916D0628D9}"/>
              </a:ext>
            </a:extLst>
          </p:cNvPr>
          <p:cNvSpPr txBox="1">
            <a:spLocks/>
          </p:cNvSpPr>
          <p:nvPr/>
        </p:nvSpPr>
        <p:spPr>
          <a:xfrm>
            <a:off x="6625240" y="279856"/>
            <a:ext cx="5309585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Learn more at </a:t>
            </a:r>
            <a:r>
              <a:rPr lang="en-US" sz="2000" dirty="0">
                <a:hlinkClick r:id="rId12"/>
              </a:rPr>
              <a:t>https://aka.ms/cpp/upgrade/2019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385930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FFFB9D-61DB-4D65-A8AD-B287F82F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Pain-free upgrades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4FEE0-5CF4-43EC-A847-42393A81D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1296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the latest IDE </a:t>
            </a:r>
            <a:r>
              <a:rPr lang="en-US" b="1" i="1" u="sng" dirty="0"/>
              <a:t>side-by-side </a:t>
            </a:r>
            <a:r>
              <a:rPr lang="en-US" dirty="0"/>
              <a:t>with your current 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b="1" i="1" u="sng" dirty="0"/>
              <a:t>any MSVC toolset </a:t>
            </a:r>
            <a:r>
              <a:rPr lang="en-US" dirty="0"/>
              <a:t>inside the Visual Studio 2019 IDE</a:t>
            </a:r>
            <a:endParaRPr lang="en-US" b="1" i="1" u="sng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Maintain </a:t>
            </a:r>
            <a:r>
              <a:rPr lang="en-US" b="1" i="1" u="sng" dirty="0"/>
              <a:t>binary compatibility </a:t>
            </a:r>
            <a:r>
              <a:rPr lang="en-US" dirty="0"/>
              <a:t>with 3</a:t>
            </a:r>
            <a:r>
              <a:rPr lang="en-US" baseline="30000" dirty="0"/>
              <a:t>rd</a:t>
            </a:r>
            <a:r>
              <a:rPr lang="en-US" dirty="0"/>
              <a:t> party binaries when you upgrade to the latest MSVC toolset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Access the </a:t>
            </a:r>
            <a:r>
              <a:rPr lang="en-US" b="1" i="1" u="sng" dirty="0"/>
              <a:t>full collection of OSS libraries</a:t>
            </a:r>
            <a:r>
              <a:rPr lang="en-US" dirty="0"/>
              <a:t> available in </a:t>
            </a:r>
            <a:r>
              <a:rPr lang="en-US" dirty="0" err="1"/>
              <a:t>Vcpkg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1679A-D306-470F-9911-119E5D3F3A54}"/>
              </a:ext>
            </a:extLst>
          </p:cNvPr>
          <p:cNvSpPr/>
          <p:nvPr/>
        </p:nvSpPr>
        <p:spPr bwMode="auto">
          <a:xfrm>
            <a:off x="1085850" y="4600576"/>
            <a:ext cx="10325100" cy="1295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C:\src&gt;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git clone https://github.com/Microsoft/vcpkg.git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&amp; cd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vcpkg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C:\src\vcpkg&gt;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.\bootstrap-vcpkg.bat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C:\src\vcpkg&gt;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.\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vcpkg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install curl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1BD2C84-EE6A-4995-A8EA-6D4CD407ACA1}"/>
              </a:ext>
            </a:extLst>
          </p:cNvPr>
          <p:cNvSpPr txBox="1">
            <a:spLocks/>
          </p:cNvSpPr>
          <p:nvPr/>
        </p:nvSpPr>
        <p:spPr>
          <a:xfrm>
            <a:off x="6625240" y="279856"/>
            <a:ext cx="5309585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Learn more at </a:t>
            </a:r>
            <a:r>
              <a:rPr lang="en-US" sz="2000" dirty="0">
                <a:hlinkClick r:id="rId2"/>
              </a:rPr>
              <a:t>https://aka.ms/cpp/upgrade/2019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60924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FFFB9D-61DB-4D65-A8AD-B287F82F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MSVC toolset version 19.20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968DD54-9E9F-4833-BEAB-74DBD1CCAC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40708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3157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968DD54-9E9F-4833-BEAB-74DBD1CCAC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4492932"/>
              </p:ext>
            </p:extLst>
          </p:nvPr>
        </p:nvGraphicFramePr>
        <p:xfrm>
          <a:off x="6905625" y="2847975"/>
          <a:ext cx="10826750" cy="7738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5798B9-D7A3-4F3C-9F5C-A8FC3C6A6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970454"/>
            <a:ext cx="11018520" cy="5453801"/>
          </a:xfrm>
        </p:spPr>
        <p:txBody>
          <a:bodyPr anchor="t"/>
          <a:lstStyle/>
          <a:p>
            <a:r>
              <a:rPr lang="en-US" dirty="0">
                <a:solidFill>
                  <a:srgbClr val="D83B01"/>
                </a:solidFill>
              </a:rPr>
              <a:t>✅ </a:t>
            </a:r>
            <a:r>
              <a:rPr lang="en-US" dirty="0"/>
              <a:t>C++98 complete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under /permissive-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rgbClr val="D83B01"/>
                </a:solidFill>
              </a:rPr>
              <a:t>✅ </a:t>
            </a:r>
            <a:r>
              <a:rPr lang="en-US" dirty="0"/>
              <a:t>C++11 complete </a:t>
            </a:r>
          </a:p>
          <a:p>
            <a:r>
              <a:rPr lang="en-US" dirty="0">
                <a:solidFill>
                  <a:srgbClr val="D83B01"/>
                </a:solidFill>
              </a:rPr>
              <a:t>✅</a:t>
            </a:r>
            <a:r>
              <a:rPr lang="en-US" dirty="0"/>
              <a:t> C++14 complete </a:t>
            </a:r>
          </a:p>
          <a:p>
            <a:r>
              <a:rPr lang="en-US" dirty="0">
                <a:solidFill>
                  <a:srgbClr val="D83B01"/>
                </a:solidFill>
              </a:rPr>
              <a:t>✅ </a:t>
            </a:r>
            <a:r>
              <a:rPr lang="en-US" dirty="0"/>
              <a:t>C++17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under 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std:c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++17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Compiler feature complete 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Most complete standard library implementation</a:t>
            </a:r>
          </a:p>
          <a:p>
            <a:r>
              <a:rPr lang="en-US" dirty="0">
                <a:solidFill>
                  <a:srgbClr val="D83B01"/>
                </a:solidFill>
              </a:rPr>
              <a:t>☑</a:t>
            </a:r>
            <a:r>
              <a:rPr lang="en-US" dirty="0"/>
              <a:t> C++20 partial support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under 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std:c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++latest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Coroutines (partial support)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under /await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Modules (partial support)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under 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experimental:module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&lt;=&gt; three-way comparison operator (partial support)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Feature-test macros 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remove_cvref</a:t>
            </a:r>
            <a:endParaRPr lang="en-US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Prevent aggregate-</a:t>
            </a:r>
            <a:r>
              <a:rPr lang="en-US" dirty="0" err="1"/>
              <a:t>init</a:t>
            </a:r>
            <a:r>
              <a:rPr lang="en-US" dirty="0"/>
              <a:t> with user-declared or deleted constructors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AA15149-72DA-43F9-AEB2-3705CBD1C414}"/>
              </a:ext>
            </a:extLst>
          </p:cNvPr>
          <p:cNvSpPr txBox="1">
            <a:spLocks/>
          </p:cNvSpPr>
          <p:nvPr/>
        </p:nvSpPr>
        <p:spPr>
          <a:xfrm>
            <a:off x="6625240" y="279856"/>
            <a:ext cx="5309585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Learn more at </a:t>
            </a:r>
            <a:r>
              <a:rPr lang="en-US" sz="2000" dirty="0">
                <a:hlinkClick r:id="rId7"/>
              </a:rPr>
              <a:t>https://aka.ms/cpp/conformance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6364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968DD54-9E9F-4833-BEAB-74DBD1CCAC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9846941"/>
              </p:ext>
            </p:extLst>
          </p:nvPr>
        </p:nvGraphicFramePr>
        <p:xfrm>
          <a:off x="-5267325" y="2847975"/>
          <a:ext cx="10826750" cy="7738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02F906C-18FA-4809-B567-881961F0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Linker improvements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2BED38-4091-4CEA-87BA-A6CB87A6B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947952"/>
          </a:xfrm>
        </p:spPr>
        <p:txBody>
          <a:bodyPr/>
          <a:lstStyle/>
          <a:p>
            <a:r>
              <a:rPr lang="en-US" dirty="0"/>
              <a:t>Debug info pruning in compiler</a:t>
            </a:r>
          </a:p>
          <a:p>
            <a:r>
              <a:rPr lang="en-US" dirty="0"/>
              <a:t>Type and global symbol hash improvements in PDB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9F3BC82-AB87-4013-AEF8-65BAF7F5B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907035"/>
              </p:ext>
            </p:extLst>
          </p:nvPr>
        </p:nvGraphicFramePr>
        <p:xfrm>
          <a:off x="3360199" y="3115148"/>
          <a:ext cx="8469850" cy="2337784"/>
        </p:xfrm>
        <a:graphic>
          <a:graphicData uri="http://schemas.openxmlformats.org/drawingml/2006/table">
            <a:tbl>
              <a:tblPr firstRow="1"/>
              <a:tblGrid>
                <a:gridCol w="2383376">
                  <a:extLst>
                    <a:ext uri="{9D8B030D-6E8A-4147-A177-3AD203B41FA5}">
                      <a16:colId xmlns:a16="http://schemas.microsoft.com/office/drawing/2014/main" val="398760071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106425958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859197171"/>
                    </a:ext>
                  </a:extLst>
                </a:gridCol>
                <a:gridCol w="1838324">
                  <a:extLst>
                    <a:ext uri="{9D8B030D-6E8A-4147-A177-3AD203B41FA5}">
                      <a16:colId xmlns:a16="http://schemas.microsoft.com/office/drawing/2014/main" val="3192144263"/>
                    </a:ext>
                  </a:extLst>
                </a:gridCol>
              </a:tblGrid>
              <a:tr h="472416">
                <a:tc gridSpan="4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Unreal Engine-based AAA game title, link time (measured in sec)</a:t>
                      </a:r>
                    </a:p>
                  </a:txBody>
                  <a:tcPr marL="59737" marR="59737" marT="29869" marB="298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DA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59737" marR="59737" marT="29869" marB="298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DA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59737" marR="59737" marT="29869" marB="298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DA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effectLst/>
                      </a:endParaRPr>
                    </a:p>
                  </a:txBody>
                  <a:tcPr marL="59737" marR="59737" marT="29869" marB="298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DA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463055"/>
                  </a:ext>
                </a:extLst>
              </a:tr>
              <a:tr h="472416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effectLst/>
                        </a:rPr>
                        <a:t>Debug build</a:t>
                      </a:r>
                      <a:br>
                        <a:rPr lang="en-US" sz="2000" b="1" dirty="0">
                          <a:effectLst/>
                        </a:rPr>
                      </a:br>
                      <a:r>
                        <a:rPr lang="en-US" sz="2000" b="1" dirty="0">
                          <a:effectLst/>
                        </a:rPr>
                        <a:t>configuration</a:t>
                      </a:r>
                      <a:endParaRPr lang="en-US" sz="2000" dirty="0">
                        <a:effectLst/>
                      </a:endParaRPr>
                    </a:p>
                  </a:txBody>
                  <a:tcPr marL="59737" marR="59737" marT="29869" marB="29869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1DA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A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VS 2017 (15.9)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59737" marR="59737" marT="29869" marB="29869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1DA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A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VS 2019 (16.0)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59737" marR="59737" marT="29869" marB="29869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1DA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A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effectLst/>
                        </a:rPr>
                        <a:t>Speedup</a:t>
                      </a:r>
                      <a:endParaRPr lang="en-US" sz="2000" dirty="0">
                        <a:effectLst/>
                      </a:endParaRPr>
                    </a:p>
                  </a:txBody>
                  <a:tcPr marL="59737" marR="59737" marT="29869" marB="29869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1DA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A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530869"/>
                  </a:ext>
                </a:extLst>
              </a:tr>
              <a:tr h="598015">
                <a:tc>
                  <a:txBody>
                    <a:bodyPr/>
                    <a:lstStyle/>
                    <a:p>
                      <a:r>
                        <a:rPr lang="en-US" sz="2000" i="1" dirty="0">
                          <a:effectLst/>
                        </a:rPr>
                        <a:t>/</a:t>
                      </a:r>
                      <a:r>
                        <a:rPr lang="en-US" sz="2000" i="1" dirty="0" err="1">
                          <a:effectLst/>
                        </a:rPr>
                        <a:t>DEBUG:full</a:t>
                      </a:r>
                      <a:endParaRPr lang="en-US" sz="2000" i="1" dirty="0">
                        <a:effectLst/>
                      </a:endParaRPr>
                    </a:p>
                  </a:txBody>
                  <a:tcPr marL="59737" marR="59737" marT="29869" marB="2986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DA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392.1s</a:t>
                      </a:r>
                    </a:p>
                  </a:txBody>
                  <a:tcPr marL="59737" marR="59737" marT="29869" marB="2986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DA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163.3s</a:t>
                      </a:r>
                    </a:p>
                  </a:txBody>
                  <a:tcPr marL="59737" marR="59737" marT="29869" marB="2986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DA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8000"/>
                          </a:solidFill>
                          <a:effectLst/>
                        </a:rPr>
                        <a:t>2.40x</a:t>
                      </a:r>
                      <a:endParaRPr lang="en-US" sz="2000" dirty="0">
                        <a:effectLst/>
                      </a:endParaRPr>
                    </a:p>
                  </a:txBody>
                  <a:tcPr marL="59737" marR="59737" marT="29869" marB="2986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DA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884200"/>
                  </a:ext>
                </a:extLst>
              </a:tr>
              <a:tr h="598015">
                <a:tc>
                  <a:txBody>
                    <a:bodyPr/>
                    <a:lstStyle/>
                    <a:p>
                      <a:pPr lvl="0" algn="l"/>
                      <a:r>
                        <a:rPr lang="en-US" sz="2000" i="1" dirty="0">
                          <a:effectLst/>
                        </a:rPr>
                        <a:t>/</a:t>
                      </a:r>
                      <a:r>
                        <a:rPr lang="en-US" sz="2000" i="1" dirty="0" err="1">
                          <a:effectLst/>
                        </a:rPr>
                        <a:t>DEBUG:fastlink</a:t>
                      </a:r>
                      <a:endParaRPr lang="en-US" sz="2000" i="1" dirty="0">
                        <a:effectLst/>
                      </a:endParaRPr>
                    </a:p>
                  </a:txBody>
                  <a:tcPr marL="59737" marR="59737" marT="29869" marB="2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72.3s</a:t>
                      </a:r>
                    </a:p>
                  </a:txBody>
                  <a:tcPr marL="59737" marR="59737" marT="29869" marB="2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31.2s</a:t>
                      </a:r>
                    </a:p>
                  </a:txBody>
                  <a:tcPr marL="59737" marR="59737" marT="29869" marB="2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8000"/>
                          </a:solidFill>
                          <a:effectLst/>
                        </a:rPr>
                        <a:t>2.32x</a:t>
                      </a:r>
                      <a:endParaRPr lang="en-US" sz="2000" dirty="0">
                        <a:effectLst/>
                      </a:endParaRPr>
                    </a:p>
                  </a:txBody>
                  <a:tcPr marL="59737" marR="59737" marT="29869" marB="29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506136"/>
                  </a:ext>
                </a:extLst>
              </a:tr>
            </a:tbl>
          </a:graphicData>
        </a:graphic>
      </p:graphicFrame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C7C709D-C22E-4DF7-A713-5002CA9F9415}"/>
              </a:ext>
            </a:extLst>
          </p:cNvPr>
          <p:cNvSpPr txBox="1">
            <a:spLocks/>
          </p:cNvSpPr>
          <p:nvPr/>
        </p:nvSpPr>
        <p:spPr>
          <a:xfrm>
            <a:off x="6625240" y="279856"/>
            <a:ext cx="5309585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Learn more at </a:t>
            </a:r>
            <a:r>
              <a:rPr lang="en-US" sz="2000" dirty="0">
                <a:hlinkClick r:id="rId7"/>
              </a:rPr>
              <a:t>https://aka.ms/cpp/throughput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8477867"/>
      </p:ext>
    </p:extLst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WHITE TEMPLATE">
  <a:themeElements>
    <a:clrScheme name="Visual Studio 2019 Launch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5C2D91"/>
      </a:accent1>
      <a:accent2>
        <a:srgbClr val="0078D4"/>
      </a:accent2>
      <a:accent3>
        <a:srgbClr val="00BCF2"/>
      </a:accent3>
      <a:accent4>
        <a:srgbClr val="BAD80A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SL104-VSLaunch2019-Accelerate-your-Cpp-development" id="{6F204219-25B7-4D2A-98A7-933C1427ADFB}" vid="{B9AB2C63-AA92-4B00-B8DE-017D9F7C5B65}"/>
    </a:ext>
  </a:extLst>
</a:theme>
</file>

<file path=ppt/theme/theme2.xml><?xml version="1.0" encoding="utf-8"?>
<a:theme xmlns:a="http://schemas.openxmlformats.org/drawingml/2006/main" name="SOFT BLACK TEMPLATE">
  <a:themeElements>
    <a:clrScheme name="Visual Studio 2019 Launch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5C2D91"/>
      </a:accent1>
      <a:accent2>
        <a:srgbClr val="0078D4"/>
      </a:accent2>
      <a:accent3>
        <a:srgbClr val="00BCF2"/>
      </a:accent3>
      <a:accent4>
        <a:srgbClr val="BAD80A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SL104-VSLaunch2019-Accelerate-your-Cpp-development" id="{6F204219-25B7-4D2A-98A7-933C1427ADFB}" vid="{C6BC778D-E7B4-4C91-9D30-9D644B9B0F7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MediaServiceKeyPoints xmlns="3890284a-a162-4b74-92d7-2f5e820c2fef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0E30449762A34B9973BE1C8E500125" ma:contentTypeVersion="17" ma:contentTypeDescription="Create a new document." ma:contentTypeScope="" ma:versionID="af502546b92c5ad7007c31c390af1235">
  <xsd:schema xmlns:xsd="http://www.w3.org/2001/XMLSchema" xmlns:xs="http://www.w3.org/2001/XMLSchema" xmlns:p="http://schemas.microsoft.com/office/2006/metadata/properties" xmlns:ns1="http://schemas.microsoft.com/sharepoint/v3" xmlns:ns2="32c9831e-3a60-4848-9f53-4e45d8d28454" xmlns:ns3="http://schemas.microsoft.com/sharepoint/v4" xmlns:ns4="3890284a-a162-4b74-92d7-2f5e820c2fef" targetNamespace="http://schemas.microsoft.com/office/2006/metadata/properties" ma:root="true" ma:fieldsID="d61529ff1427ee7d21e8679aaa6d2459" ns1:_="" ns2:_="" ns3:_="" ns4:_="">
    <xsd:import namespace="http://schemas.microsoft.com/sharepoint/v3"/>
    <xsd:import namespace="32c9831e-3a60-4848-9f53-4e45d8d28454"/>
    <xsd:import namespace="http://schemas.microsoft.com/sharepoint/v4"/>
    <xsd:import namespace="3890284a-a162-4b74-92d7-2f5e820c2fe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EventHashCode" minOccurs="0"/>
                <xsd:element ref="ns4:MediaServiceGenerationTim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c9831e-3a60-4848-9f53-4e45d8d2845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90284a-a162-4b74-92d7-2f5e820c2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23" nillable="true" ma:displayName="Tags" ma:internalName="MediaServiceAutoTags" ma:readOnly="true">
      <xsd:simpleType>
        <xsd:restriction base="dms:Text"/>
      </xsd:simple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32c9831e-3a60-4848-9f53-4e45d8d28454"/>
    <ds:schemaRef ds:uri="http://purl.org/dc/terms/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3890284a-a162-4b74-92d7-2f5e820c2fef"/>
    <ds:schemaRef ds:uri="http://purl.org/dc/elements/1.1/"/>
    <ds:schemaRef ds:uri="http://schemas.microsoft.com/sharepoint/v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4AFCCFD-0E92-4F5E-BE11-C789745FE3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2c9831e-3a60-4848-9f53-4e45d8d28454"/>
    <ds:schemaRef ds:uri="http://schemas.microsoft.com/sharepoint/v4"/>
    <ds:schemaRef ds:uri="3890284a-a162-4b74-92d7-2f5e820c2f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9732</TotalTime>
  <Words>1285</Words>
  <Application>Microsoft Office PowerPoint</Application>
  <PresentationFormat>Widescreen</PresentationFormat>
  <Paragraphs>223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Accelerate your C++ development  with Visual Studio 2019</vt:lpstr>
      <vt:lpstr>👋 Visual Studio 2019 start window</vt:lpstr>
      <vt:lpstr>Pain-free upgrades</vt:lpstr>
      <vt:lpstr>Pain-free upgrades</vt:lpstr>
      <vt:lpstr>Pain-free upgrades</vt:lpstr>
      <vt:lpstr>Pain-free upgrades</vt:lpstr>
      <vt:lpstr>New MSVC toolset version 19.20</vt:lpstr>
      <vt:lpstr>PowerPoint Presentation</vt:lpstr>
      <vt:lpstr>Linker improvements</vt:lpstr>
      <vt:lpstr>Accelerate with IncrediBuild</vt:lpstr>
      <vt:lpstr>PowerPoint Presentation</vt:lpstr>
      <vt:lpstr>New Code Analysis checks</vt:lpstr>
      <vt:lpstr>New MSVC toolset version 19.20</vt:lpstr>
      <vt:lpstr>Visual Studio 2019 One IDE for any developer, any app, any platform</vt:lpstr>
      <vt:lpstr>Demo</vt:lpstr>
      <vt:lpstr>Productivity in Visual Studio 2019</vt:lpstr>
      <vt:lpstr>Q&amp;A</vt:lpstr>
      <vt:lpstr>PowerPoint Presentation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 presentation title</dc:title>
  <dc:subject>Visual Studio 2019 Launch</dc:subject>
  <dc:creator>"Heidi Laverty" &lt;heidi@mindseyepdx.com&gt;</dc:creator>
  <cp:keywords/>
  <dc:description/>
  <cp:lastModifiedBy>Beth Massi</cp:lastModifiedBy>
  <cp:revision>16</cp:revision>
  <dcterms:created xsi:type="dcterms:W3CDTF">2019-03-04T19:39:54Z</dcterms:created>
  <dcterms:modified xsi:type="dcterms:W3CDTF">2019-04-03T18:25:08Z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0x010100650E30449762A34B9973BE1C8E500125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