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1720" r:id="rId3"/>
    <p:sldId id="1861" r:id="rId4"/>
    <p:sldId id="1869" r:id="rId5"/>
    <p:sldId id="1862" r:id="rId6"/>
    <p:sldId id="1864" r:id="rId7"/>
    <p:sldId id="1858" r:id="rId8"/>
    <p:sldId id="1865" r:id="rId9"/>
    <p:sldId id="1866" r:id="rId10"/>
    <p:sldId id="1867" r:id="rId11"/>
    <p:sldId id="16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74484" autoAdjust="0"/>
  </p:normalViewPr>
  <p:slideViewPr>
    <p:cSldViewPr snapToGrid="0">
      <p:cViewPr varScale="1">
        <p:scale>
          <a:sx n="121" d="100"/>
          <a:sy n="121" d="100"/>
        </p:scale>
        <p:origin x="15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681DC-C0BE-4C4A-A28F-5E1FBA9598AB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CE166-8608-41F4-9732-2FD30E8F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96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72DC8-D49D-432C-9D46-A7718B5F54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4/4/2019 10:56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6106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4/4/2019 10:56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19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1D9BFF88-B9B5-4B68-BAE1-09ACB5D03C54}" type="datetime8">
              <a:rPr lang="en-US" smtClean="0"/>
              <a:t>4/4/2019 10:56 AM</a:t>
            </a:fld>
            <a:endParaRPr lang="en-US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615932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1D9BFF88-B9B5-4B68-BAE1-09ACB5D03C54}" type="datetime8">
              <a:rPr lang="en-US" smtClean="0"/>
              <a:t>4/4/2019 10:56 AM</a:t>
            </a:fld>
            <a:endParaRPr lang="en-US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782120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1D9BFF88-B9B5-4B68-BAE1-09ACB5D03C54}" type="datetime8">
              <a:rPr lang="en-US" smtClean="0"/>
              <a:t>4/4/2019 10:56 AM</a:t>
            </a:fld>
            <a:endParaRPr lang="en-US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927542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1D9BFF88-B9B5-4B68-BAE1-09ACB5D03C54}" type="datetime8">
              <a:rPr lang="en-US" smtClean="0"/>
              <a:t>4/4/2019 10:56 AM</a:t>
            </a:fld>
            <a:endParaRPr lang="en-US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833302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574EE-8191-4BCC-ABE6-D00A4F4D76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4/4/2019 10:56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5787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1D9BFF88-B9B5-4B68-BAE1-09ACB5D03C54}" type="datetime8">
              <a:rPr lang="en-US" smtClean="0"/>
              <a:t>4/4/2019 10:56 AM</a:t>
            </a:fld>
            <a:endParaRPr lang="en-US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460838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022739A-7CD1-45EA-B0E8-13923BD3AD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1D9BFF88-B9B5-4B68-BAE1-09ACB5D03C54}" type="datetime8">
              <a:rPr lang="en-US" smtClean="0"/>
              <a:t>4/4/2019 10:56 AM</a:t>
            </a:fld>
            <a:endParaRPr lang="en-US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366263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08E3-621C-453D-BF49-A01C748A0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E8C99-3776-4769-AA65-56393EF39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C555F-CB59-4B17-9E8A-80FCD370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A70F-23F1-40A3-8AD0-17511F1EB2F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2729D-5893-4584-A985-B79D3894E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37818-D38E-4CB2-9204-D9787663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28DA-5645-4A2C-9B95-EBF2A1FC6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3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0067-8773-4305-B6A4-4EFE5097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33DE3-D80B-4414-80B2-00021FF79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1B995-8A17-45B6-AD03-34AEA306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A70F-23F1-40A3-8AD0-17511F1EB2F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45C95-2541-40F5-B2C9-5849298B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075EA-106A-4542-9CD2-01F8FA7DB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28DA-5645-4A2C-9B95-EBF2A1FC6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9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D994E5-4EA7-4256-ACEB-64B03E30F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95D48-F1D4-4B3D-90D8-56EBCDA9A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3E28A-2400-4BE3-AD94-3940E8F0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A70F-23F1-40A3-8AD0-17511F1EB2F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5F30D-6081-44FC-AE5C-3F9130F0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FB46B-6782-453D-A61D-D85D27C60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28DA-5645-4A2C-9B95-EBF2A1FC6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66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BB89D76-F7EC-4998-816E-1AEF7A51BD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2500" t="73146" r="27485"/>
          <a:stretch/>
        </p:blipFill>
        <p:spPr>
          <a:xfrm>
            <a:off x="7131050" y="-63500"/>
            <a:ext cx="5060950" cy="154537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8A163C-6938-402F-928F-D9DB9DE804AF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9A369E-6943-4DDC-A52C-35729DDD02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13201" y="1238904"/>
            <a:ext cx="8432727" cy="575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418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51D11B78-31B1-4F76-BB10-2E9469662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53D0E1-2E88-4825-A2D4-E566FC9C18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013200" y="1238904"/>
            <a:ext cx="8432729" cy="57547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1FF314-DDCD-45D7-B7F0-2F1A86123014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6B6FB0-051D-46F2-A647-CF503FB724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70000"/>
          </a:blip>
          <a:srcRect l="12575" t="73146" r="27409"/>
          <a:stretch/>
        </p:blipFill>
        <p:spPr>
          <a:xfrm>
            <a:off x="7131051" y="-63500"/>
            <a:ext cx="5060950" cy="15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66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51D11B78-31B1-4F76-BB10-2E9469662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53D0E1-2E88-4825-A2D4-E566FC9C18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200" y="1238904"/>
            <a:ext cx="8432729" cy="57547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1FF314-DDCD-45D7-B7F0-2F1A86123014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6B6FB0-051D-46F2-A647-CF503FB724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12575" t="73146" r="27409"/>
          <a:stretch/>
        </p:blipFill>
        <p:spPr>
          <a:xfrm>
            <a:off x="7131051" y="-63500"/>
            <a:ext cx="5060950" cy="15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23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S logo white - EMF" descr="Microsoft logo white text version">
            <a:extLst>
              <a:ext uri="{FF2B5EF4-FFF2-40B4-BE49-F238E27FC236}">
                <a16:creationId xmlns:a16="http://schemas.microsoft.com/office/drawing/2014/main" id="{7033D55B-F61A-48E5-891C-F971584B9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72FC08-101E-FD45-98D4-BA5238BA2D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93233" y="0"/>
            <a:ext cx="994629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B7EB77-ADDA-40AC-A631-33EAADA9DEB7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795913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909A9F9-3DB4-46DC-8390-B565E2830B33}"/>
              </a:ext>
            </a:extLst>
          </p:cNvPr>
          <p:cNvSpPr/>
          <p:nvPr userDrawn="1"/>
        </p:nvSpPr>
        <p:spPr bwMode="auto">
          <a:xfrm>
            <a:off x="10124440" y="5735320"/>
            <a:ext cx="1539240" cy="599439"/>
          </a:xfrm>
          <a:custGeom>
            <a:avLst/>
            <a:gdLst>
              <a:gd name="connsiteX0" fmla="*/ 1280160 w 1539240"/>
              <a:gd name="connsiteY0" fmla="*/ 228600 h 604520"/>
              <a:gd name="connsiteX1" fmla="*/ 1280160 w 1539240"/>
              <a:gd name="connsiteY1" fmla="*/ 228600 h 604520"/>
              <a:gd name="connsiteX2" fmla="*/ 1422400 w 1539240"/>
              <a:gd name="connsiteY2" fmla="*/ 238760 h 604520"/>
              <a:gd name="connsiteX3" fmla="*/ 1452880 w 1539240"/>
              <a:gd name="connsiteY3" fmla="*/ 248920 h 604520"/>
              <a:gd name="connsiteX4" fmla="*/ 1483360 w 1539240"/>
              <a:gd name="connsiteY4" fmla="*/ 269240 h 604520"/>
              <a:gd name="connsiteX5" fmla="*/ 1493520 w 1539240"/>
              <a:gd name="connsiteY5" fmla="*/ 284480 h 604520"/>
              <a:gd name="connsiteX6" fmla="*/ 1508760 w 1539240"/>
              <a:gd name="connsiteY6" fmla="*/ 294640 h 604520"/>
              <a:gd name="connsiteX7" fmla="*/ 1529080 w 1539240"/>
              <a:gd name="connsiteY7" fmla="*/ 325120 h 604520"/>
              <a:gd name="connsiteX8" fmla="*/ 1539240 w 1539240"/>
              <a:gd name="connsiteY8" fmla="*/ 340360 h 604520"/>
              <a:gd name="connsiteX9" fmla="*/ 1534160 w 1539240"/>
              <a:gd name="connsiteY9" fmla="*/ 426720 h 604520"/>
              <a:gd name="connsiteX10" fmla="*/ 1513840 w 1539240"/>
              <a:gd name="connsiteY10" fmla="*/ 508000 h 604520"/>
              <a:gd name="connsiteX11" fmla="*/ 1508760 w 1539240"/>
              <a:gd name="connsiteY11" fmla="*/ 523240 h 604520"/>
              <a:gd name="connsiteX12" fmla="*/ 1493520 w 1539240"/>
              <a:gd name="connsiteY12" fmla="*/ 538480 h 604520"/>
              <a:gd name="connsiteX13" fmla="*/ 1447800 w 1539240"/>
              <a:gd name="connsiteY13" fmla="*/ 553720 h 604520"/>
              <a:gd name="connsiteX14" fmla="*/ 1432560 w 1539240"/>
              <a:gd name="connsiteY14" fmla="*/ 558800 h 604520"/>
              <a:gd name="connsiteX15" fmla="*/ 1417320 w 1539240"/>
              <a:gd name="connsiteY15" fmla="*/ 563880 h 604520"/>
              <a:gd name="connsiteX16" fmla="*/ 1203960 w 1539240"/>
              <a:gd name="connsiteY16" fmla="*/ 574040 h 604520"/>
              <a:gd name="connsiteX17" fmla="*/ 497840 w 1539240"/>
              <a:gd name="connsiteY17" fmla="*/ 579120 h 604520"/>
              <a:gd name="connsiteX18" fmla="*/ 447040 w 1539240"/>
              <a:gd name="connsiteY18" fmla="*/ 589280 h 604520"/>
              <a:gd name="connsiteX19" fmla="*/ 421640 w 1539240"/>
              <a:gd name="connsiteY19" fmla="*/ 594360 h 604520"/>
              <a:gd name="connsiteX20" fmla="*/ 406400 w 1539240"/>
              <a:gd name="connsiteY20" fmla="*/ 599440 h 604520"/>
              <a:gd name="connsiteX21" fmla="*/ 381000 w 1539240"/>
              <a:gd name="connsiteY21" fmla="*/ 604520 h 604520"/>
              <a:gd name="connsiteX22" fmla="*/ 223520 w 1539240"/>
              <a:gd name="connsiteY22" fmla="*/ 599440 h 604520"/>
              <a:gd name="connsiteX23" fmla="*/ 157480 w 1539240"/>
              <a:gd name="connsiteY23" fmla="*/ 589280 h 604520"/>
              <a:gd name="connsiteX24" fmla="*/ 116840 w 1539240"/>
              <a:gd name="connsiteY24" fmla="*/ 579120 h 604520"/>
              <a:gd name="connsiteX25" fmla="*/ 96520 w 1539240"/>
              <a:gd name="connsiteY25" fmla="*/ 574040 h 604520"/>
              <a:gd name="connsiteX26" fmla="*/ 66040 w 1539240"/>
              <a:gd name="connsiteY26" fmla="*/ 563880 h 604520"/>
              <a:gd name="connsiteX27" fmla="*/ 50800 w 1539240"/>
              <a:gd name="connsiteY27" fmla="*/ 558800 h 604520"/>
              <a:gd name="connsiteX28" fmla="*/ 40640 w 1539240"/>
              <a:gd name="connsiteY28" fmla="*/ 543560 h 604520"/>
              <a:gd name="connsiteX29" fmla="*/ 35560 w 1539240"/>
              <a:gd name="connsiteY29" fmla="*/ 528320 h 604520"/>
              <a:gd name="connsiteX30" fmla="*/ 30480 w 1539240"/>
              <a:gd name="connsiteY30" fmla="*/ 370840 h 604520"/>
              <a:gd name="connsiteX31" fmla="*/ 25400 w 1539240"/>
              <a:gd name="connsiteY31" fmla="*/ 340360 h 604520"/>
              <a:gd name="connsiteX32" fmla="*/ 20320 w 1539240"/>
              <a:gd name="connsiteY32" fmla="*/ 304800 h 604520"/>
              <a:gd name="connsiteX33" fmla="*/ 10160 w 1539240"/>
              <a:gd name="connsiteY33" fmla="*/ 233680 h 604520"/>
              <a:gd name="connsiteX34" fmla="*/ 0 w 1539240"/>
              <a:gd name="connsiteY34" fmla="*/ 182880 h 604520"/>
              <a:gd name="connsiteX35" fmla="*/ 5080 w 1539240"/>
              <a:gd name="connsiteY35" fmla="*/ 121920 h 604520"/>
              <a:gd name="connsiteX36" fmla="*/ 20320 w 1539240"/>
              <a:gd name="connsiteY36" fmla="*/ 111760 h 604520"/>
              <a:gd name="connsiteX37" fmla="*/ 71120 w 1539240"/>
              <a:gd name="connsiteY37" fmla="*/ 91440 h 604520"/>
              <a:gd name="connsiteX38" fmla="*/ 91440 w 1539240"/>
              <a:gd name="connsiteY38" fmla="*/ 86360 h 604520"/>
              <a:gd name="connsiteX39" fmla="*/ 121920 w 1539240"/>
              <a:gd name="connsiteY39" fmla="*/ 81280 h 604520"/>
              <a:gd name="connsiteX40" fmla="*/ 172720 w 1539240"/>
              <a:gd name="connsiteY40" fmla="*/ 60960 h 604520"/>
              <a:gd name="connsiteX41" fmla="*/ 223520 w 1539240"/>
              <a:gd name="connsiteY41" fmla="*/ 40640 h 604520"/>
              <a:gd name="connsiteX42" fmla="*/ 248920 w 1539240"/>
              <a:gd name="connsiteY42" fmla="*/ 30480 h 604520"/>
              <a:gd name="connsiteX43" fmla="*/ 264160 w 1539240"/>
              <a:gd name="connsiteY43" fmla="*/ 20320 h 604520"/>
              <a:gd name="connsiteX44" fmla="*/ 289560 w 1539240"/>
              <a:gd name="connsiteY44" fmla="*/ 15240 h 604520"/>
              <a:gd name="connsiteX45" fmla="*/ 314960 w 1539240"/>
              <a:gd name="connsiteY45" fmla="*/ 5080 h 604520"/>
              <a:gd name="connsiteX46" fmla="*/ 330200 w 1539240"/>
              <a:gd name="connsiteY46" fmla="*/ 0 h 604520"/>
              <a:gd name="connsiteX47" fmla="*/ 431800 w 1539240"/>
              <a:gd name="connsiteY47" fmla="*/ 10160 h 604520"/>
              <a:gd name="connsiteX48" fmla="*/ 447040 w 1539240"/>
              <a:gd name="connsiteY48" fmla="*/ 15240 h 604520"/>
              <a:gd name="connsiteX49" fmla="*/ 467360 w 1539240"/>
              <a:gd name="connsiteY49" fmla="*/ 20320 h 604520"/>
              <a:gd name="connsiteX50" fmla="*/ 518160 w 1539240"/>
              <a:gd name="connsiteY50" fmla="*/ 35560 h 604520"/>
              <a:gd name="connsiteX51" fmla="*/ 533400 w 1539240"/>
              <a:gd name="connsiteY51" fmla="*/ 45720 h 604520"/>
              <a:gd name="connsiteX52" fmla="*/ 548640 w 1539240"/>
              <a:gd name="connsiteY52" fmla="*/ 50800 h 604520"/>
              <a:gd name="connsiteX53" fmla="*/ 574040 w 1539240"/>
              <a:gd name="connsiteY53" fmla="*/ 60960 h 604520"/>
              <a:gd name="connsiteX54" fmla="*/ 614680 w 1539240"/>
              <a:gd name="connsiteY54" fmla="*/ 71120 h 604520"/>
              <a:gd name="connsiteX55" fmla="*/ 665480 w 1539240"/>
              <a:gd name="connsiteY55" fmla="*/ 91440 h 604520"/>
              <a:gd name="connsiteX56" fmla="*/ 690880 w 1539240"/>
              <a:gd name="connsiteY56" fmla="*/ 96520 h 604520"/>
              <a:gd name="connsiteX57" fmla="*/ 716280 w 1539240"/>
              <a:gd name="connsiteY57" fmla="*/ 106680 h 604520"/>
              <a:gd name="connsiteX58" fmla="*/ 736600 w 1539240"/>
              <a:gd name="connsiteY58" fmla="*/ 111760 h 604520"/>
              <a:gd name="connsiteX59" fmla="*/ 756920 w 1539240"/>
              <a:gd name="connsiteY59" fmla="*/ 121920 h 604520"/>
              <a:gd name="connsiteX60" fmla="*/ 782320 w 1539240"/>
              <a:gd name="connsiteY60" fmla="*/ 127000 h 604520"/>
              <a:gd name="connsiteX61" fmla="*/ 802640 w 1539240"/>
              <a:gd name="connsiteY61" fmla="*/ 132080 h 604520"/>
              <a:gd name="connsiteX62" fmla="*/ 858520 w 1539240"/>
              <a:gd name="connsiteY62" fmla="*/ 142240 h 604520"/>
              <a:gd name="connsiteX63" fmla="*/ 944880 w 1539240"/>
              <a:gd name="connsiteY63" fmla="*/ 157480 h 604520"/>
              <a:gd name="connsiteX64" fmla="*/ 990600 w 1539240"/>
              <a:gd name="connsiteY64" fmla="*/ 162560 h 604520"/>
              <a:gd name="connsiteX65" fmla="*/ 1046480 w 1539240"/>
              <a:gd name="connsiteY65" fmla="*/ 172720 h 604520"/>
              <a:gd name="connsiteX66" fmla="*/ 1061720 w 1539240"/>
              <a:gd name="connsiteY66" fmla="*/ 177800 h 604520"/>
              <a:gd name="connsiteX67" fmla="*/ 1112520 w 1539240"/>
              <a:gd name="connsiteY67" fmla="*/ 187960 h 604520"/>
              <a:gd name="connsiteX68" fmla="*/ 1137920 w 1539240"/>
              <a:gd name="connsiteY68" fmla="*/ 193040 h 604520"/>
              <a:gd name="connsiteX69" fmla="*/ 1168400 w 1539240"/>
              <a:gd name="connsiteY69" fmla="*/ 198120 h 604520"/>
              <a:gd name="connsiteX70" fmla="*/ 1188720 w 1539240"/>
              <a:gd name="connsiteY70" fmla="*/ 203200 h 604520"/>
              <a:gd name="connsiteX71" fmla="*/ 1244600 w 1539240"/>
              <a:gd name="connsiteY71" fmla="*/ 208280 h 604520"/>
              <a:gd name="connsiteX72" fmla="*/ 1280160 w 1539240"/>
              <a:gd name="connsiteY72" fmla="*/ 213360 h 604520"/>
              <a:gd name="connsiteX73" fmla="*/ 1310640 w 1539240"/>
              <a:gd name="connsiteY73" fmla="*/ 218440 h 604520"/>
              <a:gd name="connsiteX74" fmla="*/ 1330960 w 1539240"/>
              <a:gd name="connsiteY74" fmla="*/ 218440 h 60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539240" h="604520">
                <a:moveTo>
                  <a:pt x="1280160" y="228600"/>
                </a:moveTo>
                <a:lnTo>
                  <a:pt x="1280160" y="228600"/>
                </a:lnTo>
                <a:cubicBezTo>
                  <a:pt x="1297755" y="229438"/>
                  <a:pt x="1385583" y="230264"/>
                  <a:pt x="1422400" y="238760"/>
                </a:cubicBezTo>
                <a:cubicBezTo>
                  <a:pt x="1432835" y="241168"/>
                  <a:pt x="1443969" y="242979"/>
                  <a:pt x="1452880" y="248920"/>
                </a:cubicBezTo>
                <a:lnTo>
                  <a:pt x="1483360" y="269240"/>
                </a:lnTo>
                <a:cubicBezTo>
                  <a:pt x="1486747" y="274320"/>
                  <a:pt x="1489203" y="280163"/>
                  <a:pt x="1493520" y="284480"/>
                </a:cubicBezTo>
                <a:cubicBezTo>
                  <a:pt x="1497837" y="288797"/>
                  <a:pt x="1504740" y="290045"/>
                  <a:pt x="1508760" y="294640"/>
                </a:cubicBezTo>
                <a:cubicBezTo>
                  <a:pt x="1516801" y="303830"/>
                  <a:pt x="1522307" y="314960"/>
                  <a:pt x="1529080" y="325120"/>
                </a:cubicBezTo>
                <a:lnTo>
                  <a:pt x="1539240" y="340360"/>
                </a:lnTo>
                <a:cubicBezTo>
                  <a:pt x="1537547" y="369147"/>
                  <a:pt x="1537344" y="398060"/>
                  <a:pt x="1534160" y="426720"/>
                </a:cubicBezTo>
                <a:cubicBezTo>
                  <a:pt x="1530073" y="463501"/>
                  <a:pt x="1524392" y="476345"/>
                  <a:pt x="1513840" y="508000"/>
                </a:cubicBezTo>
                <a:cubicBezTo>
                  <a:pt x="1512147" y="513080"/>
                  <a:pt x="1512546" y="519454"/>
                  <a:pt x="1508760" y="523240"/>
                </a:cubicBezTo>
                <a:cubicBezTo>
                  <a:pt x="1503680" y="528320"/>
                  <a:pt x="1499800" y="534991"/>
                  <a:pt x="1493520" y="538480"/>
                </a:cubicBezTo>
                <a:lnTo>
                  <a:pt x="1447800" y="553720"/>
                </a:lnTo>
                <a:lnTo>
                  <a:pt x="1432560" y="558800"/>
                </a:lnTo>
                <a:cubicBezTo>
                  <a:pt x="1427480" y="560493"/>
                  <a:pt x="1422602" y="563000"/>
                  <a:pt x="1417320" y="563880"/>
                </a:cubicBezTo>
                <a:cubicBezTo>
                  <a:pt x="1330122" y="578413"/>
                  <a:pt x="1376791" y="572065"/>
                  <a:pt x="1203960" y="574040"/>
                </a:cubicBezTo>
                <a:lnTo>
                  <a:pt x="497840" y="579120"/>
                </a:lnTo>
                <a:cubicBezTo>
                  <a:pt x="438113" y="589074"/>
                  <a:pt x="492509" y="579176"/>
                  <a:pt x="447040" y="589280"/>
                </a:cubicBezTo>
                <a:cubicBezTo>
                  <a:pt x="438611" y="591153"/>
                  <a:pt x="430017" y="592266"/>
                  <a:pt x="421640" y="594360"/>
                </a:cubicBezTo>
                <a:cubicBezTo>
                  <a:pt x="416445" y="595659"/>
                  <a:pt x="411595" y="598141"/>
                  <a:pt x="406400" y="599440"/>
                </a:cubicBezTo>
                <a:cubicBezTo>
                  <a:pt x="398023" y="601534"/>
                  <a:pt x="389467" y="602827"/>
                  <a:pt x="381000" y="604520"/>
                </a:cubicBezTo>
                <a:cubicBezTo>
                  <a:pt x="328507" y="602827"/>
                  <a:pt x="275968" y="602200"/>
                  <a:pt x="223520" y="599440"/>
                </a:cubicBezTo>
                <a:cubicBezTo>
                  <a:pt x="215486" y="599017"/>
                  <a:pt x="167320" y="591069"/>
                  <a:pt x="157480" y="589280"/>
                </a:cubicBezTo>
                <a:cubicBezTo>
                  <a:pt x="114876" y="581534"/>
                  <a:pt x="147684" y="587933"/>
                  <a:pt x="116840" y="579120"/>
                </a:cubicBezTo>
                <a:cubicBezTo>
                  <a:pt x="110127" y="577202"/>
                  <a:pt x="103207" y="576046"/>
                  <a:pt x="96520" y="574040"/>
                </a:cubicBezTo>
                <a:cubicBezTo>
                  <a:pt x="86262" y="570963"/>
                  <a:pt x="76200" y="567267"/>
                  <a:pt x="66040" y="563880"/>
                </a:cubicBezTo>
                <a:lnTo>
                  <a:pt x="50800" y="558800"/>
                </a:lnTo>
                <a:cubicBezTo>
                  <a:pt x="47413" y="553720"/>
                  <a:pt x="43370" y="549021"/>
                  <a:pt x="40640" y="543560"/>
                </a:cubicBezTo>
                <a:cubicBezTo>
                  <a:pt x="38245" y="538771"/>
                  <a:pt x="35874" y="533666"/>
                  <a:pt x="35560" y="528320"/>
                </a:cubicBezTo>
                <a:cubicBezTo>
                  <a:pt x="32476" y="475890"/>
                  <a:pt x="33315" y="423284"/>
                  <a:pt x="30480" y="370840"/>
                </a:cubicBezTo>
                <a:cubicBezTo>
                  <a:pt x="29924" y="360555"/>
                  <a:pt x="26966" y="350540"/>
                  <a:pt x="25400" y="340360"/>
                </a:cubicBezTo>
                <a:cubicBezTo>
                  <a:pt x="23579" y="328526"/>
                  <a:pt x="21902" y="316669"/>
                  <a:pt x="20320" y="304800"/>
                </a:cubicBezTo>
                <a:cubicBezTo>
                  <a:pt x="15482" y="268518"/>
                  <a:pt x="16338" y="266627"/>
                  <a:pt x="10160" y="233680"/>
                </a:cubicBezTo>
                <a:cubicBezTo>
                  <a:pt x="6978" y="216707"/>
                  <a:pt x="0" y="182880"/>
                  <a:pt x="0" y="182880"/>
                </a:cubicBezTo>
                <a:cubicBezTo>
                  <a:pt x="1693" y="162560"/>
                  <a:pt x="-522" y="141526"/>
                  <a:pt x="5080" y="121920"/>
                </a:cubicBezTo>
                <a:cubicBezTo>
                  <a:pt x="6757" y="116050"/>
                  <a:pt x="15019" y="114789"/>
                  <a:pt x="20320" y="111760"/>
                </a:cubicBezTo>
                <a:cubicBezTo>
                  <a:pt x="36670" y="102417"/>
                  <a:pt x="52617" y="96066"/>
                  <a:pt x="71120" y="91440"/>
                </a:cubicBezTo>
                <a:cubicBezTo>
                  <a:pt x="77893" y="89747"/>
                  <a:pt x="84594" y="87729"/>
                  <a:pt x="91440" y="86360"/>
                </a:cubicBezTo>
                <a:cubicBezTo>
                  <a:pt x="101540" y="84340"/>
                  <a:pt x="111927" y="83778"/>
                  <a:pt x="121920" y="81280"/>
                </a:cubicBezTo>
                <a:cubicBezTo>
                  <a:pt x="158921" y="72030"/>
                  <a:pt x="143290" y="73573"/>
                  <a:pt x="172720" y="60960"/>
                </a:cubicBezTo>
                <a:cubicBezTo>
                  <a:pt x="189483" y="53776"/>
                  <a:pt x="206587" y="47413"/>
                  <a:pt x="223520" y="40640"/>
                </a:cubicBezTo>
                <a:cubicBezTo>
                  <a:pt x="231987" y="37253"/>
                  <a:pt x="241333" y="35538"/>
                  <a:pt x="248920" y="30480"/>
                </a:cubicBezTo>
                <a:cubicBezTo>
                  <a:pt x="254000" y="27093"/>
                  <a:pt x="258443" y="22464"/>
                  <a:pt x="264160" y="20320"/>
                </a:cubicBezTo>
                <a:cubicBezTo>
                  <a:pt x="272245" y="17288"/>
                  <a:pt x="281290" y="17721"/>
                  <a:pt x="289560" y="15240"/>
                </a:cubicBezTo>
                <a:cubicBezTo>
                  <a:pt x="298294" y="12620"/>
                  <a:pt x="306422" y="8282"/>
                  <a:pt x="314960" y="5080"/>
                </a:cubicBezTo>
                <a:cubicBezTo>
                  <a:pt x="319974" y="3200"/>
                  <a:pt x="325120" y="1693"/>
                  <a:pt x="330200" y="0"/>
                </a:cubicBezTo>
                <a:cubicBezTo>
                  <a:pt x="359024" y="2217"/>
                  <a:pt x="401041" y="4008"/>
                  <a:pt x="431800" y="10160"/>
                </a:cubicBezTo>
                <a:cubicBezTo>
                  <a:pt x="437051" y="11210"/>
                  <a:pt x="441891" y="13769"/>
                  <a:pt x="447040" y="15240"/>
                </a:cubicBezTo>
                <a:cubicBezTo>
                  <a:pt x="453753" y="17158"/>
                  <a:pt x="460673" y="18314"/>
                  <a:pt x="467360" y="20320"/>
                </a:cubicBezTo>
                <a:cubicBezTo>
                  <a:pt x="529199" y="38872"/>
                  <a:pt x="471324" y="23851"/>
                  <a:pt x="518160" y="35560"/>
                </a:cubicBezTo>
                <a:cubicBezTo>
                  <a:pt x="523240" y="38947"/>
                  <a:pt x="527939" y="42990"/>
                  <a:pt x="533400" y="45720"/>
                </a:cubicBezTo>
                <a:cubicBezTo>
                  <a:pt x="538189" y="48115"/>
                  <a:pt x="543626" y="48920"/>
                  <a:pt x="548640" y="50800"/>
                </a:cubicBezTo>
                <a:cubicBezTo>
                  <a:pt x="557178" y="54002"/>
                  <a:pt x="565306" y="58340"/>
                  <a:pt x="574040" y="60960"/>
                </a:cubicBezTo>
                <a:cubicBezTo>
                  <a:pt x="600544" y="68911"/>
                  <a:pt x="593821" y="62180"/>
                  <a:pt x="614680" y="71120"/>
                </a:cubicBezTo>
                <a:cubicBezTo>
                  <a:pt x="638387" y="81280"/>
                  <a:pt x="636573" y="85659"/>
                  <a:pt x="665480" y="91440"/>
                </a:cubicBezTo>
                <a:cubicBezTo>
                  <a:pt x="673947" y="93133"/>
                  <a:pt x="682610" y="94039"/>
                  <a:pt x="690880" y="96520"/>
                </a:cubicBezTo>
                <a:cubicBezTo>
                  <a:pt x="699614" y="99140"/>
                  <a:pt x="707629" y="103796"/>
                  <a:pt x="716280" y="106680"/>
                </a:cubicBezTo>
                <a:cubicBezTo>
                  <a:pt x="722904" y="108888"/>
                  <a:pt x="730063" y="109309"/>
                  <a:pt x="736600" y="111760"/>
                </a:cubicBezTo>
                <a:cubicBezTo>
                  <a:pt x="743691" y="114419"/>
                  <a:pt x="749736" y="119525"/>
                  <a:pt x="756920" y="121920"/>
                </a:cubicBezTo>
                <a:cubicBezTo>
                  <a:pt x="765111" y="124650"/>
                  <a:pt x="773891" y="125127"/>
                  <a:pt x="782320" y="127000"/>
                </a:cubicBezTo>
                <a:cubicBezTo>
                  <a:pt x="789136" y="128515"/>
                  <a:pt x="795824" y="130565"/>
                  <a:pt x="802640" y="132080"/>
                </a:cubicBezTo>
                <a:cubicBezTo>
                  <a:pt x="830874" y="138354"/>
                  <a:pt x="828191" y="136726"/>
                  <a:pt x="858520" y="142240"/>
                </a:cubicBezTo>
                <a:cubicBezTo>
                  <a:pt x="892966" y="148503"/>
                  <a:pt x="902016" y="152717"/>
                  <a:pt x="944880" y="157480"/>
                </a:cubicBezTo>
                <a:lnTo>
                  <a:pt x="990600" y="162560"/>
                </a:lnTo>
                <a:cubicBezTo>
                  <a:pt x="1050839" y="177620"/>
                  <a:pt x="955469" y="154518"/>
                  <a:pt x="1046480" y="172720"/>
                </a:cubicBezTo>
                <a:cubicBezTo>
                  <a:pt x="1051731" y="173770"/>
                  <a:pt x="1056502" y="176596"/>
                  <a:pt x="1061720" y="177800"/>
                </a:cubicBezTo>
                <a:cubicBezTo>
                  <a:pt x="1078546" y="181683"/>
                  <a:pt x="1095587" y="184573"/>
                  <a:pt x="1112520" y="187960"/>
                </a:cubicBezTo>
                <a:cubicBezTo>
                  <a:pt x="1120987" y="189653"/>
                  <a:pt x="1129403" y="191621"/>
                  <a:pt x="1137920" y="193040"/>
                </a:cubicBezTo>
                <a:cubicBezTo>
                  <a:pt x="1148080" y="194733"/>
                  <a:pt x="1158300" y="196100"/>
                  <a:pt x="1168400" y="198120"/>
                </a:cubicBezTo>
                <a:cubicBezTo>
                  <a:pt x="1175246" y="199489"/>
                  <a:pt x="1181799" y="202277"/>
                  <a:pt x="1188720" y="203200"/>
                </a:cubicBezTo>
                <a:cubicBezTo>
                  <a:pt x="1207259" y="205672"/>
                  <a:pt x="1226011" y="206215"/>
                  <a:pt x="1244600" y="208280"/>
                </a:cubicBezTo>
                <a:cubicBezTo>
                  <a:pt x="1256500" y="209602"/>
                  <a:pt x="1268326" y="211539"/>
                  <a:pt x="1280160" y="213360"/>
                </a:cubicBezTo>
                <a:cubicBezTo>
                  <a:pt x="1290340" y="214926"/>
                  <a:pt x="1300391" y="217415"/>
                  <a:pt x="1310640" y="218440"/>
                </a:cubicBezTo>
                <a:cubicBezTo>
                  <a:pt x="1317380" y="219114"/>
                  <a:pt x="1324187" y="218440"/>
                  <a:pt x="1330960" y="218440"/>
                </a:cubicBezTo>
              </a:path>
            </a:pathLst>
          </a:custGeom>
          <a:solidFill>
            <a:schemeClr val="bg1">
              <a:alpha val="9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MS logo gray - EMF" descr="Microsoft logo, gray text version">
            <a:extLst>
              <a:ext uri="{FF2B5EF4-FFF2-40B4-BE49-F238E27FC236}">
                <a16:creationId xmlns:a16="http://schemas.microsoft.com/office/drawing/2014/main" id="{E6FC95E3-3BAC-4679-BC75-9D81120B9A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4C6554-EA7F-4E48-A11A-9813A516F0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93233" y="0"/>
            <a:ext cx="9946298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955761-C3DB-473B-AB1B-B849DF6A572E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31047119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06A81A-3567-42AD-AC9A-3D02F7C0AE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C19973-4DCF-40AE-8B61-A778E59173F4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413958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51D11B78-31B1-4F76-BB10-2E9469662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53D0E1-2E88-4825-A2D4-E566FC9C18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24F9FE-404D-4987-B393-D9576148ED51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241158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5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51D11B78-31B1-4F76-BB10-2E9469662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BDAA8D-77E5-4B57-B3AC-5B0ECC187C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97596E-2FF9-4709-B34A-5F47E3003661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480887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2EC9-334E-4ADD-A455-6760882A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1EA6E-6AEF-47A8-939D-D392CADA4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F6345-6C79-4E3C-8603-DC452B92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A70F-23F1-40A3-8AD0-17511F1EB2F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CC1EB-273E-4B74-ACA3-0BB2709E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4B8EB-014D-4E3C-88F1-A06A17AA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28DA-5645-4A2C-9B95-EBF2A1FC6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69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4" name="Picture 3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9FBFC78E-B822-4815-BCC6-5ED8DB4F05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7265" r="15957"/>
          <a:stretch/>
        </p:blipFill>
        <p:spPr>
          <a:xfrm>
            <a:off x="5326063" y="0"/>
            <a:ext cx="686593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60E673-61AC-440C-8DAE-1F6569DB81AD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529625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6" name="Picture 5" descr="A person standing in front of a television&#10;&#10;Description automatically generated">
            <a:extLst>
              <a:ext uri="{FF2B5EF4-FFF2-40B4-BE49-F238E27FC236}">
                <a16:creationId xmlns:a16="http://schemas.microsoft.com/office/drawing/2014/main" id="{6EA43983-5C3B-43E8-A3B2-DDBACC8293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5113" r="18110"/>
          <a:stretch/>
        </p:blipFill>
        <p:spPr>
          <a:xfrm>
            <a:off x="5326063" y="1"/>
            <a:ext cx="686593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424940-F61C-4919-AF11-C35240233E14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802685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Picture 8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F2BF6DEB-38CB-4EA5-BE69-0D56C17CDC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7265" r="15957"/>
          <a:stretch/>
        </p:blipFill>
        <p:spPr>
          <a:xfrm>
            <a:off x="5326063" y="0"/>
            <a:ext cx="686593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4CE6B9-C2B3-4A16-944B-EC021B8C3B50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2696382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Picture 5" descr="A person standing in front of a television&#10;&#10;Description automatically generated">
            <a:extLst>
              <a:ext uri="{FF2B5EF4-FFF2-40B4-BE49-F238E27FC236}">
                <a16:creationId xmlns:a16="http://schemas.microsoft.com/office/drawing/2014/main" id="{C0699BC4-7724-4A5C-8057-6556211FF5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5113" r="18110"/>
          <a:stretch/>
        </p:blipFill>
        <p:spPr>
          <a:xfrm>
            <a:off x="5326063" y="1"/>
            <a:ext cx="686593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F47BDA-221E-4A96-90BD-A26E648D77A9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226733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4769A96C-1F8C-4A28-9626-3016CF5A34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243143" y="5976430"/>
            <a:ext cx="1366245" cy="292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DDD5B5-A158-48FE-B5BA-EF92CA9A1AFA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635828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242948" y="5976430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B22FF-2810-4C45-BB64-2E5ECA6711F2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206168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242948" y="5976430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CA0B8-C6AA-4272-B29A-2432D489FACA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738256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628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28631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6389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E225-A4E6-476B-B97A-4250309AB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32F86-5DEA-4C89-836D-701871D6F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7584A-F963-49FB-B346-DA278C8B7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A70F-23F1-40A3-8AD0-17511F1EB2F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5BEC5-D376-4A6F-A7F3-62704E6B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ED67C-187F-4E6B-97FD-E64127917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28DA-5645-4A2C-9B95-EBF2A1FC6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487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55868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767833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543399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394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1681985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0264719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7119020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 descr="A picture containing object&#10;&#10;Description automatically generated">
            <a:extLst>
              <a:ext uri="{FF2B5EF4-FFF2-40B4-BE49-F238E27FC236}">
                <a16:creationId xmlns:a16="http://schemas.microsoft.com/office/drawing/2014/main" id="{54920234-9C55-43BF-8FBB-243C61CF9B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505" y="1694296"/>
            <a:ext cx="4979883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7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8E4B8-DDAB-4200-9EE3-2BD9BE2DFA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84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4B7AB-398B-4A7F-855A-8DC52778F1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69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57B05-ADDD-4DA1-A296-C2CF5687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282F1-F406-434F-AE26-9A0591F2F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251C4-662B-45F4-A15D-2B5C315C0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B08CA-FAAC-4A55-B7B8-F873D676E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A70F-23F1-40A3-8AD0-17511F1EB2F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272CA-878C-49C2-8D66-86A3F567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8447B-4640-4198-BEF9-7861E4F8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28DA-5645-4A2C-9B95-EBF2A1FC6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583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A460CCCF-4A8F-4C25-A420-E690A10C87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505" y="1694296"/>
            <a:ext cx="4979883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98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257504-D4F0-45F1-97EC-EFD0456CFE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57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3B5D3D-A747-4BB9-A48C-15080DF0F8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69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0666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656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4527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59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02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34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302269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DD2A-0C0B-4903-BE94-9D66A24F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3C37C-A1EA-4C9E-9410-7D49799EF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6579F-FEC6-40F1-BEB7-D7DDD1A0E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F030E-377F-43FE-8D04-34369A6B0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6F5514-2E04-4EB3-912B-DCF45FABC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674E6F-8B40-4ED3-B265-1514434F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A70F-23F1-40A3-8AD0-17511F1EB2F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B72A10-B604-47F5-A68F-D7682946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26ADF-8209-470D-92E4-D05FB62A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28DA-5645-4A2C-9B95-EBF2A1FC6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9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99A82-F001-4C69-BB7E-244EA9F18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FE7435-482A-4B29-A381-025E1C8D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A70F-23F1-40A3-8AD0-17511F1EB2F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3F9E9-680F-4B3C-9DC7-0CE6806F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144B2-2BA9-45A8-95C0-87F17B66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28DA-5645-4A2C-9B95-EBF2A1FC6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5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6799DF-3632-43B8-B6CC-796E97FAC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A70F-23F1-40A3-8AD0-17511F1EB2F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705903-1CB3-408A-B701-2F1488DD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AF997-DD59-4C28-A251-EF99497E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28DA-5645-4A2C-9B95-EBF2A1FC6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5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F6D0-50BC-4396-AEBE-DCD6F0287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A4375-8634-40F1-8EAB-479AF9C62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D5446-5AC8-4F3C-B6D5-3235E1FB2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82F73-69AB-4ED3-884D-255817225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A70F-23F1-40A3-8AD0-17511F1EB2F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C1385-871A-401E-8ED9-CEBDA283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0316F-E5D7-41B5-858B-9F84819B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28DA-5645-4A2C-9B95-EBF2A1FC6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8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42668-793D-4C16-8AF9-46B601437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3B606-617B-4067-A6EA-A02922AFB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C227F-B2BB-447B-8028-C0BAD891F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8446A-F696-43C8-A15A-5FB250E18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A70F-23F1-40A3-8AD0-17511F1EB2F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5DD45-9190-475A-B19B-6BDDB0C0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71712-DFAD-4FB1-B08F-57868A21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28DA-5645-4A2C-9B95-EBF2A1FC6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9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theme" Target="../theme/theme2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CFA670-AA84-4093-A575-71D6D35D6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FED5B-0716-4763-9757-3A1945E6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C89E6-AA01-4063-B0DA-956337D3C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1A70F-23F1-40A3-8AD0-17511F1EB2F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2F260-BD35-438F-A0B0-5F7524E9E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5B227-28C0-441C-9D01-AB41A689B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F28DA-5645-4A2C-9B95-EBF2A1FC6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1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4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10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features/python/?wt.mc_id=aka_ms_pyth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devblogs.microsoft.com/pyth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2425780"/>
            <a:ext cx="5195816" cy="1107996"/>
          </a:xfrm>
        </p:spPr>
        <p:txBody>
          <a:bodyPr/>
          <a:lstStyle/>
          <a:p>
            <a:r>
              <a:rPr lang="en-US"/>
              <a:t>Working with Python </a:t>
            </a:r>
            <a:r>
              <a:rPr lang="en-US" dirty="0"/>
              <a:t>in Visual Studio 2019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9144000" cy="615553"/>
          </a:xfrm>
        </p:spPr>
        <p:txBody>
          <a:bodyPr/>
          <a:lstStyle/>
          <a:p>
            <a:r>
              <a:rPr lang="en-US" dirty="0"/>
              <a:t>Tyreke White </a:t>
            </a:r>
          </a:p>
          <a:p>
            <a:r>
              <a:rPr lang="en-US" dirty="0"/>
              <a:t>Program Manager, Python Developer Tools</a:t>
            </a:r>
          </a:p>
        </p:txBody>
      </p:sp>
    </p:spTree>
    <p:extLst>
      <p:ext uri="{BB962C8B-B14F-4D97-AF65-F5344CB8AC3E}">
        <p14:creationId xmlns:p14="http://schemas.microsoft.com/office/powerpoint/2010/main" val="318228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 to Get Started?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199" y="1435497"/>
            <a:ext cx="4521202" cy="344709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aka.ms/</a:t>
            </a:r>
            <a:r>
              <a:rPr lang="en-US" dirty="0" err="1">
                <a:hlinkClick r:id="rId3"/>
              </a:rPr>
              <a:t>pythonvs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 info and downloads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aka.ms/</a:t>
            </a:r>
            <a:r>
              <a:rPr lang="en-US" dirty="0" err="1">
                <a:hlinkClick r:id="rId4"/>
              </a:rPr>
              <a:t>pythonblog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for the latest info on all things Python in VS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4948937" cy="553998"/>
          </a:xfrm>
        </p:spPr>
        <p:txBody>
          <a:bodyPr/>
          <a:lstStyle/>
          <a:p>
            <a:r>
              <a:rPr lang="en-US" dirty="0"/>
              <a:t>What’s New for Python in Visual Studio 2019?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994299"/>
            <a:ext cx="7638473" cy="430887"/>
          </a:xfrm>
        </p:spPr>
        <p:txBody>
          <a:bodyPr/>
          <a:lstStyle/>
          <a:p>
            <a:r>
              <a:rPr lang="en-US" dirty="0"/>
              <a:t>Open Folder Support</a:t>
            </a:r>
          </a:p>
        </p:txBody>
      </p:sp>
    </p:spTree>
    <p:extLst>
      <p:ext uri="{BB962C8B-B14F-4D97-AF65-F5344CB8AC3E}">
        <p14:creationId xmlns:p14="http://schemas.microsoft.com/office/powerpoint/2010/main" val="239677861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199" y="1979300"/>
            <a:ext cx="8809183" cy="430887"/>
          </a:xfrm>
        </p:spPr>
        <p:txBody>
          <a:bodyPr/>
          <a:lstStyle/>
          <a:p>
            <a:r>
              <a:rPr lang="en-US" dirty="0"/>
              <a:t>Python Toolbar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A18466-9AAA-4331-BA6B-DF32428C82F9}"/>
              </a:ext>
            </a:extLst>
          </p:cNvPr>
          <p:cNvGrpSpPr/>
          <p:nvPr/>
        </p:nvGrpSpPr>
        <p:grpSpPr>
          <a:xfrm>
            <a:off x="584199" y="2806619"/>
            <a:ext cx="5451850" cy="723955"/>
            <a:chOff x="4377951" y="1547495"/>
            <a:chExt cx="5451850" cy="72395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9079B07-FB07-4087-974D-52FD3CF076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8589"/>
            <a:stretch/>
          </p:blipFill>
          <p:spPr>
            <a:xfrm>
              <a:off x="4377951" y="1547495"/>
              <a:ext cx="5451850" cy="723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B5D2A1-852F-4116-8131-470B033076AE}"/>
                </a:ext>
              </a:extLst>
            </p:cNvPr>
            <p:cNvSpPr/>
            <p:nvPr/>
          </p:nvSpPr>
          <p:spPr>
            <a:xfrm>
              <a:off x="4443265" y="1909472"/>
              <a:ext cx="2561692" cy="303049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" name="Title 16">
            <a:extLst>
              <a:ext uri="{FF2B5EF4-FFF2-40B4-BE49-F238E27FC236}">
                <a16:creationId xmlns:a16="http://schemas.microsoft.com/office/drawing/2014/main" id="{B42148BF-81E5-4E5E-8839-9AF69B3BD4FF}"/>
              </a:ext>
            </a:extLst>
          </p:cNvPr>
          <p:cNvSpPr txBox="1">
            <a:spLocks/>
          </p:cNvSpPr>
          <p:nvPr/>
        </p:nvSpPr>
        <p:spPr>
          <a:xfrm>
            <a:off x="588263" y="457200"/>
            <a:ext cx="494893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What’s New for Python in Visual Studio 2019?</a:t>
            </a:r>
          </a:p>
        </p:txBody>
      </p:sp>
    </p:spTree>
    <p:extLst>
      <p:ext uri="{BB962C8B-B14F-4D97-AF65-F5344CB8AC3E}">
        <p14:creationId xmlns:p14="http://schemas.microsoft.com/office/powerpoint/2010/main" val="3227941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4872737" cy="553998"/>
          </a:xfrm>
        </p:spPr>
        <p:txBody>
          <a:bodyPr/>
          <a:lstStyle/>
          <a:p>
            <a:r>
              <a:rPr lang="en-US" dirty="0"/>
              <a:t>What’s New for Python in Visual Studio 2019?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953856"/>
            <a:ext cx="6241143" cy="430887"/>
          </a:xfrm>
        </p:spPr>
        <p:txBody>
          <a:bodyPr/>
          <a:lstStyle/>
          <a:p>
            <a:r>
              <a:rPr lang="en-US" dirty="0"/>
              <a:t>Miniconda included with VS Installer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D8DECE-C5CB-4608-826F-14C041046D3A}"/>
              </a:ext>
            </a:extLst>
          </p:cNvPr>
          <p:cNvGrpSpPr/>
          <p:nvPr/>
        </p:nvGrpSpPr>
        <p:grpSpPr>
          <a:xfrm>
            <a:off x="817363" y="2616200"/>
            <a:ext cx="3974770" cy="3916946"/>
            <a:chOff x="6946075" y="1195526"/>
            <a:chExt cx="4425043" cy="475051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81C4F6B-98B4-4619-9DB8-87D6C1ACDA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212" r="2745"/>
            <a:stretch/>
          </p:blipFill>
          <p:spPr>
            <a:xfrm>
              <a:off x="6946075" y="1195526"/>
              <a:ext cx="4425043" cy="475051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CC15AB-99FC-4D82-B844-BFE6B2ACC921}"/>
                </a:ext>
              </a:extLst>
            </p:cNvPr>
            <p:cNvSpPr/>
            <p:nvPr/>
          </p:nvSpPr>
          <p:spPr>
            <a:xfrm>
              <a:off x="7012207" y="3362893"/>
              <a:ext cx="3011557" cy="225122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" name="Title 16">
            <a:extLst>
              <a:ext uri="{FF2B5EF4-FFF2-40B4-BE49-F238E27FC236}">
                <a16:creationId xmlns:a16="http://schemas.microsoft.com/office/drawing/2014/main" id="{7A4F1F1E-5CF5-4106-AA1F-68FB2A0A102A}"/>
              </a:ext>
            </a:extLst>
          </p:cNvPr>
          <p:cNvSpPr txBox="1">
            <a:spLocks/>
          </p:cNvSpPr>
          <p:nvPr/>
        </p:nvSpPr>
        <p:spPr>
          <a:xfrm>
            <a:off x="588263" y="457200"/>
            <a:ext cx="494893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What’s New for Python in Visual Studio 2019?</a:t>
            </a:r>
          </a:p>
        </p:txBody>
      </p:sp>
    </p:spTree>
    <p:extLst>
      <p:ext uri="{BB962C8B-B14F-4D97-AF65-F5344CB8AC3E}">
        <p14:creationId xmlns:p14="http://schemas.microsoft.com/office/powerpoint/2010/main" val="119920629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960429"/>
            <a:ext cx="8809183" cy="430887"/>
          </a:xfrm>
        </p:spPr>
        <p:txBody>
          <a:bodyPr/>
          <a:lstStyle/>
          <a:p>
            <a:r>
              <a:rPr lang="en-US" dirty="0"/>
              <a:t>Live Share Support for Python</a:t>
            </a:r>
          </a:p>
        </p:txBody>
      </p:sp>
      <p:sp>
        <p:nvSpPr>
          <p:cNvPr id="7" name="Title 16">
            <a:extLst>
              <a:ext uri="{FF2B5EF4-FFF2-40B4-BE49-F238E27FC236}">
                <a16:creationId xmlns:a16="http://schemas.microsoft.com/office/drawing/2014/main" id="{0C766EFE-F6B9-4D61-9AE0-055587FD01DA}"/>
              </a:ext>
            </a:extLst>
          </p:cNvPr>
          <p:cNvSpPr txBox="1">
            <a:spLocks/>
          </p:cNvSpPr>
          <p:nvPr/>
        </p:nvSpPr>
        <p:spPr>
          <a:xfrm>
            <a:off x="588263" y="457200"/>
            <a:ext cx="494893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What’s New for Python in Visual Studio 2019?</a:t>
            </a:r>
          </a:p>
        </p:txBody>
      </p:sp>
    </p:spTree>
    <p:extLst>
      <p:ext uri="{BB962C8B-B14F-4D97-AF65-F5344CB8AC3E}">
        <p14:creationId xmlns:p14="http://schemas.microsoft.com/office/powerpoint/2010/main" val="26931440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216" y="2524828"/>
            <a:ext cx="9144000" cy="2492990"/>
          </a:xfrm>
        </p:spPr>
        <p:txBody>
          <a:bodyPr/>
          <a:lstStyle/>
          <a:p>
            <a:r>
              <a:rPr lang="en-US" dirty="0"/>
              <a:t>Demo: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Open Folder Support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Python Toolbar</a:t>
            </a:r>
          </a:p>
        </p:txBody>
      </p:sp>
    </p:spTree>
    <p:extLst>
      <p:ext uri="{BB962C8B-B14F-4D97-AF65-F5344CB8AC3E}">
        <p14:creationId xmlns:p14="http://schemas.microsoft.com/office/powerpoint/2010/main" val="3262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A28AE3-C50A-4367-AB1D-04860DF0F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08" y="1130687"/>
            <a:ext cx="9217480" cy="4882164"/>
          </a:xfrm>
          <a:prstGeom prst="rect">
            <a:avLst/>
          </a:prstGeom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Embedded Python Project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4784BD-7898-4D69-9A16-9540EBA8A8F2}"/>
              </a:ext>
            </a:extLst>
          </p:cNvPr>
          <p:cNvGrpSpPr/>
          <p:nvPr/>
        </p:nvGrpSpPr>
        <p:grpSpPr>
          <a:xfrm>
            <a:off x="2743203" y="1363429"/>
            <a:ext cx="6988611" cy="3584121"/>
            <a:chOff x="5127044" y="1736257"/>
            <a:chExt cx="6162076" cy="271652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B32454B-B485-4CC2-97D3-9E8E54CAA30F}"/>
                </a:ext>
              </a:extLst>
            </p:cNvPr>
            <p:cNvSpPr/>
            <p:nvPr/>
          </p:nvSpPr>
          <p:spPr>
            <a:xfrm>
              <a:off x="5127044" y="1736257"/>
              <a:ext cx="1742086" cy="222767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CCB2740-A5A6-4F8E-82F0-8A2150E8459B}"/>
                </a:ext>
              </a:extLst>
            </p:cNvPr>
            <p:cNvSpPr/>
            <p:nvPr/>
          </p:nvSpPr>
          <p:spPr>
            <a:xfrm>
              <a:off x="9344361" y="3109996"/>
              <a:ext cx="1944759" cy="1342789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052947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Conda Environments</a:t>
            </a:r>
          </a:p>
        </p:txBody>
      </p:sp>
    </p:spTree>
    <p:extLst>
      <p:ext uri="{BB962C8B-B14F-4D97-AF65-F5344CB8AC3E}">
        <p14:creationId xmlns:p14="http://schemas.microsoft.com/office/powerpoint/2010/main" val="54930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8CFF2C3-B905-4058-8FF1-B47DA0B951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33" b="19352"/>
          <a:stretch/>
        </p:blipFill>
        <p:spPr>
          <a:xfrm>
            <a:off x="6151984" y="1273769"/>
            <a:ext cx="5213350" cy="1890987"/>
          </a:xfrm>
          <a:prstGeom prst="rect">
            <a:avLst/>
          </a:prstGeom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Live Share Support for Python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5567784" cy="1465016"/>
          </a:xfrm>
        </p:spPr>
        <p:txBody>
          <a:bodyPr/>
          <a:lstStyle/>
          <a:p>
            <a:r>
              <a:rPr lang="en-US" dirty="0"/>
              <a:t>Share Editors</a:t>
            </a:r>
          </a:p>
          <a:p>
            <a:r>
              <a:rPr lang="en-US" dirty="0"/>
              <a:t>Intellisense Support</a:t>
            </a:r>
          </a:p>
          <a:p>
            <a:r>
              <a:rPr lang="en-US" dirty="0"/>
              <a:t>Collaboratively Code and Debug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59A759-EAB4-4460-93B4-A43BF18765FC}"/>
              </a:ext>
            </a:extLst>
          </p:cNvPr>
          <p:cNvSpPr/>
          <p:nvPr/>
        </p:nvSpPr>
        <p:spPr>
          <a:xfrm>
            <a:off x="10167349" y="1477971"/>
            <a:ext cx="548641" cy="18425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F9DDEB-ECB0-4B0B-9F9F-16693C944FDD}"/>
              </a:ext>
            </a:extLst>
          </p:cNvPr>
          <p:cNvGrpSpPr/>
          <p:nvPr/>
        </p:nvGrpSpPr>
        <p:grpSpPr>
          <a:xfrm>
            <a:off x="3877732" y="3429000"/>
            <a:ext cx="7528210" cy="2202272"/>
            <a:chOff x="3877732" y="3047500"/>
            <a:chExt cx="7528210" cy="220227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A689902-34D9-4C7E-829B-09419B866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77732" y="3047500"/>
              <a:ext cx="7528210" cy="220227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954B46-DBAA-4001-BF2A-14EF6CE6E08D}"/>
                </a:ext>
              </a:extLst>
            </p:cNvPr>
            <p:cNvSpPr/>
            <p:nvPr/>
          </p:nvSpPr>
          <p:spPr>
            <a:xfrm>
              <a:off x="10429630" y="3196982"/>
              <a:ext cx="460619" cy="20220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013140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 TEMPLATE">
  <a:themeElements>
    <a:clrScheme name="Visual Studio 2019 Launch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5C2D91"/>
      </a:accent1>
      <a:accent2>
        <a:srgbClr val="0078D4"/>
      </a:accent2>
      <a:accent3>
        <a:srgbClr val="00BCF2"/>
      </a:accent3>
      <a:accent4>
        <a:srgbClr val="BAD80A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isualStudio2019Launch_PythonTools" id="{768C67A4-B9AD-4A2D-BECD-E0A0BB427D3E}" vid="{6DE21E67-D8A2-4ED6-8ECB-9DF778DDB69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17123</TotalTime>
  <Words>387</Words>
  <Application>Microsoft Office PowerPoint</Application>
  <PresentationFormat>Widescreen</PresentationFormat>
  <Paragraphs>52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Segoe UI</vt:lpstr>
      <vt:lpstr>Segoe UI Semibold</vt:lpstr>
      <vt:lpstr>Segoe UI Semilight</vt:lpstr>
      <vt:lpstr>Wingdings</vt:lpstr>
      <vt:lpstr>Office Theme</vt:lpstr>
      <vt:lpstr>WHITE TEMPLATE</vt:lpstr>
      <vt:lpstr>Working with Python in Visual Studio 2019</vt:lpstr>
      <vt:lpstr>What’s New for Python in Visual Studio 2019?</vt:lpstr>
      <vt:lpstr>PowerPoint Presentation</vt:lpstr>
      <vt:lpstr>What’s New for Python in Visual Studio 2019?</vt:lpstr>
      <vt:lpstr>PowerPoint Presentation</vt:lpstr>
      <vt:lpstr>Demo:   Open Folder Support  Python Toolbar</vt:lpstr>
      <vt:lpstr>Embedded Python Project</vt:lpstr>
      <vt:lpstr>Demo: Conda Environments</vt:lpstr>
      <vt:lpstr>Live Share Support for Python</vt:lpstr>
      <vt:lpstr>Ready to Get Started?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Productive with Python</dc:title>
  <dc:creator>Tyreke White</dc:creator>
  <cp:lastModifiedBy>Tyreke White</cp:lastModifiedBy>
  <cp:revision>61</cp:revision>
  <dcterms:created xsi:type="dcterms:W3CDTF">2019-03-08T17:34:23Z</dcterms:created>
  <dcterms:modified xsi:type="dcterms:W3CDTF">2019-04-04T17:57:23Z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tywhit@microsoft.com</vt:lpwstr>
  </property>
  <property fmtid="{D5CDD505-2E9C-101B-9397-08002B2CF9AE}" pid="5" name="MSIP_Label_f42aa342-8706-4288-bd11-ebb85995028c_SetDate">
    <vt:lpwstr>2019-03-08T17:34:49.2858546Z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443fca27-f8f7-4455-a26e-3fa71788eea9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