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theme/theme2.xml" ContentType="application/vnd.openxmlformats-officedocument.theme+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theme/theme3.xml" ContentType="application/vnd.openxmlformats-officedocument.theme+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99" r:id="rId2"/>
    <p:sldMasterId id="2147483738" r:id="rId3"/>
    <p:sldMasterId id="2147483782" r:id="rId4"/>
  </p:sldMasterIdLst>
  <p:notesMasterIdLst>
    <p:notesMasterId r:id="rId19"/>
  </p:notesMasterIdLst>
  <p:handoutMasterIdLst>
    <p:handoutMasterId r:id="rId20"/>
  </p:handoutMasterIdLst>
  <p:sldIdLst>
    <p:sldId id="1720" r:id="rId5"/>
    <p:sldId id="1663" r:id="rId6"/>
    <p:sldId id="289" r:id="rId7"/>
    <p:sldId id="1636" r:id="rId8"/>
    <p:sldId id="1727" r:id="rId9"/>
    <p:sldId id="1726" r:id="rId10"/>
    <p:sldId id="1728" r:id="rId11"/>
    <p:sldId id="1729" r:id="rId12"/>
    <p:sldId id="361" r:id="rId13"/>
    <p:sldId id="394" r:id="rId14"/>
    <p:sldId id="1527" r:id="rId15"/>
    <p:sldId id="455" r:id="rId16"/>
    <p:sldId id="408" r:id="rId17"/>
    <p:sldId id="153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82A3D77-5A0B-4EBA-B81B-628D92B67501}" v="29" dt="2019-03-07T22:26:56.43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96" autoAdjust="0"/>
    <p:restoredTop sz="65252" autoAdjust="0"/>
  </p:normalViewPr>
  <p:slideViewPr>
    <p:cSldViewPr snapToGrid="0">
      <p:cViewPr>
        <p:scale>
          <a:sx n="60" d="100"/>
          <a:sy n="60" d="100"/>
        </p:scale>
        <p:origin x="1518" y="408"/>
      </p:cViewPr>
      <p:guideLst/>
    </p:cSldViewPr>
  </p:slideViewPr>
  <p:notesTextViewPr>
    <p:cViewPr>
      <p:scale>
        <a:sx n="1" d="1"/>
        <a:sy n="1" d="1"/>
      </p:scale>
      <p:origin x="0" y="0"/>
    </p:cViewPr>
  </p:notesTextViewPr>
  <p:notesViewPr>
    <p:cSldViewPr snapToGrid="0">
      <p:cViewPr>
        <p:scale>
          <a:sx n="97" d="100"/>
          <a:sy n="97" d="100"/>
        </p:scale>
        <p:origin x="3422" y="55"/>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mes Tramel" userId="cd2dfa65-7572-48fb-b1bd-7cf1a8ff7c2e" providerId="ADAL" clId="{082A3D77-5A0B-4EBA-B81B-628D92B67501}"/>
    <pc:docChg chg="undo redo custSel addSld delSld modSld">
      <pc:chgData name="James Tramel" userId="cd2dfa65-7572-48fb-b1bd-7cf1a8ff7c2e" providerId="ADAL" clId="{082A3D77-5A0B-4EBA-B81B-628D92B67501}" dt="2019-03-07T22:26:56.429" v="1410"/>
      <pc:docMkLst>
        <pc:docMk/>
      </pc:docMkLst>
      <pc:sldChg chg="modNotesTx">
        <pc:chgData name="James Tramel" userId="cd2dfa65-7572-48fb-b1bd-7cf1a8ff7c2e" providerId="ADAL" clId="{082A3D77-5A0B-4EBA-B81B-628D92B67501}" dt="2019-03-07T21:42:43.947" v="971" actId="20577"/>
        <pc:sldMkLst>
          <pc:docMk/>
          <pc:sldMk cId="3326467428" sldId="289"/>
        </pc:sldMkLst>
      </pc:sldChg>
      <pc:sldChg chg="modAnim modNotesTx">
        <pc:chgData name="James Tramel" userId="cd2dfa65-7572-48fb-b1bd-7cf1a8ff7c2e" providerId="ADAL" clId="{082A3D77-5A0B-4EBA-B81B-628D92B67501}" dt="2019-03-07T22:26:56.429" v="1410"/>
        <pc:sldMkLst>
          <pc:docMk/>
          <pc:sldMk cId="2510945546" sldId="394"/>
        </pc:sldMkLst>
      </pc:sldChg>
      <pc:sldChg chg="modNotesTx">
        <pc:chgData name="James Tramel" userId="cd2dfa65-7572-48fb-b1bd-7cf1a8ff7c2e" providerId="ADAL" clId="{082A3D77-5A0B-4EBA-B81B-628D92B67501}" dt="2019-03-07T21:56:30.016" v="1082" actId="20577"/>
        <pc:sldMkLst>
          <pc:docMk/>
          <pc:sldMk cId="10378574" sldId="455"/>
        </pc:sldMkLst>
      </pc:sldChg>
      <pc:sldChg chg="addSp delSp modSp modNotesTx">
        <pc:chgData name="James Tramel" userId="cd2dfa65-7572-48fb-b1bd-7cf1a8ff7c2e" providerId="ADAL" clId="{082A3D77-5A0B-4EBA-B81B-628D92B67501}" dt="2019-03-07T22:15:59.018" v="1088"/>
        <pc:sldMkLst>
          <pc:docMk/>
          <pc:sldMk cId="203203085" sldId="1527"/>
        </pc:sldMkLst>
        <pc:spChg chg="add mod">
          <ac:chgData name="James Tramel" userId="cd2dfa65-7572-48fb-b1bd-7cf1a8ff7c2e" providerId="ADAL" clId="{082A3D77-5A0B-4EBA-B81B-628D92B67501}" dt="2019-03-07T22:15:59.018" v="1088"/>
          <ac:spMkLst>
            <pc:docMk/>
            <pc:sldMk cId="203203085" sldId="1527"/>
            <ac:spMk id="2" creationId="{98B78593-E25D-4872-A7FF-B60D14800621}"/>
          </ac:spMkLst>
        </pc:spChg>
        <pc:spChg chg="del">
          <ac:chgData name="James Tramel" userId="cd2dfa65-7572-48fb-b1bd-7cf1a8ff7c2e" providerId="ADAL" clId="{082A3D77-5A0B-4EBA-B81B-628D92B67501}" dt="2019-03-07T20:27:21.916" v="28" actId="478"/>
          <ac:spMkLst>
            <pc:docMk/>
            <pc:sldMk cId="203203085" sldId="1527"/>
            <ac:spMk id="4" creationId="{00000000-0000-0000-0000-000000000000}"/>
          </ac:spMkLst>
        </pc:spChg>
        <pc:spChg chg="add del mod">
          <ac:chgData name="James Tramel" userId="cd2dfa65-7572-48fb-b1bd-7cf1a8ff7c2e" providerId="ADAL" clId="{082A3D77-5A0B-4EBA-B81B-628D92B67501}" dt="2019-03-07T20:27:25.776" v="29" actId="478"/>
          <ac:spMkLst>
            <pc:docMk/>
            <pc:sldMk cId="203203085" sldId="1527"/>
            <ac:spMk id="5" creationId="{A1038A73-F0CA-4A8C-927F-EC3D510212A5}"/>
          </ac:spMkLst>
        </pc:spChg>
      </pc:sldChg>
      <pc:sldChg chg="modSp modAnim">
        <pc:chgData name="James Tramel" userId="cd2dfa65-7572-48fb-b1bd-7cf1a8ff7c2e" providerId="ADAL" clId="{082A3D77-5A0B-4EBA-B81B-628D92B67501}" dt="2019-03-07T22:25:57.067" v="1409"/>
        <pc:sldMkLst>
          <pc:docMk/>
          <pc:sldMk cId="1125617466" sldId="1636"/>
        </pc:sldMkLst>
        <pc:grpChg chg="mod">
          <ac:chgData name="James Tramel" userId="cd2dfa65-7572-48fb-b1bd-7cf1a8ff7c2e" providerId="ADAL" clId="{082A3D77-5A0B-4EBA-B81B-628D92B67501}" dt="2019-03-07T22:25:43.130" v="1407" actId="1076"/>
          <ac:grpSpMkLst>
            <pc:docMk/>
            <pc:sldMk cId="1125617466" sldId="1636"/>
            <ac:grpSpMk id="339" creationId="{00000000-0000-0000-0000-000000000000}"/>
          </ac:grpSpMkLst>
        </pc:grpChg>
        <pc:grpChg chg="mod">
          <ac:chgData name="James Tramel" userId="cd2dfa65-7572-48fb-b1bd-7cf1a8ff7c2e" providerId="ADAL" clId="{082A3D77-5A0B-4EBA-B81B-628D92B67501}" dt="2019-03-07T22:25:49.599" v="1408" actId="1076"/>
          <ac:grpSpMkLst>
            <pc:docMk/>
            <pc:sldMk cId="1125617466" sldId="1636"/>
            <ac:grpSpMk id="343" creationId="{00000000-0000-0000-0000-000000000000}"/>
          </ac:grpSpMkLst>
        </pc:grpChg>
      </pc:sldChg>
      <pc:sldChg chg="modSp modTransition modNotesTx">
        <pc:chgData name="James Tramel" userId="cd2dfa65-7572-48fb-b1bd-7cf1a8ff7c2e" providerId="ADAL" clId="{082A3D77-5A0B-4EBA-B81B-628D92B67501}" dt="2019-03-07T22:10:29.918" v="1087" actId="14100"/>
        <pc:sldMkLst>
          <pc:docMk/>
          <pc:sldMk cId="2336616198" sldId="1663"/>
        </pc:sldMkLst>
        <pc:spChg chg="mod">
          <ac:chgData name="James Tramel" userId="cd2dfa65-7572-48fb-b1bd-7cf1a8ff7c2e" providerId="ADAL" clId="{082A3D77-5A0B-4EBA-B81B-628D92B67501}" dt="2019-03-07T22:10:24.534" v="1086" actId="14100"/>
          <ac:spMkLst>
            <pc:docMk/>
            <pc:sldMk cId="2336616198" sldId="1663"/>
            <ac:spMk id="4" creationId="{00000000-0000-0000-0000-000000000000}"/>
          </ac:spMkLst>
        </pc:spChg>
        <pc:spChg chg="mod">
          <ac:chgData name="James Tramel" userId="cd2dfa65-7572-48fb-b1bd-7cf1a8ff7c2e" providerId="ADAL" clId="{082A3D77-5A0B-4EBA-B81B-628D92B67501}" dt="2019-03-07T22:10:29.918" v="1087" actId="14100"/>
          <ac:spMkLst>
            <pc:docMk/>
            <pc:sldMk cId="2336616198" sldId="1663"/>
            <ac:spMk id="5" creationId="{00000000-0000-0000-0000-000000000000}"/>
          </ac:spMkLst>
        </pc:spChg>
      </pc:sldChg>
      <pc:sldChg chg="modSp modNotesTx">
        <pc:chgData name="James Tramel" userId="cd2dfa65-7572-48fb-b1bd-7cf1a8ff7c2e" providerId="ADAL" clId="{082A3D77-5A0B-4EBA-B81B-628D92B67501}" dt="2019-03-07T21:41:07.423" v="968" actId="20577"/>
        <pc:sldMkLst>
          <pc:docMk/>
          <pc:sldMk cId="3182288875" sldId="1720"/>
        </pc:sldMkLst>
        <pc:spChg chg="mod">
          <ac:chgData name="James Tramel" userId="cd2dfa65-7572-48fb-b1bd-7cf1a8ff7c2e" providerId="ADAL" clId="{082A3D77-5A0B-4EBA-B81B-628D92B67501}" dt="2019-03-07T20:12:15.772" v="17" actId="20577"/>
          <ac:spMkLst>
            <pc:docMk/>
            <pc:sldMk cId="3182288875" sldId="1720"/>
            <ac:spMk id="5" creationId="{00000000-0000-0000-0000-000000000000}"/>
          </ac:spMkLst>
        </pc:spChg>
      </pc:sldChg>
      <pc:sldChg chg="delSp modSp modNotesTx">
        <pc:chgData name="James Tramel" userId="cd2dfa65-7572-48fb-b1bd-7cf1a8ff7c2e" providerId="ADAL" clId="{082A3D77-5A0B-4EBA-B81B-628D92B67501}" dt="2019-03-07T22:23:06.085" v="1273" actId="1036"/>
        <pc:sldMkLst>
          <pc:docMk/>
          <pc:sldMk cId="807833660" sldId="1726"/>
        </pc:sldMkLst>
        <pc:spChg chg="mod">
          <ac:chgData name="James Tramel" userId="cd2dfa65-7572-48fb-b1bd-7cf1a8ff7c2e" providerId="ADAL" clId="{082A3D77-5A0B-4EBA-B81B-628D92B67501}" dt="2019-03-07T22:21:06.834" v="1177" actId="404"/>
          <ac:spMkLst>
            <pc:docMk/>
            <pc:sldMk cId="807833660" sldId="1726"/>
            <ac:spMk id="7" creationId="{00000000-0000-0000-0000-000000000000}"/>
          </ac:spMkLst>
        </pc:spChg>
        <pc:spChg chg="del mod">
          <ac:chgData name="James Tramel" userId="cd2dfa65-7572-48fb-b1bd-7cf1a8ff7c2e" providerId="ADAL" clId="{082A3D77-5A0B-4EBA-B81B-628D92B67501}" dt="2019-03-07T22:20:52.062" v="1175" actId="478"/>
          <ac:spMkLst>
            <pc:docMk/>
            <pc:sldMk cId="807833660" sldId="1726"/>
            <ac:spMk id="8" creationId="{00000000-0000-0000-0000-000000000000}"/>
          </ac:spMkLst>
        </pc:spChg>
        <pc:spChg chg="mod">
          <ac:chgData name="James Tramel" userId="cd2dfa65-7572-48fb-b1bd-7cf1a8ff7c2e" providerId="ADAL" clId="{082A3D77-5A0B-4EBA-B81B-628D92B67501}" dt="2019-03-07T22:21:06.834" v="1177" actId="404"/>
          <ac:spMkLst>
            <pc:docMk/>
            <pc:sldMk cId="807833660" sldId="1726"/>
            <ac:spMk id="9" creationId="{00000000-0000-0000-0000-000000000000}"/>
          </ac:spMkLst>
        </pc:spChg>
        <pc:spChg chg="mod">
          <ac:chgData name="James Tramel" userId="cd2dfa65-7572-48fb-b1bd-7cf1a8ff7c2e" providerId="ADAL" clId="{082A3D77-5A0B-4EBA-B81B-628D92B67501}" dt="2019-03-07T22:21:06.834" v="1177" actId="404"/>
          <ac:spMkLst>
            <pc:docMk/>
            <pc:sldMk cId="807833660" sldId="1726"/>
            <ac:spMk id="10" creationId="{00000000-0000-0000-0000-000000000000}"/>
          </ac:spMkLst>
        </pc:spChg>
        <pc:spChg chg="mod ord">
          <ac:chgData name="James Tramel" userId="cd2dfa65-7572-48fb-b1bd-7cf1a8ff7c2e" providerId="ADAL" clId="{082A3D77-5A0B-4EBA-B81B-628D92B67501}" dt="2019-03-07T22:20:41.587" v="1172" actId="1076"/>
          <ac:spMkLst>
            <pc:docMk/>
            <pc:sldMk cId="807833660" sldId="1726"/>
            <ac:spMk id="11" creationId="{00000000-0000-0000-0000-000000000000}"/>
          </ac:spMkLst>
        </pc:spChg>
        <pc:spChg chg="mod">
          <ac:chgData name="James Tramel" userId="cd2dfa65-7572-48fb-b1bd-7cf1a8ff7c2e" providerId="ADAL" clId="{082A3D77-5A0B-4EBA-B81B-628D92B67501}" dt="2019-03-07T22:21:06.834" v="1177" actId="404"/>
          <ac:spMkLst>
            <pc:docMk/>
            <pc:sldMk cId="807833660" sldId="1726"/>
            <ac:spMk id="12" creationId="{00000000-0000-0000-0000-000000000000}"/>
          </ac:spMkLst>
        </pc:spChg>
        <pc:spChg chg="mod">
          <ac:chgData name="James Tramel" userId="cd2dfa65-7572-48fb-b1bd-7cf1a8ff7c2e" providerId="ADAL" clId="{082A3D77-5A0B-4EBA-B81B-628D92B67501}" dt="2019-03-07T22:21:06.834" v="1177" actId="404"/>
          <ac:spMkLst>
            <pc:docMk/>
            <pc:sldMk cId="807833660" sldId="1726"/>
            <ac:spMk id="13" creationId="{00000000-0000-0000-0000-000000000000}"/>
          </ac:spMkLst>
        </pc:spChg>
        <pc:spChg chg="mod">
          <ac:chgData name="James Tramel" userId="cd2dfa65-7572-48fb-b1bd-7cf1a8ff7c2e" providerId="ADAL" clId="{082A3D77-5A0B-4EBA-B81B-628D92B67501}" dt="2019-03-07T22:17:00.265" v="1091" actId="14100"/>
          <ac:spMkLst>
            <pc:docMk/>
            <pc:sldMk cId="807833660" sldId="1726"/>
            <ac:spMk id="16" creationId="{00000000-0000-0000-0000-000000000000}"/>
          </ac:spMkLst>
        </pc:spChg>
        <pc:spChg chg="mod">
          <ac:chgData name="James Tramel" userId="cd2dfa65-7572-48fb-b1bd-7cf1a8ff7c2e" providerId="ADAL" clId="{082A3D77-5A0B-4EBA-B81B-628D92B67501}" dt="2019-03-07T22:21:06.834" v="1177" actId="404"/>
          <ac:spMkLst>
            <pc:docMk/>
            <pc:sldMk cId="807833660" sldId="1726"/>
            <ac:spMk id="17" creationId="{2883D954-4FF0-4D94-B4EB-42CE5F5DF0E7}"/>
          </ac:spMkLst>
        </pc:spChg>
        <pc:spChg chg="mod">
          <ac:chgData name="James Tramel" userId="cd2dfa65-7572-48fb-b1bd-7cf1a8ff7c2e" providerId="ADAL" clId="{082A3D77-5A0B-4EBA-B81B-628D92B67501}" dt="2019-03-07T22:23:00.284" v="1269" actId="1036"/>
          <ac:spMkLst>
            <pc:docMk/>
            <pc:sldMk cId="807833660" sldId="1726"/>
            <ac:spMk id="18" creationId="{00000000-0000-0000-0000-000000000000}"/>
          </ac:spMkLst>
        </pc:spChg>
        <pc:spChg chg="mod">
          <ac:chgData name="James Tramel" userId="cd2dfa65-7572-48fb-b1bd-7cf1a8ff7c2e" providerId="ADAL" clId="{082A3D77-5A0B-4EBA-B81B-628D92B67501}" dt="2019-03-07T22:21:06.834" v="1177" actId="404"/>
          <ac:spMkLst>
            <pc:docMk/>
            <pc:sldMk cId="807833660" sldId="1726"/>
            <ac:spMk id="19" creationId="{00000000-0000-0000-0000-000000000000}"/>
          </ac:spMkLst>
        </pc:spChg>
        <pc:spChg chg="mod">
          <ac:chgData name="James Tramel" userId="cd2dfa65-7572-48fb-b1bd-7cf1a8ff7c2e" providerId="ADAL" clId="{082A3D77-5A0B-4EBA-B81B-628D92B67501}" dt="2019-03-07T22:23:06.085" v="1273" actId="1036"/>
          <ac:spMkLst>
            <pc:docMk/>
            <pc:sldMk cId="807833660" sldId="1726"/>
            <ac:spMk id="20" creationId="{00000000-0000-0000-0000-000000000000}"/>
          </ac:spMkLst>
        </pc:spChg>
        <pc:spChg chg="mod">
          <ac:chgData name="James Tramel" userId="cd2dfa65-7572-48fb-b1bd-7cf1a8ff7c2e" providerId="ADAL" clId="{082A3D77-5A0B-4EBA-B81B-628D92B67501}" dt="2019-03-07T22:21:06.834" v="1177" actId="404"/>
          <ac:spMkLst>
            <pc:docMk/>
            <pc:sldMk cId="807833660" sldId="1726"/>
            <ac:spMk id="21" creationId="{00000000-0000-0000-0000-000000000000}"/>
          </ac:spMkLst>
        </pc:spChg>
        <pc:spChg chg="mod">
          <ac:chgData name="James Tramel" userId="cd2dfa65-7572-48fb-b1bd-7cf1a8ff7c2e" providerId="ADAL" clId="{082A3D77-5A0B-4EBA-B81B-628D92B67501}" dt="2019-03-07T22:21:06.834" v="1177" actId="404"/>
          <ac:spMkLst>
            <pc:docMk/>
            <pc:sldMk cId="807833660" sldId="1726"/>
            <ac:spMk id="22" creationId="{00000000-0000-0000-0000-000000000000}"/>
          </ac:spMkLst>
        </pc:spChg>
        <pc:spChg chg="mod">
          <ac:chgData name="James Tramel" userId="cd2dfa65-7572-48fb-b1bd-7cf1a8ff7c2e" providerId="ADAL" clId="{082A3D77-5A0B-4EBA-B81B-628D92B67501}" dt="2019-03-07T22:21:06.834" v="1177" actId="404"/>
          <ac:spMkLst>
            <pc:docMk/>
            <pc:sldMk cId="807833660" sldId="1726"/>
            <ac:spMk id="25" creationId="{FED6A6F2-CD40-4B2F-8F25-291B2A7A12B1}"/>
          </ac:spMkLst>
        </pc:spChg>
        <pc:picChg chg="del mod">
          <ac:chgData name="James Tramel" userId="cd2dfa65-7572-48fb-b1bd-7cf1a8ff7c2e" providerId="ADAL" clId="{082A3D77-5A0B-4EBA-B81B-628D92B67501}" dt="2019-03-07T22:20:50.713" v="1174" actId="478"/>
          <ac:picMkLst>
            <pc:docMk/>
            <pc:sldMk cId="807833660" sldId="1726"/>
            <ac:picMk id="14" creationId="{00000000-0000-0000-0000-000000000000}"/>
          </ac:picMkLst>
        </pc:picChg>
      </pc:sldChg>
      <pc:sldChg chg="delSp modSp">
        <pc:chgData name="James Tramel" userId="cd2dfa65-7572-48fb-b1bd-7cf1a8ff7c2e" providerId="ADAL" clId="{082A3D77-5A0B-4EBA-B81B-628D92B67501}" dt="2019-03-07T22:24:44.762" v="1394" actId="1038"/>
        <pc:sldMkLst>
          <pc:docMk/>
          <pc:sldMk cId="2885887349" sldId="1727"/>
        </pc:sldMkLst>
        <pc:spChg chg="mod">
          <ac:chgData name="James Tramel" userId="cd2dfa65-7572-48fb-b1bd-7cf1a8ff7c2e" providerId="ADAL" clId="{082A3D77-5A0B-4EBA-B81B-628D92B67501}" dt="2019-03-07T22:17:06.471" v="1092" actId="14100"/>
          <ac:spMkLst>
            <pc:docMk/>
            <pc:sldMk cId="2885887349" sldId="1727"/>
            <ac:spMk id="16" creationId="{00000000-0000-0000-0000-000000000000}"/>
          </ac:spMkLst>
        </pc:spChg>
        <pc:spChg chg="mod">
          <ac:chgData name="James Tramel" userId="cd2dfa65-7572-48fb-b1bd-7cf1a8ff7c2e" providerId="ADAL" clId="{082A3D77-5A0B-4EBA-B81B-628D92B67501}" dt="2019-03-07T22:24:44.762" v="1394" actId="1038"/>
          <ac:spMkLst>
            <pc:docMk/>
            <pc:sldMk cId="2885887349" sldId="1727"/>
            <ac:spMk id="18" creationId="{00000000-0000-0000-0000-000000000000}"/>
          </ac:spMkLst>
        </pc:spChg>
        <pc:spChg chg="mod">
          <ac:chgData name="James Tramel" userId="cd2dfa65-7572-48fb-b1bd-7cf1a8ff7c2e" providerId="ADAL" clId="{082A3D77-5A0B-4EBA-B81B-628D92B67501}" dt="2019-03-07T22:24:44.762" v="1394" actId="1038"/>
          <ac:spMkLst>
            <pc:docMk/>
            <pc:sldMk cId="2885887349" sldId="1727"/>
            <ac:spMk id="19" creationId="{00000000-0000-0000-0000-000000000000}"/>
          </ac:spMkLst>
        </pc:spChg>
        <pc:spChg chg="mod">
          <ac:chgData name="James Tramel" userId="cd2dfa65-7572-48fb-b1bd-7cf1a8ff7c2e" providerId="ADAL" clId="{082A3D77-5A0B-4EBA-B81B-628D92B67501}" dt="2019-03-07T22:24:44.762" v="1394" actId="1038"/>
          <ac:spMkLst>
            <pc:docMk/>
            <pc:sldMk cId="2885887349" sldId="1727"/>
            <ac:spMk id="21" creationId="{00000000-0000-0000-0000-000000000000}"/>
          </ac:spMkLst>
        </pc:spChg>
        <pc:spChg chg="mod">
          <ac:chgData name="James Tramel" userId="cd2dfa65-7572-48fb-b1bd-7cf1a8ff7c2e" providerId="ADAL" clId="{082A3D77-5A0B-4EBA-B81B-628D92B67501}" dt="2019-03-07T22:24:44.762" v="1394" actId="1038"/>
          <ac:spMkLst>
            <pc:docMk/>
            <pc:sldMk cId="2885887349" sldId="1727"/>
            <ac:spMk id="22" creationId="{00000000-0000-0000-0000-000000000000}"/>
          </ac:spMkLst>
        </pc:spChg>
        <pc:spChg chg="mod">
          <ac:chgData name="James Tramel" userId="cd2dfa65-7572-48fb-b1bd-7cf1a8ff7c2e" providerId="ADAL" clId="{082A3D77-5A0B-4EBA-B81B-628D92B67501}" dt="2019-03-07T22:24:44.762" v="1394" actId="1038"/>
          <ac:spMkLst>
            <pc:docMk/>
            <pc:sldMk cId="2885887349" sldId="1727"/>
            <ac:spMk id="69" creationId="{00000000-0000-0000-0000-000000000000}"/>
          </ac:spMkLst>
        </pc:spChg>
        <pc:spChg chg="del mod">
          <ac:chgData name="James Tramel" userId="cd2dfa65-7572-48fb-b1bd-7cf1a8ff7c2e" providerId="ADAL" clId="{082A3D77-5A0B-4EBA-B81B-628D92B67501}" dt="2019-03-07T22:20:17.086" v="1168" actId="478"/>
          <ac:spMkLst>
            <pc:docMk/>
            <pc:sldMk cId="2885887349" sldId="1727"/>
            <ac:spMk id="70" creationId="{00000000-0000-0000-0000-000000000000}"/>
          </ac:spMkLst>
        </pc:spChg>
        <pc:spChg chg="mod">
          <ac:chgData name="James Tramel" userId="cd2dfa65-7572-48fb-b1bd-7cf1a8ff7c2e" providerId="ADAL" clId="{082A3D77-5A0B-4EBA-B81B-628D92B67501}" dt="2019-03-07T22:20:14.002" v="1167" actId="1076"/>
          <ac:spMkLst>
            <pc:docMk/>
            <pc:sldMk cId="2885887349" sldId="1727"/>
            <ac:spMk id="71" creationId="{00000000-0000-0000-0000-000000000000}"/>
          </ac:spMkLst>
        </pc:spChg>
        <pc:spChg chg="mod ord">
          <ac:chgData name="James Tramel" userId="cd2dfa65-7572-48fb-b1bd-7cf1a8ff7c2e" providerId="ADAL" clId="{082A3D77-5A0B-4EBA-B81B-628D92B67501}" dt="2019-03-07T22:20:05.902" v="1166" actId="1076"/>
          <ac:spMkLst>
            <pc:docMk/>
            <pc:sldMk cId="2885887349" sldId="1727"/>
            <ac:spMk id="72" creationId="{00000000-0000-0000-0000-000000000000}"/>
          </ac:spMkLst>
        </pc:spChg>
        <pc:spChg chg="mod">
          <ac:chgData name="James Tramel" userId="cd2dfa65-7572-48fb-b1bd-7cf1a8ff7c2e" providerId="ADAL" clId="{082A3D77-5A0B-4EBA-B81B-628D92B67501}" dt="2019-03-07T22:24:44.762" v="1394" actId="1038"/>
          <ac:spMkLst>
            <pc:docMk/>
            <pc:sldMk cId="2885887349" sldId="1727"/>
            <ac:spMk id="208" creationId="{E596CD81-B430-4406-84A6-5F7A45822F54}"/>
          </ac:spMkLst>
        </pc:spChg>
        <pc:grpChg chg="del mod">
          <ac:chgData name="James Tramel" userId="cd2dfa65-7572-48fb-b1bd-7cf1a8ff7c2e" providerId="ADAL" clId="{082A3D77-5A0B-4EBA-B81B-628D92B67501}" dt="2019-03-07T22:20:21.909" v="1169" actId="478"/>
          <ac:grpSpMkLst>
            <pc:docMk/>
            <pc:sldMk cId="2885887349" sldId="1727"/>
            <ac:grpSpMk id="74" creationId="{00000000-0000-0000-0000-000000000000}"/>
          </ac:grpSpMkLst>
        </pc:grpChg>
        <pc:picChg chg="mod">
          <ac:chgData name="James Tramel" userId="cd2dfa65-7572-48fb-b1bd-7cf1a8ff7c2e" providerId="ADAL" clId="{082A3D77-5A0B-4EBA-B81B-628D92B67501}" dt="2019-03-07T22:24:44.762" v="1394" actId="1038"/>
          <ac:picMkLst>
            <pc:docMk/>
            <pc:sldMk cId="2885887349" sldId="1727"/>
            <ac:picMk id="73" creationId="{00000000-0000-0000-0000-000000000000}"/>
          </ac:picMkLst>
        </pc:picChg>
      </pc:sldChg>
      <pc:sldChg chg="modSp">
        <pc:chgData name="James Tramel" userId="cd2dfa65-7572-48fb-b1bd-7cf1a8ff7c2e" providerId="ADAL" clId="{082A3D77-5A0B-4EBA-B81B-628D92B67501}" dt="2019-03-07T22:23:31.999" v="1310" actId="1036"/>
        <pc:sldMkLst>
          <pc:docMk/>
          <pc:sldMk cId="4074223702" sldId="1728"/>
        </pc:sldMkLst>
        <pc:spChg chg="mod">
          <ac:chgData name="James Tramel" userId="cd2dfa65-7572-48fb-b1bd-7cf1a8ff7c2e" providerId="ADAL" clId="{082A3D77-5A0B-4EBA-B81B-628D92B67501}" dt="2019-03-07T22:17:37.624" v="1095" actId="14100"/>
          <ac:spMkLst>
            <pc:docMk/>
            <pc:sldMk cId="4074223702" sldId="1728"/>
            <ac:spMk id="16" creationId="{00000000-0000-0000-0000-000000000000}"/>
          </ac:spMkLst>
        </pc:spChg>
        <pc:spChg chg="mod">
          <ac:chgData name="James Tramel" userId="cd2dfa65-7572-48fb-b1bd-7cf1a8ff7c2e" providerId="ADAL" clId="{082A3D77-5A0B-4EBA-B81B-628D92B67501}" dt="2019-03-07T22:23:31.999" v="1310" actId="1036"/>
          <ac:spMkLst>
            <pc:docMk/>
            <pc:sldMk cId="4074223702" sldId="1728"/>
            <ac:spMk id="18" creationId="{00000000-0000-0000-0000-000000000000}"/>
          </ac:spMkLst>
        </pc:spChg>
        <pc:spChg chg="mod">
          <ac:chgData name="James Tramel" userId="cd2dfa65-7572-48fb-b1bd-7cf1a8ff7c2e" providerId="ADAL" clId="{082A3D77-5A0B-4EBA-B81B-628D92B67501}" dt="2019-03-07T22:21:33.916" v="1179" actId="404"/>
          <ac:spMkLst>
            <pc:docMk/>
            <pc:sldMk cId="4074223702" sldId="1728"/>
            <ac:spMk id="19" creationId="{00000000-0000-0000-0000-000000000000}"/>
          </ac:spMkLst>
        </pc:spChg>
        <pc:spChg chg="mod">
          <ac:chgData name="James Tramel" userId="cd2dfa65-7572-48fb-b1bd-7cf1a8ff7c2e" providerId="ADAL" clId="{082A3D77-5A0B-4EBA-B81B-628D92B67501}" dt="2019-03-07T22:23:20.759" v="1281" actId="1036"/>
          <ac:spMkLst>
            <pc:docMk/>
            <pc:sldMk cId="4074223702" sldId="1728"/>
            <ac:spMk id="20" creationId="{00000000-0000-0000-0000-000000000000}"/>
          </ac:spMkLst>
        </pc:spChg>
        <pc:spChg chg="mod">
          <ac:chgData name="James Tramel" userId="cd2dfa65-7572-48fb-b1bd-7cf1a8ff7c2e" providerId="ADAL" clId="{082A3D77-5A0B-4EBA-B81B-628D92B67501}" dt="2019-03-07T22:21:33.916" v="1179" actId="404"/>
          <ac:spMkLst>
            <pc:docMk/>
            <pc:sldMk cId="4074223702" sldId="1728"/>
            <ac:spMk id="21" creationId="{00000000-0000-0000-0000-000000000000}"/>
          </ac:spMkLst>
        </pc:spChg>
        <pc:spChg chg="mod">
          <ac:chgData name="James Tramel" userId="cd2dfa65-7572-48fb-b1bd-7cf1a8ff7c2e" providerId="ADAL" clId="{082A3D77-5A0B-4EBA-B81B-628D92B67501}" dt="2019-03-07T22:23:26.299" v="1299" actId="1036"/>
          <ac:spMkLst>
            <pc:docMk/>
            <pc:sldMk cId="4074223702" sldId="1728"/>
            <ac:spMk id="22" creationId="{00000000-0000-0000-0000-000000000000}"/>
          </ac:spMkLst>
        </pc:spChg>
        <pc:spChg chg="mod">
          <ac:chgData name="James Tramel" userId="cd2dfa65-7572-48fb-b1bd-7cf1a8ff7c2e" providerId="ADAL" clId="{082A3D77-5A0B-4EBA-B81B-628D92B67501}" dt="2019-03-07T22:21:33.916" v="1179" actId="404"/>
          <ac:spMkLst>
            <pc:docMk/>
            <pc:sldMk cId="4074223702" sldId="1728"/>
            <ac:spMk id="69" creationId="{8C4760DA-035E-4E37-93F9-072462A752EE}"/>
          </ac:spMkLst>
        </pc:spChg>
        <pc:spChg chg="mod">
          <ac:chgData name="James Tramel" userId="cd2dfa65-7572-48fb-b1bd-7cf1a8ff7c2e" providerId="ADAL" clId="{082A3D77-5A0B-4EBA-B81B-628D92B67501}" dt="2019-03-07T22:21:33.916" v="1179" actId="404"/>
          <ac:spMkLst>
            <pc:docMk/>
            <pc:sldMk cId="4074223702" sldId="1728"/>
            <ac:spMk id="70" creationId="{404C1D92-B179-4581-B5B7-3AC340E7AF58}"/>
          </ac:spMkLst>
        </pc:spChg>
        <pc:spChg chg="mod">
          <ac:chgData name="James Tramel" userId="cd2dfa65-7572-48fb-b1bd-7cf1a8ff7c2e" providerId="ADAL" clId="{082A3D77-5A0B-4EBA-B81B-628D92B67501}" dt="2019-03-07T22:21:33.916" v="1179" actId="404"/>
          <ac:spMkLst>
            <pc:docMk/>
            <pc:sldMk cId="4074223702" sldId="1728"/>
            <ac:spMk id="208" creationId="{00000000-0000-0000-0000-000000000000}"/>
          </ac:spMkLst>
        </pc:spChg>
        <pc:spChg chg="mod">
          <ac:chgData name="James Tramel" userId="cd2dfa65-7572-48fb-b1bd-7cf1a8ff7c2e" providerId="ADAL" clId="{082A3D77-5A0B-4EBA-B81B-628D92B67501}" dt="2019-03-07T22:21:33.916" v="1179" actId="404"/>
          <ac:spMkLst>
            <pc:docMk/>
            <pc:sldMk cId="4074223702" sldId="1728"/>
            <ac:spMk id="209" creationId="{00000000-0000-0000-0000-000000000000}"/>
          </ac:spMkLst>
        </pc:spChg>
        <pc:spChg chg="mod">
          <ac:chgData name="James Tramel" userId="cd2dfa65-7572-48fb-b1bd-7cf1a8ff7c2e" providerId="ADAL" clId="{082A3D77-5A0B-4EBA-B81B-628D92B67501}" dt="2019-03-07T22:21:33.916" v="1179" actId="404"/>
          <ac:spMkLst>
            <pc:docMk/>
            <pc:sldMk cId="4074223702" sldId="1728"/>
            <ac:spMk id="210" creationId="{00000000-0000-0000-0000-000000000000}"/>
          </ac:spMkLst>
        </pc:spChg>
        <pc:spChg chg="mod ord">
          <ac:chgData name="James Tramel" userId="cd2dfa65-7572-48fb-b1bd-7cf1a8ff7c2e" providerId="ADAL" clId="{082A3D77-5A0B-4EBA-B81B-628D92B67501}" dt="2019-03-07T22:21:51.956" v="1216" actId="1038"/>
          <ac:spMkLst>
            <pc:docMk/>
            <pc:sldMk cId="4074223702" sldId="1728"/>
            <ac:spMk id="211" creationId="{00000000-0000-0000-0000-000000000000}"/>
          </ac:spMkLst>
        </pc:spChg>
        <pc:spChg chg="mod">
          <ac:chgData name="James Tramel" userId="cd2dfa65-7572-48fb-b1bd-7cf1a8ff7c2e" providerId="ADAL" clId="{082A3D77-5A0B-4EBA-B81B-628D92B67501}" dt="2019-03-07T22:21:33.916" v="1179" actId="404"/>
          <ac:spMkLst>
            <pc:docMk/>
            <pc:sldMk cId="4074223702" sldId="1728"/>
            <ac:spMk id="213" creationId="{00000000-0000-0000-0000-000000000000}"/>
          </ac:spMkLst>
        </pc:spChg>
        <pc:spChg chg="mod">
          <ac:chgData name="James Tramel" userId="cd2dfa65-7572-48fb-b1bd-7cf1a8ff7c2e" providerId="ADAL" clId="{082A3D77-5A0B-4EBA-B81B-628D92B67501}" dt="2019-03-07T22:21:33.916" v="1179" actId="404"/>
          <ac:spMkLst>
            <pc:docMk/>
            <pc:sldMk cId="4074223702" sldId="1728"/>
            <ac:spMk id="215" creationId="{00000000-0000-0000-0000-000000000000}"/>
          </ac:spMkLst>
        </pc:spChg>
        <pc:spChg chg="mod">
          <ac:chgData name="James Tramel" userId="cd2dfa65-7572-48fb-b1bd-7cf1a8ff7c2e" providerId="ADAL" clId="{082A3D77-5A0B-4EBA-B81B-628D92B67501}" dt="2019-03-07T22:21:33.916" v="1179" actId="404"/>
          <ac:spMkLst>
            <pc:docMk/>
            <pc:sldMk cId="4074223702" sldId="1728"/>
            <ac:spMk id="216" creationId="{00000000-0000-0000-0000-000000000000}"/>
          </ac:spMkLst>
        </pc:spChg>
        <pc:spChg chg="mod">
          <ac:chgData name="James Tramel" userId="cd2dfa65-7572-48fb-b1bd-7cf1a8ff7c2e" providerId="ADAL" clId="{082A3D77-5A0B-4EBA-B81B-628D92B67501}" dt="2019-03-07T22:21:33.916" v="1179" actId="404"/>
          <ac:spMkLst>
            <pc:docMk/>
            <pc:sldMk cId="4074223702" sldId="1728"/>
            <ac:spMk id="217" creationId="{00000000-0000-0000-0000-000000000000}"/>
          </ac:spMkLst>
        </pc:spChg>
        <pc:spChg chg="mod">
          <ac:chgData name="James Tramel" userId="cd2dfa65-7572-48fb-b1bd-7cf1a8ff7c2e" providerId="ADAL" clId="{082A3D77-5A0B-4EBA-B81B-628D92B67501}" dt="2019-03-07T22:21:33.916" v="1179" actId="404"/>
          <ac:spMkLst>
            <pc:docMk/>
            <pc:sldMk cId="4074223702" sldId="1728"/>
            <ac:spMk id="218" creationId="{00000000-0000-0000-0000-000000000000}"/>
          </ac:spMkLst>
        </pc:spChg>
        <pc:spChg chg="mod">
          <ac:chgData name="James Tramel" userId="cd2dfa65-7572-48fb-b1bd-7cf1a8ff7c2e" providerId="ADAL" clId="{082A3D77-5A0B-4EBA-B81B-628D92B67501}" dt="2019-03-07T22:21:33.916" v="1179" actId="404"/>
          <ac:spMkLst>
            <pc:docMk/>
            <pc:sldMk cId="4074223702" sldId="1728"/>
            <ac:spMk id="219" creationId="{00000000-0000-0000-0000-000000000000}"/>
          </ac:spMkLst>
        </pc:spChg>
        <pc:spChg chg="mod">
          <ac:chgData name="James Tramel" userId="cd2dfa65-7572-48fb-b1bd-7cf1a8ff7c2e" providerId="ADAL" clId="{082A3D77-5A0B-4EBA-B81B-628D92B67501}" dt="2019-03-07T22:21:33.916" v="1179" actId="404"/>
          <ac:spMkLst>
            <pc:docMk/>
            <pc:sldMk cId="4074223702" sldId="1728"/>
            <ac:spMk id="220" creationId="{00000000-0000-0000-0000-000000000000}"/>
          </ac:spMkLst>
        </pc:spChg>
        <pc:spChg chg="mod">
          <ac:chgData name="James Tramel" userId="cd2dfa65-7572-48fb-b1bd-7cf1a8ff7c2e" providerId="ADAL" clId="{082A3D77-5A0B-4EBA-B81B-628D92B67501}" dt="2019-03-07T22:21:33.916" v="1179" actId="404"/>
          <ac:spMkLst>
            <pc:docMk/>
            <pc:sldMk cId="4074223702" sldId="1728"/>
            <ac:spMk id="221" creationId="{00000000-0000-0000-0000-000000000000}"/>
          </ac:spMkLst>
        </pc:spChg>
        <pc:spChg chg="mod">
          <ac:chgData name="James Tramel" userId="cd2dfa65-7572-48fb-b1bd-7cf1a8ff7c2e" providerId="ADAL" clId="{082A3D77-5A0B-4EBA-B81B-628D92B67501}" dt="2019-03-07T22:21:33.916" v="1179" actId="404"/>
          <ac:spMkLst>
            <pc:docMk/>
            <pc:sldMk cId="4074223702" sldId="1728"/>
            <ac:spMk id="222" creationId="{00000000-0000-0000-0000-000000000000}"/>
          </ac:spMkLst>
        </pc:spChg>
        <pc:spChg chg="mod">
          <ac:chgData name="James Tramel" userId="cd2dfa65-7572-48fb-b1bd-7cf1a8ff7c2e" providerId="ADAL" clId="{082A3D77-5A0B-4EBA-B81B-628D92B67501}" dt="2019-03-07T22:21:33.916" v="1179" actId="404"/>
          <ac:spMkLst>
            <pc:docMk/>
            <pc:sldMk cId="4074223702" sldId="1728"/>
            <ac:spMk id="223" creationId="{00000000-0000-0000-0000-000000000000}"/>
          </ac:spMkLst>
        </pc:spChg>
        <pc:spChg chg="mod">
          <ac:chgData name="James Tramel" userId="cd2dfa65-7572-48fb-b1bd-7cf1a8ff7c2e" providerId="ADAL" clId="{082A3D77-5A0B-4EBA-B81B-628D92B67501}" dt="2019-03-07T22:21:33.916" v="1179" actId="404"/>
          <ac:spMkLst>
            <pc:docMk/>
            <pc:sldMk cId="4074223702" sldId="1728"/>
            <ac:spMk id="224" creationId="{00000000-0000-0000-0000-000000000000}"/>
          </ac:spMkLst>
        </pc:spChg>
        <pc:spChg chg="mod">
          <ac:chgData name="James Tramel" userId="cd2dfa65-7572-48fb-b1bd-7cf1a8ff7c2e" providerId="ADAL" clId="{082A3D77-5A0B-4EBA-B81B-628D92B67501}" dt="2019-03-07T22:21:33.916" v="1179" actId="404"/>
          <ac:spMkLst>
            <pc:docMk/>
            <pc:sldMk cId="4074223702" sldId="1728"/>
            <ac:spMk id="225" creationId="{00000000-0000-0000-0000-000000000000}"/>
          </ac:spMkLst>
        </pc:spChg>
        <pc:spChg chg="mod">
          <ac:chgData name="James Tramel" userId="cd2dfa65-7572-48fb-b1bd-7cf1a8ff7c2e" providerId="ADAL" clId="{082A3D77-5A0B-4EBA-B81B-628D92B67501}" dt="2019-03-07T22:21:33.916" v="1179" actId="404"/>
          <ac:spMkLst>
            <pc:docMk/>
            <pc:sldMk cId="4074223702" sldId="1728"/>
            <ac:spMk id="226" creationId="{00000000-0000-0000-0000-000000000000}"/>
          </ac:spMkLst>
        </pc:spChg>
        <pc:spChg chg="mod">
          <ac:chgData name="James Tramel" userId="cd2dfa65-7572-48fb-b1bd-7cf1a8ff7c2e" providerId="ADAL" clId="{082A3D77-5A0B-4EBA-B81B-628D92B67501}" dt="2019-03-07T22:21:33.916" v="1179" actId="404"/>
          <ac:spMkLst>
            <pc:docMk/>
            <pc:sldMk cId="4074223702" sldId="1728"/>
            <ac:spMk id="227" creationId="{00000000-0000-0000-0000-000000000000}"/>
          </ac:spMkLst>
        </pc:spChg>
        <pc:spChg chg="mod">
          <ac:chgData name="James Tramel" userId="cd2dfa65-7572-48fb-b1bd-7cf1a8ff7c2e" providerId="ADAL" clId="{082A3D77-5A0B-4EBA-B81B-628D92B67501}" dt="2019-03-07T22:21:33.916" v="1179" actId="404"/>
          <ac:spMkLst>
            <pc:docMk/>
            <pc:sldMk cId="4074223702" sldId="1728"/>
            <ac:spMk id="228" creationId="{00000000-0000-0000-0000-000000000000}"/>
          </ac:spMkLst>
        </pc:spChg>
        <pc:spChg chg="mod">
          <ac:chgData name="James Tramel" userId="cd2dfa65-7572-48fb-b1bd-7cf1a8ff7c2e" providerId="ADAL" clId="{082A3D77-5A0B-4EBA-B81B-628D92B67501}" dt="2019-03-07T22:21:33.916" v="1179" actId="404"/>
          <ac:spMkLst>
            <pc:docMk/>
            <pc:sldMk cId="4074223702" sldId="1728"/>
            <ac:spMk id="229" creationId="{00000000-0000-0000-0000-000000000000}"/>
          </ac:spMkLst>
        </pc:spChg>
        <pc:spChg chg="mod">
          <ac:chgData name="James Tramel" userId="cd2dfa65-7572-48fb-b1bd-7cf1a8ff7c2e" providerId="ADAL" clId="{082A3D77-5A0B-4EBA-B81B-628D92B67501}" dt="2019-03-07T22:21:33.916" v="1179" actId="404"/>
          <ac:spMkLst>
            <pc:docMk/>
            <pc:sldMk cId="4074223702" sldId="1728"/>
            <ac:spMk id="230" creationId="{00000000-0000-0000-0000-000000000000}"/>
          </ac:spMkLst>
        </pc:spChg>
        <pc:spChg chg="mod">
          <ac:chgData name="James Tramel" userId="cd2dfa65-7572-48fb-b1bd-7cf1a8ff7c2e" providerId="ADAL" clId="{082A3D77-5A0B-4EBA-B81B-628D92B67501}" dt="2019-03-07T22:21:33.916" v="1179" actId="404"/>
          <ac:spMkLst>
            <pc:docMk/>
            <pc:sldMk cId="4074223702" sldId="1728"/>
            <ac:spMk id="231" creationId="{00000000-0000-0000-0000-000000000000}"/>
          </ac:spMkLst>
        </pc:spChg>
        <pc:spChg chg="mod">
          <ac:chgData name="James Tramel" userId="cd2dfa65-7572-48fb-b1bd-7cf1a8ff7c2e" providerId="ADAL" clId="{082A3D77-5A0B-4EBA-B81B-628D92B67501}" dt="2019-03-07T22:21:33.916" v="1179" actId="404"/>
          <ac:spMkLst>
            <pc:docMk/>
            <pc:sldMk cId="4074223702" sldId="1728"/>
            <ac:spMk id="232" creationId="{00000000-0000-0000-0000-000000000000}"/>
          </ac:spMkLst>
        </pc:spChg>
        <pc:spChg chg="mod">
          <ac:chgData name="James Tramel" userId="cd2dfa65-7572-48fb-b1bd-7cf1a8ff7c2e" providerId="ADAL" clId="{082A3D77-5A0B-4EBA-B81B-628D92B67501}" dt="2019-03-07T22:21:33.916" v="1179" actId="404"/>
          <ac:spMkLst>
            <pc:docMk/>
            <pc:sldMk cId="4074223702" sldId="1728"/>
            <ac:spMk id="233" creationId="{00000000-0000-0000-0000-000000000000}"/>
          </ac:spMkLst>
        </pc:spChg>
        <pc:spChg chg="mod">
          <ac:chgData name="James Tramel" userId="cd2dfa65-7572-48fb-b1bd-7cf1a8ff7c2e" providerId="ADAL" clId="{082A3D77-5A0B-4EBA-B81B-628D92B67501}" dt="2019-03-07T22:21:33.916" v="1179" actId="404"/>
          <ac:spMkLst>
            <pc:docMk/>
            <pc:sldMk cId="4074223702" sldId="1728"/>
            <ac:spMk id="234" creationId="{00000000-0000-0000-0000-000000000000}"/>
          </ac:spMkLst>
        </pc:spChg>
        <pc:spChg chg="mod">
          <ac:chgData name="James Tramel" userId="cd2dfa65-7572-48fb-b1bd-7cf1a8ff7c2e" providerId="ADAL" clId="{082A3D77-5A0B-4EBA-B81B-628D92B67501}" dt="2019-03-07T22:21:33.916" v="1179" actId="404"/>
          <ac:spMkLst>
            <pc:docMk/>
            <pc:sldMk cId="4074223702" sldId="1728"/>
            <ac:spMk id="235" creationId="{00000000-0000-0000-0000-000000000000}"/>
          </ac:spMkLst>
        </pc:spChg>
        <pc:spChg chg="mod">
          <ac:chgData name="James Tramel" userId="cd2dfa65-7572-48fb-b1bd-7cf1a8ff7c2e" providerId="ADAL" clId="{082A3D77-5A0B-4EBA-B81B-628D92B67501}" dt="2019-03-07T22:21:33.916" v="1179" actId="404"/>
          <ac:spMkLst>
            <pc:docMk/>
            <pc:sldMk cId="4074223702" sldId="1728"/>
            <ac:spMk id="236" creationId="{00000000-0000-0000-0000-000000000000}"/>
          </ac:spMkLst>
        </pc:spChg>
        <pc:spChg chg="mod">
          <ac:chgData name="James Tramel" userId="cd2dfa65-7572-48fb-b1bd-7cf1a8ff7c2e" providerId="ADAL" clId="{082A3D77-5A0B-4EBA-B81B-628D92B67501}" dt="2019-03-07T22:21:33.916" v="1179" actId="404"/>
          <ac:spMkLst>
            <pc:docMk/>
            <pc:sldMk cId="4074223702" sldId="1728"/>
            <ac:spMk id="237" creationId="{00000000-0000-0000-0000-000000000000}"/>
          </ac:spMkLst>
        </pc:spChg>
        <pc:spChg chg="mod">
          <ac:chgData name="James Tramel" userId="cd2dfa65-7572-48fb-b1bd-7cf1a8ff7c2e" providerId="ADAL" clId="{082A3D77-5A0B-4EBA-B81B-628D92B67501}" dt="2019-03-07T22:21:33.916" v="1179" actId="404"/>
          <ac:spMkLst>
            <pc:docMk/>
            <pc:sldMk cId="4074223702" sldId="1728"/>
            <ac:spMk id="238" creationId="{00000000-0000-0000-0000-000000000000}"/>
          </ac:spMkLst>
        </pc:spChg>
        <pc:spChg chg="mod">
          <ac:chgData name="James Tramel" userId="cd2dfa65-7572-48fb-b1bd-7cf1a8ff7c2e" providerId="ADAL" clId="{082A3D77-5A0B-4EBA-B81B-628D92B67501}" dt="2019-03-07T22:21:33.916" v="1179" actId="404"/>
          <ac:spMkLst>
            <pc:docMk/>
            <pc:sldMk cId="4074223702" sldId="1728"/>
            <ac:spMk id="239" creationId="{00000000-0000-0000-0000-000000000000}"/>
          </ac:spMkLst>
        </pc:spChg>
        <pc:spChg chg="mod">
          <ac:chgData name="James Tramel" userId="cd2dfa65-7572-48fb-b1bd-7cf1a8ff7c2e" providerId="ADAL" clId="{082A3D77-5A0B-4EBA-B81B-628D92B67501}" dt="2019-03-07T22:21:33.916" v="1179" actId="404"/>
          <ac:spMkLst>
            <pc:docMk/>
            <pc:sldMk cId="4074223702" sldId="1728"/>
            <ac:spMk id="240" creationId="{00000000-0000-0000-0000-000000000000}"/>
          </ac:spMkLst>
        </pc:spChg>
        <pc:spChg chg="mod">
          <ac:chgData name="James Tramel" userId="cd2dfa65-7572-48fb-b1bd-7cf1a8ff7c2e" providerId="ADAL" clId="{082A3D77-5A0B-4EBA-B81B-628D92B67501}" dt="2019-03-07T22:21:33.916" v="1179" actId="404"/>
          <ac:spMkLst>
            <pc:docMk/>
            <pc:sldMk cId="4074223702" sldId="1728"/>
            <ac:spMk id="241" creationId="{00000000-0000-0000-0000-000000000000}"/>
          </ac:spMkLst>
        </pc:spChg>
        <pc:spChg chg="mod">
          <ac:chgData name="James Tramel" userId="cd2dfa65-7572-48fb-b1bd-7cf1a8ff7c2e" providerId="ADAL" clId="{082A3D77-5A0B-4EBA-B81B-628D92B67501}" dt="2019-03-07T22:21:33.916" v="1179" actId="404"/>
          <ac:spMkLst>
            <pc:docMk/>
            <pc:sldMk cId="4074223702" sldId="1728"/>
            <ac:spMk id="242" creationId="{00000000-0000-0000-0000-000000000000}"/>
          </ac:spMkLst>
        </pc:spChg>
        <pc:spChg chg="mod">
          <ac:chgData name="James Tramel" userId="cd2dfa65-7572-48fb-b1bd-7cf1a8ff7c2e" providerId="ADAL" clId="{082A3D77-5A0B-4EBA-B81B-628D92B67501}" dt="2019-03-07T22:21:33.916" v="1179" actId="404"/>
          <ac:spMkLst>
            <pc:docMk/>
            <pc:sldMk cId="4074223702" sldId="1728"/>
            <ac:spMk id="243" creationId="{00000000-0000-0000-0000-000000000000}"/>
          </ac:spMkLst>
        </pc:spChg>
        <pc:spChg chg="mod">
          <ac:chgData name="James Tramel" userId="cd2dfa65-7572-48fb-b1bd-7cf1a8ff7c2e" providerId="ADAL" clId="{082A3D77-5A0B-4EBA-B81B-628D92B67501}" dt="2019-03-07T22:21:33.916" v="1179" actId="404"/>
          <ac:spMkLst>
            <pc:docMk/>
            <pc:sldMk cId="4074223702" sldId="1728"/>
            <ac:spMk id="244" creationId="{00000000-0000-0000-0000-000000000000}"/>
          </ac:spMkLst>
        </pc:spChg>
        <pc:spChg chg="mod">
          <ac:chgData name="James Tramel" userId="cd2dfa65-7572-48fb-b1bd-7cf1a8ff7c2e" providerId="ADAL" clId="{082A3D77-5A0B-4EBA-B81B-628D92B67501}" dt="2019-03-07T22:21:33.916" v="1179" actId="404"/>
          <ac:spMkLst>
            <pc:docMk/>
            <pc:sldMk cId="4074223702" sldId="1728"/>
            <ac:spMk id="245" creationId="{00000000-0000-0000-0000-000000000000}"/>
          </ac:spMkLst>
        </pc:spChg>
        <pc:spChg chg="mod">
          <ac:chgData name="James Tramel" userId="cd2dfa65-7572-48fb-b1bd-7cf1a8ff7c2e" providerId="ADAL" clId="{082A3D77-5A0B-4EBA-B81B-628D92B67501}" dt="2019-03-07T22:21:33.916" v="1179" actId="404"/>
          <ac:spMkLst>
            <pc:docMk/>
            <pc:sldMk cId="4074223702" sldId="1728"/>
            <ac:spMk id="246" creationId="{00000000-0000-0000-0000-000000000000}"/>
          </ac:spMkLst>
        </pc:spChg>
        <pc:spChg chg="mod">
          <ac:chgData name="James Tramel" userId="cd2dfa65-7572-48fb-b1bd-7cf1a8ff7c2e" providerId="ADAL" clId="{082A3D77-5A0B-4EBA-B81B-628D92B67501}" dt="2019-03-07T22:21:33.916" v="1179" actId="404"/>
          <ac:spMkLst>
            <pc:docMk/>
            <pc:sldMk cId="4074223702" sldId="1728"/>
            <ac:spMk id="247" creationId="{00000000-0000-0000-0000-000000000000}"/>
          </ac:spMkLst>
        </pc:spChg>
        <pc:spChg chg="mod">
          <ac:chgData name="James Tramel" userId="cd2dfa65-7572-48fb-b1bd-7cf1a8ff7c2e" providerId="ADAL" clId="{082A3D77-5A0B-4EBA-B81B-628D92B67501}" dt="2019-03-07T22:21:33.916" v="1179" actId="404"/>
          <ac:spMkLst>
            <pc:docMk/>
            <pc:sldMk cId="4074223702" sldId="1728"/>
            <ac:spMk id="248" creationId="{00000000-0000-0000-0000-000000000000}"/>
          </ac:spMkLst>
        </pc:spChg>
        <pc:spChg chg="mod">
          <ac:chgData name="James Tramel" userId="cd2dfa65-7572-48fb-b1bd-7cf1a8ff7c2e" providerId="ADAL" clId="{082A3D77-5A0B-4EBA-B81B-628D92B67501}" dt="2019-03-07T22:21:33.916" v="1179" actId="404"/>
          <ac:spMkLst>
            <pc:docMk/>
            <pc:sldMk cId="4074223702" sldId="1728"/>
            <ac:spMk id="249" creationId="{00000000-0000-0000-0000-000000000000}"/>
          </ac:spMkLst>
        </pc:spChg>
        <pc:spChg chg="mod">
          <ac:chgData name="James Tramel" userId="cd2dfa65-7572-48fb-b1bd-7cf1a8ff7c2e" providerId="ADAL" clId="{082A3D77-5A0B-4EBA-B81B-628D92B67501}" dt="2019-03-07T22:21:33.916" v="1179" actId="404"/>
          <ac:spMkLst>
            <pc:docMk/>
            <pc:sldMk cId="4074223702" sldId="1728"/>
            <ac:spMk id="250" creationId="{00000000-0000-0000-0000-000000000000}"/>
          </ac:spMkLst>
        </pc:spChg>
        <pc:spChg chg="mod">
          <ac:chgData name="James Tramel" userId="cd2dfa65-7572-48fb-b1bd-7cf1a8ff7c2e" providerId="ADAL" clId="{082A3D77-5A0B-4EBA-B81B-628D92B67501}" dt="2019-03-07T22:21:33.916" v="1179" actId="404"/>
          <ac:spMkLst>
            <pc:docMk/>
            <pc:sldMk cId="4074223702" sldId="1728"/>
            <ac:spMk id="251" creationId="{00000000-0000-0000-0000-000000000000}"/>
          </ac:spMkLst>
        </pc:spChg>
        <pc:spChg chg="mod">
          <ac:chgData name="James Tramel" userId="cd2dfa65-7572-48fb-b1bd-7cf1a8ff7c2e" providerId="ADAL" clId="{082A3D77-5A0B-4EBA-B81B-628D92B67501}" dt="2019-03-07T22:21:33.916" v="1179" actId="404"/>
          <ac:spMkLst>
            <pc:docMk/>
            <pc:sldMk cId="4074223702" sldId="1728"/>
            <ac:spMk id="252" creationId="{00000000-0000-0000-0000-000000000000}"/>
          </ac:spMkLst>
        </pc:spChg>
        <pc:spChg chg="mod">
          <ac:chgData name="James Tramel" userId="cd2dfa65-7572-48fb-b1bd-7cf1a8ff7c2e" providerId="ADAL" clId="{082A3D77-5A0B-4EBA-B81B-628D92B67501}" dt="2019-03-07T22:21:33.916" v="1179" actId="404"/>
          <ac:spMkLst>
            <pc:docMk/>
            <pc:sldMk cId="4074223702" sldId="1728"/>
            <ac:spMk id="253" creationId="{00000000-0000-0000-0000-000000000000}"/>
          </ac:spMkLst>
        </pc:spChg>
        <pc:spChg chg="mod">
          <ac:chgData name="James Tramel" userId="cd2dfa65-7572-48fb-b1bd-7cf1a8ff7c2e" providerId="ADAL" clId="{082A3D77-5A0B-4EBA-B81B-628D92B67501}" dt="2019-03-07T22:21:33.916" v="1179" actId="404"/>
          <ac:spMkLst>
            <pc:docMk/>
            <pc:sldMk cId="4074223702" sldId="1728"/>
            <ac:spMk id="254" creationId="{00000000-0000-0000-0000-000000000000}"/>
          </ac:spMkLst>
        </pc:spChg>
        <pc:spChg chg="mod">
          <ac:chgData name="James Tramel" userId="cd2dfa65-7572-48fb-b1bd-7cf1a8ff7c2e" providerId="ADAL" clId="{082A3D77-5A0B-4EBA-B81B-628D92B67501}" dt="2019-03-07T22:21:33.916" v="1179" actId="404"/>
          <ac:spMkLst>
            <pc:docMk/>
            <pc:sldMk cId="4074223702" sldId="1728"/>
            <ac:spMk id="255" creationId="{00000000-0000-0000-0000-000000000000}"/>
          </ac:spMkLst>
        </pc:spChg>
        <pc:spChg chg="mod">
          <ac:chgData name="James Tramel" userId="cd2dfa65-7572-48fb-b1bd-7cf1a8ff7c2e" providerId="ADAL" clId="{082A3D77-5A0B-4EBA-B81B-628D92B67501}" dt="2019-03-07T22:21:33.916" v="1179" actId="404"/>
          <ac:spMkLst>
            <pc:docMk/>
            <pc:sldMk cId="4074223702" sldId="1728"/>
            <ac:spMk id="256" creationId="{00000000-0000-0000-0000-000000000000}"/>
          </ac:spMkLst>
        </pc:spChg>
        <pc:spChg chg="mod">
          <ac:chgData name="James Tramel" userId="cd2dfa65-7572-48fb-b1bd-7cf1a8ff7c2e" providerId="ADAL" clId="{082A3D77-5A0B-4EBA-B81B-628D92B67501}" dt="2019-03-07T22:21:33.916" v="1179" actId="404"/>
          <ac:spMkLst>
            <pc:docMk/>
            <pc:sldMk cId="4074223702" sldId="1728"/>
            <ac:spMk id="257" creationId="{00000000-0000-0000-0000-000000000000}"/>
          </ac:spMkLst>
        </pc:spChg>
        <pc:spChg chg="mod">
          <ac:chgData name="James Tramel" userId="cd2dfa65-7572-48fb-b1bd-7cf1a8ff7c2e" providerId="ADAL" clId="{082A3D77-5A0B-4EBA-B81B-628D92B67501}" dt="2019-03-07T22:21:33.916" v="1179" actId="404"/>
          <ac:spMkLst>
            <pc:docMk/>
            <pc:sldMk cId="4074223702" sldId="1728"/>
            <ac:spMk id="258" creationId="{00000000-0000-0000-0000-000000000000}"/>
          </ac:spMkLst>
        </pc:spChg>
        <pc:spChg chg="mod">
          <ac:chgData name="James Tramel" userId="cd2dfa65-7572-48fb-b1bd-7cf1a8ff7c2e" providerId="ADAL" clId="{082A3D77-5A0B-4EBA-B81B-628D92B67501}" dt="2019-03-07T22:21:33.916" v="1179" actId="404"/>
          <ac:spMkLst>
            <pc:docMk/>
            <pc:sldMk cId="4074223702" sldId="1728"/>
            <ac:spMk id="259" creationId="{00000000-0000-0000-0000-000000000000}"/>
          </ac:spMkLst>
        </pc:spChg>
        <pc:spChg chg="mod">
          <ac:chgData name="James Tramel" userId="cd2dfa65-7572-48fb-b1bd-7cf1a8ff7c2e" providerId="ADAL" clId="{082A3D77-5A0B-4EBA-B81B-628D92B67501}" dt="2019-03-07T22:21:33.916" v="1179" actId="404"/>
          <ac:spMkLst>
            <pc:docMk/>
            <pc:sldMk cId="4074223702" sldId="1728"/>
            <ac:spMk id="260" creationId="{00000000-0000-0000-0000-000000000000}"/>
          </ac:spMkLst>
        </pc:spChg>
        <pc:spChg chg="mod">
          <ac:chgData name="James Tramel" userId="cd2dfa65-7572-48fb-b1bd-7cf1a8ff7c2e" providerId="ADAL" clId="{082A3D77-5A0B-4EBA-B81B-628D92B67501}" dt="2019-03-07T22:21:33.916" v="1179" actId="404"/>
          <ac:spMkLst>
            <pc:docMk/>
            <pc:sldMk cId="4074223702" sldId="1728"/>
            <ac:spMk id="261" creationId="{00000000-0000-0000-0000-000000000000}"/>
          </ac:spMkLst>
        </pc:spChg>
        <pc:spChg chg="mod">
          <ac:chgData name="James Tramel" userId="cd2dfa65-7572-48fb-b1bd-7cf1a8ff7c2e" providerId="ADAL" clId="{082A3D77-5A0B-4EBA-B81B-628D92B67501}" dt="2019-03-07T22:21:33.916" v="1179" actId="404"/>
          <ac:spMkLst>
            <pc:docMk/>
            <pc:sldMk cId="4074223702" sldId="1728"/>
            <ac:spMk id="264" creationId="{00000000-0000-0000-0000-000000000000}"/>
          </ac:spMkLst>
        </pc:spChg>
        <pc:spChg chg="mod">
          <ac:chgData name="James Tramel" userId="cd2dfa65-7572-48fb-b1bd-7cf1a8ff7c2e" providerId="ADAL" clId="{082A3D77-5A0B-4EBA-B81B-628D92B67501}" dt="2019-03-07T22:21:33.916" v="1179" actId="404"/>
          <ac:spMkLst>
            <pc:docMk/>
            <pc:sldMk cId="4074223702" sldId="1728"/>
            <ac:spMk id="265" creationId="{00000000-0000-0000-0000-000000000000}"/>
          </ac:spMkLst>
        </pc:spChg>
        <pc:spChg chg="mod">
          <ac:chgData name="James Tramel" userId="cd2dfa65-7572-48fb-b1bd-7cf1a8ff7c2e" providerId="ADAL" clId="{082A3D77-5A0B-4EBA-B81B-628D92B67501}" dt="2019-03-07T22:21:33.916" v="1179" actId="404"/>
          <ac:spMkLst>
            <pc:docMk/>
            <pc:sldMk cId="4074223702" sldId="1728"/>
            <ac:spMk id="266" creationId="{00000000-0000-0000-0000-000000000000}"/>
          </ac:spMkLst>
        </pc:spChg>
        <pc:spChg chg="mod">
          <ac:chgData name="James Tramel" userId="cd2dfa65-7572-48fb-b1bd-7cf1a8ff7c2e" providerId="ADAL" clId="{082A3D77-5A0B-4EBA-B81B-628D92B67501}" dt="2019-03-07T22:21:33.916" v="1179" actId="404"/>
          <ac:spMkLst>
            <pc:docMk/>
            <pc:sldMk cId="4074223702" sldId="1728"/>
            <ac:spMk id="267" creationId="{00000000-0000-0000-0000-000000000000}"/>
          </ac:spMkLst>
        </pc:spChg>
        <pc:spChg chg="mod">
          <ac:chgData name="James Tramel" userId="cd2dfa65-7572-48fb-b1bd-7cf1a8ff7c2e" providerId="ADAL" clId="{082A3D77-5A0B-4EBA-B81B-628D92B67501}" dt="2019-03-07T22:21:33.916" v="1179" actId="404"/>
          <ac:spMkLst>
            <pc:docMk/>
            <pc:sldMk cId="4074223702" sldId="1728"/>
            <ac:spMk id="268" creationId="{00000000-0000-0000-0000-000000000000}"/>
          </ac:spMkLst>
        </pc:spChg>
        <pc:grpChg chg="mod">
          <ac:chgData name="James Tramel" userId="cd2dfa65-7572-48fb-b1bd-7cf1a8ff7c2e" providerId="ADAL" clId="{082A3D77-5A0B-4EBA-B81B-628D92B67501}" dt="2019-03-07T22:17:54.397" v="1097" actId="1076"/>
          <ac:grpSpMkLst>
            <pc:docMk/>
            <pc:sldMk cId="4074223702" sldId="1728"/>
            <ac:grpSpMk id="212" creationId="{00000000-0000-0000-0000-000000000000}"/>
          </ac:grpSpMkLst>
        </pc:grpChg>
      </pc:sldChg>
      <pc:sldChg chg="modSp">
        <pc:chgData name="James Tramel" userId="cd2dfa65-7572-48fb-b1bd-7cf1a8ff7c2e" providerId="ADAL" clId="{082A3D77-5A0B-4EBA-B81B-628D92B67501}" dt="2019-03-07T22:24:49.557" v="1405" actId="1038"/>
        <pc:sldMkLst>
          <pc:docMk/>
          <pc:sldMk cId="70659778" sldId="1729"/>
        </pc:sldMkLst>
        <pc:spChg chg="mod">
          <ac:chgData name="James Tramel" userId="cd2dfa65-7572-48fb-b1bd-7cf1a8ff7c2e" providerId="ADAL" clId="{082A3D77-5A0B-4EBA-B81B-628D92B67501}" dt="2019-03-07T22:18:09.154" v="1099" actId="1076"/>
          <ac:spMkLst>
            <pc:docMk/>
            <pc:sldMk cId="70659778" sldId="1729"/>
            <ac:spMk id="2" creationId="{345089C5-994B-4962-BA4D-2826D3AE2CB0}"/>
          </ac:spMkLst>
        </pc:spChg>
        <pc:spChg chg="mod">
          <ac:chgData name="James Tramel" userId="cd2dfa65-7572-48fb-b1bd-7cf1a8ff7c2e" providerId="ADAL" clId="{082A3D77-5A0B-4EBA-B81B-628D92B67501}" dt="2019-03-07T22:18:02.148" v="1098" actId="14100"/>
          <ac:spMkLst>
            <pc:docMk/>
            <pc:sldMk cId="70659778" sldId="1729"/>
            <ac:spMk id="16" creationId="{00000000-0000-0000-0000-000000000000}"/>
          </ac:spMkLst>
        </pc:spChg>
        <pc:spChg chg="mod">
          <ac:chgData name="James Tramel" userId="cd2dfa65-7572-48fb-b1bd-7cf1a8ff7c2e" providerId="ADAL" clId="{082A3D77-5A0B-4EBA-B81B-628D92B67501}" dt="2019-03-07T22:24:49.557" v="1405" actId="1038"/>
          <ac:spMkLst>
            <pc:docMk/>
            <pc:sldMk cId="70659778" sldId="1729"/>
            <ac:spMk id="17" creationId="{00000000-0000-0000-0000-000000000000}"/>
          </ac:spMkLst>
        </pc:spChg>
        <pc:spChg chg="mod">
          <ac:chgData name="James Tramel" userId="cd2dfa65-7572-48fb-b1bd-7cf1a8ff7c2e" providerId="ADAL" clId="{082A3D77-5A0B-4EBA-B81B-628D92B67501}" dt="2019-03-07T22:24:49.557" v="1405" actId="1038"/>
          <ac:spMkLst>
            <pc:docMk/>
            <pc:sldMk cId="70659778" sldId="1729"/>
            <ac:spMk id="18" creationId="{00000000-0000-0000-0000-000000000000}"/>
          </ac:spMkLst>
        </pc:spChg>
        <pc:spChg chg="mod">
          <ac:chgData name="James Tramel" userId="cd2dfa65-7572-48fb-b1bd-7cf1a8ff7c2e" providerId="ADAL" clId="{082A3D77-5A0B-4EBA-B81B-628D92B67501}" dt="2019-03-07T22:24:49.557" v="1405" actId="1038"/>
          <ac:spMkLst>
            <pc:docMk/>
            <pc:sldMk cId="70659778" sldId="1729"/>
            <ac:spMk id="20" creationId="{00000000-0000-0000-0000-000000000000}"/>
          </ac:spMkLst>
        </pc:spChg>
        <pc:spChg chg="mod">
          <ac:chgData name="James Tramel" userId="cd2dfa65-7572-48fb-b1bd-7cf1a8ff7c2e" providerId="ADAL" clId="{082A3D77-5A0B-4EBA-B81B-628D92B67501}" dt="2019-03-07T22:24:49.557" v="1405" actId="1038"/>
          <ac:spMkLst>
            <pc:docMk/>
            <pc:sldMk cId="70659778" sldId="1729"/>
            <ac:spMk id="22" creationId="{00000000-0000-0000-0000-000000000000}"/>
          </ac:spMkLst>
        </pc:spChg>
        <pc:spChg chg="mod ord">
          <ac:chgData name="James Tramel" userId="cd2dfa65-7572-48fb-b1bd-7cf1a8ff7c2e" providerId="ADAL" clId="{082A3D77-5A0B-4EBA-B81B-628D92B67501}" dt="2019-03-07T22:22:07.711" v="1236" actId="1038"/>
          <ac:spMkLst>
            <pc:docMk/>
            <pc:sldMk cId="70659778" sldId="1729"/>
            <ac:spMk id="26" creationId="{00000000-0000-0000-0000-000000000000}"/>
          </ac:spMkLst>
        </pc:spChg>
      </pc:sldChg>
      <pc:sldChg chg="add del">
        <pc:chgData name="James Tramel" userId="cd2dfa65-7572-48fb-b1bd-7cf1a8ff7c2e" providerId="ADAL" clId="{082A3D77-5A0B-4EBA-B81B-628D92B67501}" dt="2019-03-07T20:36:24.274" v="777"/>
        <pc:sldMkLst>
          <pc:docMk/>
          <pc:sldMk cId="1747563124" sldId="1730"/>
        </pc:sldMkLst>
      </pc:sldChg>
      <pc:sldChg chg="add del">
        <pc:chgData name="James Tramel" userId="cd2dfa65-7572-48fb-b1bd-7cf1a8ff7c2e" providerId="ADAL" clId="{082A3D77-5A0B-4EBA-B81B-628D92B67501}" dt="2019-03-07T20:37:01.412" v="793"/>
        <pc:sldMkLst>
          <pc:docMk/>
          <pc:sldMk cId="1967673850" sldId="1730"/>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B6575D9-2C2A-4218-B727-BB1B9D6FED1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6C09F74B-80AD-4D88-93B1-FD35894A535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43166D5-2C5B-4DE1-AECA-4838D139A67A}" type="datetimeFigureOut">
              <a:rPr lang="en-US" smtClean="0"/>
              <a:t>3/7/2019</a:t>
            </a:fld>
            <a:endParaRPr lang="en-US"/>
          </a:p>
        </p:txBody>
      </p:sp>
      <p:sp>
        <p:nvSpPr>
          <p:cNvPr id="4" name="Footer Placeholder 3">
            <a:extLst>
              <a:ext uri="{FF2B5EF4-FFF2-40B4-BE49-F238E27FC236}">
                <a16:creationId xmlns:a16="http://schemas.microsoft.com/office/drawing/2014/main" id="{DA95E773-CEFA-4B10-8C82-891E6252B86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BE0F0FA-E209-4656-BF27-C430587BADC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8CD7AF-A8A3-45BE-B46C-6CF743DAE509}" type="slidenum">
              <a:rPr lang="en-US" smtClean="0"/>
              <a:t>‹#›</a:t>
            </a:fld>
            <a:endParaRPr lang="en-US"/>
          </a:p>
        </p:txBody>
      </p:sp>
    </p:spTree>
    <p:extLst>
      <p:ext uri="{BB962C8B-B14F-4D97-AF65-F5344CB8AC3E}">
        <p14:creationId xmlns:p14="http://schemas.microsoft.com/office/powerpoint/2010/main" val="283636795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5D3E43-28F6-4BAD-9F5A-EB4253A45588}" type="datetimeFigureOut">
              <a:rPr lang="en-US" smtClean="0"/>
              <a:t>3/7/2019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AF3443-3F7D-4056-A931-4D8FAA1A24D6}" type="slidenum">
              <a:rPr lang="en-US" smtClean="0"/>
              <a:t>‹#›</a:t>
            </a:fld>
            <a:endParaRPr lang="en-US"/>
          </a:p>
        </p:txBody>
      </p:sp>
    </p:spTree>
    <p:extLst>
      <p:ext uri="{BB962C8B-B14F-4D97-AF65-F5344CB8AC3E}">
        <p14:creationId xmlns:p14="http://schemas.microsoft.com/office/powerpoint/2010/main" val="24611799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James Tramel</a:t>
            </a:r>
          </a:p>
          <a:p>
            <a:r>
              <a:rPr lang="en-US" sz="1200" kern="1200" dirty="0">
                <a:solidFill>
                  <a:schemeClr val="tx1"/>
                </a:solidFill>
                <a:effectLst/>
                <a:latin typeface="+mn-lt"/>
                <a:ea typeface="+mn-ea"/>
                <a:cs typeface="+mn-cs"/>
              </a:rPr>
              <a:t>Senior PM at Microsoft on the Visual Studio Team</a:t>
            </a:r>
          </a:p>
          <a:p>
            <a:r>
              <a:rPr lang="en-US" sz="1200" kern="1200" dirty="0">
                <a:solidFill>
                  <a:schemeClr val="tx1"/>
                </a:solidFill>
                <a:effectLst/>
                <a:latin typeface="+mn-lt"/>
                <a:ea typeface="+mn-ea"/>
                <a:cs typeface="+mn-cs"/>
              </a:rPr>
              <a:t>It this session we’ll be talking about our Visual Studio Subscriptions</a:t>
            </a:r>
          </a:p>
          <a:p>
            <a:endParaRPr lang="en-US" dirty="0"/>
          </a:p>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62072DC8-D49D-432C-9D46-A7718B5F5490}"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3/7/2019 1:33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1561069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different offer types for different needs.</a:t>
            </a:r>
          </a:p>
          <a:p>
            <a:endParaRPr lang="en-US" dirty="0"/>
          </a:p>
          <a:p>
            <a:r>
              <a:rPr lang="en-US" dirty="0"/>
              <a:t>First is Monthly Azure  credits: </a:t>
            </a:r>
          </a:p>
          <a:p>
            <a:pPr marL="171450" indent="-171450">
              <a:buFontTx/>
              <a:buChar char="-"/>
            </a:pPr>
            <a:r>
              <a:rPr lang="en-US" dirty="0"/>
              <a:t>If you are an individual developer and would like to learn and experiment on azure – you have the monthly azure credits as part of your VS subscription.</a:t>
            </a:r>
          </a:p>
          <a:p>
            <a:pPr marL="171450" indent="-171450">
              <a:buFontTx/>
              <a:buChar char="-"/>
            </a:pPr>
            <a:r>
              <a:rPr lang="en-US" dirty="0"/>
              <a:t>Depending on your subscription type, your credit amount varies. </a:t>
            </a:r>
          </a:p>
          <a:p>
            <a:pPr marL="171450" indent="-171450">
              <a:buFontTx/>
              <a:buChar char="-"/>
            </a:pPr>
            <a:r>
              <a:rPr lang="en-US" dirty="0"/>
              <a:t>The monthly credit has a spending limit…, so it’s a great and safe way to learn and skill up on azure.</a:t>
            </a:r>
          </a:p>
          <a:p>
            <a:pPr marL="171450" indent="-171450">
              <a:buFontTx/>
              <a:buChar char="-"/>
            </a:pPr>
            <a:r>
              <a:rPr lang="en-US" dirty="0"/>
              <a:t>We help ease the cost burden with Azure pricing discounts as well.  All included.</a:t>
            </a:r>
          </a:p>
          <a:p>
            <a:pPr marL="171450" indent="-171450">
              <a:buFontTx/>
              <a:buChar char="-"/>
            </a:pPr>
            <a:endParaRPr lang="en-US" dirty="0"/>
          </a:p>
          <a:p>
            <a:pPr marL="0" indent="0">
              <a:buFontTx/>
              <a:buNone/>
            </a:pPr>
            <a:r>
              <a:rPr lang="en-US" dirty="0"/>
              <a:t>Next, is Enterprise Dev/Test</a:t>
            </a:r>
          </a:p>
          <a:p>
            <a:pPr marL="171450" indent="-171450">
              <a:buFontTx/>
              <a:buChar char="-"/>
            </a:pPr>
            <a:r>
              <a:rPr lang="en-US" dirty="0"/>
              <a:t>If you are an enterprise customer, and are looking to use Azure for a team development scenario, then we have the EA dev test offer. </a:t>
            </a:r>
          </a:p>
          <a:p>
            <a:pPr marL="171450" indent="-171450">
              <a:buFontTx/>
              <a:buChar char="-"/>
            </a:pPr>
            <a:r>
              <a:rPr lang="en-US" dirty="0"/>
              <a:t>This is part of your organization’s azure billing and provides visibility and full Role Based Access Control under your Enterprise Azure Enrollment while including discounts for non-production workloads.</a:t>
            </a:r>
          </a:p>
          <a:p>
            <a:pPr marL="171450" indent="-171450">
              <a:buFontTx/>
              <a:buChar char="-"/>
            </a:pPr>
            <a:endParaRPr lang="en-US" dirty="0"/>
          </a:p>
          <a:p>
            <a:pPr marL="0" indent="0">
              <a:buFontTx/>
              <a:buNone/>
            </a:pPr>
            <a:r>
              <a:rPr lang="en-US" dirty="0"/>
              <a:t>Lastly, we have Pay as you go </a:t>
            </a:r>
          </a:p>
          <a:p>
            <a:pPr marL="171450" indent="-171450">
              <a:buFontTx/>
              <a:buChar char="-"/>
            </a:pPr>
            <a:r>
              <a:rPr lang="en-US" dirty="0"/>
              <a:t>Which is great For teams in smaller organizations with credit card billing, but still including the discounted pricing </a:t>
            </a:r>
          </a:p>
          <a:p>
            <a:pPr marL="0" indent="0">
              <a:buFontTx/>
              <a:buNone/>
            </a:pPr>
            <a:endParaRPr lang="en-US" dirty="0"/>
          </a:p>
          <a:p>
            <a:pPr marL="0" indent="0">
              <a:buFontTx/>
              <a:buNone/>
            </a:pPr>
            <a:endParaRPr lang="en-US" dirty="0"/>
          </a:p>
          <a:p>
            <a:pPr marL="0" indent="0">
              <a:buFontTx/>
              <a:buNone/>
            </a:pPr>
            <a:r>
              <a:rPr lang="en-US" dirty="0"/>
              <a:t>Key highlights for these offers:</a:t>
            </a:r>
          </a:p>
          <a:p>
            <a:pPr marL="171450" indent="-171450">
              <a:buFontTx/>
              <a:buChar char="-"/>
            </a:pPr>
            <a:r>
              <a:rPr lang="en-US" dirty="0"/>
              <a:t>NO additional software charge </a:t>
            </a:r>
          </a:p>
          <a:p>
            <a:pPr marL="171450" indent="-171450">
              <a:buFontTx/>
              <a:buChar char="-"/>
            </a:pPr>
            <a:r>
              <a:rPr lang="en-US" dirty="0"/>
              <a:t>Access to VM gallery including Win 10 VM</a:t>
            </a:r>
          </a:p>
          <a:p>
            <a:pPr marL="171450" indent="-171450">
              <a:buFontTx/>
              <a:buChar char="-"/>
            </a:pPr>
            <a:r>
              <a:rPr lang="en-US" dirty="0"/>
              <a:t>No financial backed SLA, as it is for non production</a:t>
            </a:r>
          </a:p>
          <a:p>
            <a:pPr marL="171450" indent="-171450">
              <a:buFontTx/>
              <a:buChar char="-"/>
            </a:pPr>
            <a:r>
              <a:rPr lang="en-US" dirty="0"/>
              <a:t>Lowers rates on a variety of services</a:t>
            </a:r>
          </a:p>
          <a:p>
            <a:pPr marL="171450" indent="-171450">
              <a:buFontTx/>
              <a:buChar char="-"/>
            </a:pPr>
            <a:endParaRPr lang="en-US" dirty="0"/>
          </a:p>
          <a:p>
            <a:pPr marL="171450" indent="-171450">
              <a:buFontTx/>
              <a:buChar char="-"/>
            </a:pPr>
            <a:r>
              <a:rPr lang="en-US" dirty="0"/>
              <a:t>DEMO</a:t>
            </a:r>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Visual Studio 11</a:t>
            </a: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Calibri"/>
                <a:ea typeface="+mn-ea"/>
                <a:cs typeface="+mn-cs"/>
              </a:rPr>
              <a:t>© 2012 Microsoft Corporation. All rights reserved. Microsoft, Windows, and other product names are or may be registered trademarks and/or trademarks in the U.S. and/or other countries.</a:t>
            </a:r>
          </a:p>
          <a:p>
            <a:pPr marL="571500"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Calibri"/>
                <a:ea typeface="+mn-ea"/>
                <a:cs typeface="+mn-cs"/>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Calibri"/>
              <a:ea typeface="+mn-ea"/>
              <a:cs typeface="+mn-cs"/>
            </a:endParaRP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12994BE9-E09F-4A90-B67F-4EED7D8901B1}"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3/7/2019</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1056022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Azure Dev/Test Pricing Demo</a:t>
            </a:r>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16574EE-8191-4BCC-ABE6-D00A4F4D7690}"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3/7/2019 1:33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5119228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Four main SKUs of Visual Studio subscription family are</a:t>
            </a:r>
          </a:p>
          <a:p>
            <a:pPr marL="171450" indent="-171450">
              <a:buFont typeface="Arial" panose="020B0604020202020204" pitchFamily="34" charset="0"/>
              <a:buChar char="•"/>
            </a:pPr>
            <a:r>
              <a:rPr lang="en-US" b="1" dirty="0"/>
              <a:t>Visual Studio Professional Subscription</a:t>
            </a:r>
            <a:r>
              <a:rPr lang="en-US" dirty="0"/>
              <a:t>, with a variety of developer tools and services.</a:t>
            </a:r>
          </a:p>
          <a:p>
            <a:pPr marL="171450" indent="-171450">
              <a:buFont typeface="Arial" panose="020B0604020202020204" pitchFamily="34" charset="0"/>
              <a:buChar char="•"/>
            </a:pPr>
            <a:r>
              <a:rPr lang="en-US" b="1" dirty="0"/>
              <a:t>Visual Studio Enterprise Subscription</a:t>
            </a:r>
            <a:r>
              <a:rPr lang="en-US" dirty="0"/>
              <a:t>,- an upgrade from professional, for developers looking for maximum productivity</a:t>
            </a:r>
            <a:br>
              <a:rPr lang="en-US" dirty="0"/>
            </a:br>
            <a:r>
              <a:rPr lang="en-US" dirty="0"/>
              <a:t>and coordination.</a:t>
            </a:r>
          </a:p>
          <a:p>
            <a:pPr marL="171450" marR="0" lvl="0" indent="-171450" algn="l" defTabSz="932688"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t>Visual Studio MSDN Platforms Subscription-</a:t>
            </a:r>
            <a:r>
              <a:rPr lang="en-US" dirty="0"/>
              <a:t>Cloud Services, software, support, and training</a:t>
            </a:r>
            <a:endParaRPr lang="en-US" b="1" dirty="0"/>
          </a:p>
          <a:p>
            <a:pPr marL="171450" indent="-171450">
              <a:buFont typeface="Arial" panose="020B0604020202020204" pitchFamily="34" charset="0"/>
              <a:buChar char="•"/>
            </a:pPr>
            <a:r>
              <a:rPr lang="en-US" b="1" dirty="0"/>
              <a:t>Visual Studio Test Professional Subscription-</a:t>
            </a:r>
            <a:r>
              <a:rPr lang="en-US" dirty="0"/>
              <a:t>Specialized toolset for testers to plan, execute and track your testing efforts</a:t>
            </a:r>
          </a:p>
          <a:p>
            <a:endParaRPr lang="en-US" dirty="0"/>
          </a:p>
        </p:txBody>
      </p:sp>
      <p:sp>
        <p:nvSpPr>
          <p:cNvPr id="4" name="Slide Number Placeholder 3"/>
          <p:cNvSpPr>
            <a:spLocks noGrp="1"/>
          </p:cNvSpPr>
          <p:nvPr>
            <p:ph type="sldNum" sz="quarter" idx="10"/>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5DD03926-5A09-4921-BFC1-9A03AE09479E}"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8745832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chemeClr val="accent6"/>
                </a:solidFill>
              </a:rPr>
              <a:t>The subscriber benefits are many and vast, more than I’ve discussed here.  Please feel free to check out our website, visualstudio.com to learn more.</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60899B-041F-4511-947F-F8E2A422BA8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097734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Date Placeholder 4"/>
          <p:cNvSpPr>
            <a:spLocks noGrp="1"/>
          </p:cNvSpPr>
          <p:nvPr>
            <p:ph type="dt" idx="1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0ECFDC7D-F4BE-4668-920D-08874925A5D7}"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3/7/2019 1:33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EC87E0CF-87F6-4B58-B8B8-DCAB2DAAF3CA}"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Footer Placeholder 5"/>
          <p:cNvSpPr>
            <a:spLocks noGrp="1"/>
          </p:cNvSpPr>
          <p:nvPr>
            <p:ph type="ftr" sz="quarter" idx="1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1855107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Developers have a lot on their plates.  From front end, to back end and everything in between.  Whether full stack, small stack, polyglot or framework maven we target containers, serverless compute, cloud or any imaginable device with code for AR, VR, Voice, Cognition, API, web or countless others.</a:t>
            </a:r>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21E5A7B-BB8D-4368-A182-10966952163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3/7/2019 1:33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937159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1800" y="708025"/>
            <a:ext cx="6302375" cy="3544888"/>
          </a:xfrm>
        </p:spPr>
      </p:sp>
      <p:sp>
        <p:nvSpPr>
          <p:cNvPr id="3" name="Notes Placeholder 2"/>
          <p:cNvSpPr>
            <a:spLocks noGrp="1"/>
          </p:cNvSpPr>
          <p:nvPr>
            <p:ph type="body" idx="1"/>
          </p:nvPr>
        </p:nvSpPr>
        <p:spPr/>
        <p:txBody>
          <a:bodyPr>
            <a:normAutofit/>
          </a:bodyPr>
          <a:lstStyle/>
          <a:p>
            <a:r>
              <a:rPr lang="en-US" dirty="0"/>
              <a:t>Our </a:t>
            </a:r>
            <a:r>
              <a:rPr lang="en-US" b="1" dirty="0"/>
              <a:t>mission</a:t>
            </a:r>
            <a:r>
              <a:rPr lang="en-US" dirty="0"/>
              <a:t> with </a:t>
            </a:r>
            <a:r>
              <a:rPr lang="en-US" b="1" dirty="0"/>
              <a:t>Visual Studio </a:t>
            </a:r>
            <a:r>
              <a:rPr lang="en-US" dirty="0"/>
              <a:t>is to provide the </a:t>
            </a:r>
            <a:r>
              <a:rPr lang="en-US" b="1" dirty="0"/>
              <a:t>best-in-class tools </a:t>
            </a:r>
            <a:r>
              <a:rPr lang="en-US" dirty="0"/>
              <a:t>that can be used by </a:t>
            </a:r>
            <a:r>
              <a:rPr lang="en-US" b="1" dirty="0"/>
              <a:t>any</a:t>
            </a:r>
            <a:r>
              <a:rPr lang="en-US" b="1" baseline="0" dirty="0"/>
              <a:t> developer.</a:t>
            </a:r>
            <a:r>
              <a:rPr lang="en-US" baseline="0" dirty="0"/>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baseline="0" dirty="0"/>
              <a:t>Today, the </a:t>
            </a:r>
            <a:r>
              <a:rPr lang="en-US" b="0" dirty="0"/>
              <a:t>Visual Studio </a:t>
            </a:r>
            <a:r>
              <a:rPr lang="en-US" dirty="0"/>
              <a:t>brand</a:t>
            </a:r>
            <a:r>
              <a:rPr lang="en-US" b="0" dirty="0"/>
              <a:t> now stands for SO much more. </a:t>
            </a:r>
            <a:r>
              <a:rPr lang="en-US" dirty="0">
                <a:effectLst/>
              </a:rPr>
              <a:t>The </a:t>
            </a:r>
            <a:r>
              <a:rPr lang="en-US" dirty="0"/>
              <a:t>core of our vision</a:t>
            </a:r>
            <a:r>
              <a:rPr lang="en-US" dirty="0">
                <a:effectLst/>
              </a:rPr>
              <a:t> is “</a:t>
            </a:r>
            <a:r>
              <a:rPr lang="en-US" b="1" dirty="0">
                <a:effectLst/>
              </a:rPr>
              <a:t>Any Developer, Any App on Any Platform</a:t>
            </a:r>
            <a:r>
              <a:rPr lang="en-US" dirty="0">
                <a:effectLst/>
              </a:rPr>
              <a:t>.”, Over </a:t>
            </a:r>
            <a:r>
              <a:rPr lang="en-US" b="0" dirty="0"/>
              <a:t>the past few years we have really expanded the product family to match this vision.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Now we have: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An IDE for both Windows AND Mac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Visual Studio Code, our cross-platform, lightweight code editor.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And developer services like Azure DevOps and App Center</a:t>
            </a:r>
            <a:r>
              <a:rPr lang="en-US" baseline="0" dirty="0"/>
              <a:t> to </a:t>
            </a:r>
            <a:r>
              <a:rPr lang="en-US" dirty="0"/>
              <a:t>complement your IDEs &amp; editors</a:t>
            </a:r>
            <a:r>
              <a:rPr lang="en-US" baseline="0" dirty="0"/>
              <a:t> and complete the full application lifecycle.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a:t>Whether you’re developing for Windows or Linux, Android or iOS, Cloud or Device, we have the tools to make your </a:t>
            </a:r>
            <a:r>
              <a:rPr lang="en-US" baseline="0" dirty="0" err="1"/>
              <a:t>succesful</a:t>
            </a:r>
            <a:r>
              <a:rPr lang="en-US" b="1" i="1" baseline="0" dirty="0"/>
              <a:t>. </a:t>
            </a:r>
            <a:endParaRPr lang="en-US" b="1" i="1" dirty="0"/>
          </a:p>
        </p:txBody>
      </p:sp>
      <p:sp>
        <p:nvSpPr>
          <p:cNvPr id="6" name="Date Placeholder 5"/>
          <p:cNvSpPr>
            <a:spLocks noGrp="1"/>
          </p:cNvSpPr>
          <p:nvPr>
            <p:ph type="dt" idx="12"/>
          </p:nvPr>
        </p:nvSpPr>
        <p:spPr/>
        <p:txBody>
          <a:bodyPr/>
          <a:lstStyle/>
          <a:p>
            <a:pPr marL="0" marR="0" lvl="0" indent="0" algn="r" defTabSz="949478" rtl="0" eaLnBrk="1" fontAlgn="auto" latinLnBrk="0" hangingPunct="1">
              <a:lnSpc>
                <a:spcPct val="100000"/>
              </a:lnSpc>
              <a:spcBef>
                <a:spcPts val="0"/>
              </a:spcBef>
              <a:spcAft>
                <a:spcPts val="0"/>
              </a:spcAft>
              <a:buClrTx/>
              <a:buSzTx/>
              <a:buFontTx/>
              <a:buNone/>
              <a:tabLst/>
              <a:defRPr/>
            </a:pPr>
            <a:fld id="{A6104239-5842-467B-A09D-4193CE28CF54}" type="datetime1">
              <a:rPr kumimoji="0" lang="en-US" sz="1800" b="0" i="0" u="none" strike="noStrike" kern="0" cap="none" spc="0" normalizeH="0" baseline="0" noProof="0">
                <a:ln>
                  <a:noFill/>
                </a:ln>
                <a:solidFill>
                  <a:prstClr val="black"/>
                </a:solidFill>
                <a:effectLst/>
                <a:uLnTx/>
                <a:uFillTx/>
                <a:latin typeface="Calibri" panose="020F0502020204030204"/>
                <a:ea typeface="+mn-ea"/>
                <a:cs typeface="+mn-cs"/>
              </a:rPr>
              <a:pPr marL="0" marR="0" lvl="0" indent="0" algn="r" defTabSz="949478" rtl="0" eaLnBrk="1" fontAlgn="auto" latinLnBrk="0" hangingPunct="1">
                <a:lnSpc>
                  <a:spcPct val="100000"/>
                </a:lnSpc>
                <a:spcBef>
                  <a:spcPts val="0"/>
                </a:spcBef>
                <a:spcAft>
                  <a:spcPts val="0"/>
                </a:spcAft>
                <a:buClrTx/>
                <a:buSzTx/>
                <a:buFontTx/>
                <a:buNone/>
                <a:tabLst/>
                <a:defRPr/>
              </a:pPr>
              <a:t>3/7/2019</a:t>
            </a:fld>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49478"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a:ln>
                  <a:noFill/>
                </a:ln>
                <a:solidFill>
                  <a:prstClr val="black"/>
                </a:solidFill>
                <a:effectLst/>
                <a:uLnTx/>
                <a:uFillTx/>
                <a:latin typeface="Calibri" panose="020F0502020204030204"/>
                <a:ea typeface="+mn-ea"/>
                <a:cs typeface="+mn-cs"/>
              </a:rPr>
              <a:pPr marL="0" marR="0" lvl="0" indent="0" algn="r" defTabSz="949478" rtl="0" eaLnBrk="1" fontAlgn="auto" latinLnBrk="0" hangingPunct="1">
                <a:lnSpc>
                  <a:spcPct val="100000"/>
                </a:lnSpc>
                <a:spcBef>
                  <a:spcPts val="0"/>
                </a:spcBef>
                <a:spcAft>
                  <a:spcPts val="0"/>
                </a:spcAft>
                <a:buClrTx/>
                <a:buSzTx/>
                <a:buFontTx/>
                <a:buNone/>
                <a:tabLst/>
                <a:defRPr/>
              </a:pPr>
              <a:t>3</a:t>
            </a:fld>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10" name="Footer Placeholder 9"/>
          <p:cNvSpPr>
            <a:spLocks noGrp="1"/>
          </p:cNvSpPr>
          <p:nvPr>
            <p:ph type="ftr" sz="quarter" idx="14"/>
          </p:nvPr>
        </p:nvSpPr>
        <p:spPr/>
        <p:txBody>
          <a:bodyPr/>
          <a:lstStyle/>
          <a:p>
            <a:pPr marL="0" marR="0" lvl="0" indent="0" algn="l" defTabSz="949165"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41722841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chemeClr val="tx1"/>
                </a:solidFill>
              </a:rPr>
              <a:t>Visual Studio Subscription Benefits are a one-stop shop for all your developer needs.  They include developer tools and services, Azure Access, Dev/Test Software, Training and Support</a:t>
            </a:r>
          </a:p>
          <a:p>
            <a:endParaRPr lang="en-US" sz="1224" b="0" i="0" u="none" strike="noStrike" kern="1200" dirty="0">
              <a:solidFill>
                <a:schemeClr val="tx1"/>
              </a:solidFill>
              <a:effectLst/>
              <a:latin typeface="+mn-lt"/>
              <a:ea typeface="+mn-ea"/>
              <a:cs typeface="+mn-cs"/>
            </a:endParaRPr>
          </a:p>
          <a:p>
            <a:endParaRPr lang="en-US" sz="1224" b="0" i="0" u="none" strike="noStrike" kern="1200" dirty="0">
              <a:solidFill>
                <a:schemeClr val="tx1"/>
              </a:solidFill>
              <a:effectLst/>
              <a:latin typeface="+mn-lt"/>
              <a:ea typeface="+mn-ea"/>
              <a:cs typeface="+mn-cs"/>
            </a:endParaRPr>
          </a:p>
          <a:p>
            <a:r>
              <a:rPr lang="en-US" sz="1224" b="0" i="0" u="none" strike="noStrike" kern="1200" dirty="0">
                <a:solidFill>
                  <a:schemeClr val="tx1"/>
                </a:solidFill>
                <a:effectLst/>
                <a:latin typeface="+mn-lt"/>
                <a:ea typeface="+mn-ea"/>
                <a:cs typeface="+mn-cs"/>
              </a:rPr>
              <a:t>Let’s dig a little deeper into each of these services.</a:t>
            </a:r>
          </a:p>
        </p:txBody>
      </p:sp>
      <p:sp>
        <p:nvSpPr>
          <p:cNvPr id="4" name="Slide Number Placeholder 3"/>
          <p:cNvSpPr>
            <a:spLocks noGrp="1"/>
          </p:cNvSpPr>
          <p:nvPr>
            <p:ph type="sldNum" sz="quarter" idx="10"/>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5DD03926-5A09-4921-BFC1-9A03AE09479E}"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0530835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688" rtl="0" eaLnBrk="1" fontAlgn="auto" latinLnBrk="0" hangingPunct="1">
              <a:lnSpc>
                <a:spcPct val="100000"/>
              </a:lnSpc>
              <a:spcBef>
                <a:spcPts val="0"/>
              </a:spcBef>
              <a:spcAft>
                <a:spcPts val="0"/>
              </a:spcAft>
              <a:buClrTx/>
              <a:buSzTx/>
              <a:buFontTx/>
              <a:buNone/>
              <a:tabLst/>
              <a:defRPr/>
            </a:pPr>
            <a:r>
              <a:rPr lang="en-US" dirty="0">
                <a:solidFill>
                  <a:schemeClr val="tx1"/>
                </a:solidFill>
              </a:rPr>
              <a:t>Developer Tools and Services provide access to the Visual Studio IDE, Azure DevOps Services, App Center and much more.  Write code, </a:t>
            </a:r>
            <a:r>
              <a:rPr lang="en-US" sz="1224" b="0" i="0" u="none" strike="noStrike" kern="1200" dirty="0">
                <a:solidFill>
                  <a:schemeClr val="tx1"/>
                </a:solidFill>
                <a:effectLst/>
                <a:latin typeface="+mn-lt"/>
                <a:ea typeface="+mn-ea"/>
                <a:cs typeface="+mn-cs"/>
              </a:rPr>
              <a:t>Share code, track work, and ship software – for any language, all in a single package.</a:t>
            </a:r>
          </a:p>
          <a:p>
            <a:endParaRPr lang="en-US" dirty="0"/>
          </a:p>
        </p:txBody>
      </p:sp>
      <p:sp>
        <p:nvSpPr>
          <p:cNvPr id="4" name="Slide Number Placeholder 3"/>
          <p:cNvSpPr>
            <a:spLocks noGrp="1"/>
          </p:cNvSpPr>
          <p:nvPr>
            <p:ph type="sldNum" sz="quarter" idx="10"/>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5DD03926-5A09-4921-BFC1-9A03AE09479E}"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9575989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Font typeface="Arial" panose="020B0604020202020204" pitchFamily="34" charset="0"/>
              <a:buNone/>
            </a:pPr>
            <a:endParaRPr lang="en-US" dirty="0"/>
          </a:p>
          <a:p>
            <a:pPr marL="0" marR="0" lvl="0" indent="0" algn="l" defTabSz="932688" rtl="0" eaLnBrk="1" fontAlgn="auto" latinLnBrk="0" hangingPunct="1">
              <a:lnSpc>
                <a:spcPct val="100000"/>
              </a:lnSpc>
              <a:spcBef>
                <a:spcPts val="0"/>
              </a:spcBef>
              <a:spcAft>
                <a:spcPts val="0"/>
              </a:spcAft>
              <a:buClrTx/>
              <a:buSzTx/>
              <a:buFontTx/>
              <a:buNone/>
              <a:tabLst/>
              <a:defRPr/>
            </a:pPr>
            <a:r>
              <a:rPr lang="en-US" sz="1224" b="0" i="0" u="none" strike="noStrike" kern="1200" dirty="0">
                <a:solidFill>
                  <a:schemeClr val="tx1"/>
                </a:solidFill>
                <a:effectLst/>
                <a:latin typeface="+mn-lt"/>
                <a:ea typeface="+mn-ea"/>
                <a:cs typeface="+mn-cs"/>
              </a:rPr>
              <a:t>Azure Access: Subscribers receive free credits to Azure services, plus discounted dev and test rates, and exclusive access to preconfigured virtual machine image galleries.   Not to mention services like Azure Advisory Chat, your personalized cloud consultant and our EMS suite.</a:t>
            </a:r>
          </a:p>
          <a:p>
            <a:endParaRPr lang="en-US" dirty="0"/>
          </a:p>
        </p:txBody>
      </p:sp>
      <p:sp>
        <p:nvSpPr>
          <p:cNvPr id="4" name="Slide Number Placeholder 3"/>
          <p:cNvSpPr>
            <a:spLocks noGrp="1"/>
          </p:cNvSpPr>
          <p:nvPr>
            <p:ph type="sldNum" sz="quarter" idx="10"/>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5DD03926-5A09-4921-BFC1-9A03AE09479E}"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0619965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24" b="0" i="0" u="none" strike="noStrike" kern="1200" dirty="0">
              <a:solidFill>
                <a:schemeClr val="tx1"/>
              </a:solidFill>
              <a:effectLst/>
              <a:latin typeface="+mn-lt"/>
              <a:ea typeface="+mn-ea"/>
              <a:cs typeface="+mn-cs"/>
            </a:endParaRPr>
          </a:p>
          <a:p>
            <a:r>
              <a:rPr lang="en-US" sz="1224" b="0" i="0" u="none" strike="noStrike" kern="1200" dirty="0">
                <a:solidFill>
                  <a:schemeClr val="tx1"/>
                </a:solidFill>
                <a:effectLst/>
                <a:latin typeface="+mn-lt"/>
                <a:ea typeface="+mn-ea"/>
                <a:cs typeface="+mn-cs"/>
              </a:rPr>
              <a:t>Training and support:  Subscribers can also take their skills to the next level with world-class technical and professional training on the latest trends and technologies across platforms. Rely on technical experts to help you solve issues and answer questions.</a:t>
            </a:r>
          </a:p>
          <a:p>
            <a:endParaRPr lang="en-US" dirty="0"/>
          </a:p>
        </p:txBody>
      </p:sp>
      <p:sp>
        <p:nvSpPr>
          <p:cNvPr id="4" name="Slide Number Placeholder 3"/>
          <p:cNvSpPr>
            <a:spLocks noGrp="1"/>
          </p:cNvSpPr>
          <p:nvPr>
            <p:ph type="sldNum" sz="quarter" idx="10"/>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5DD03926-5A09-4921-BFC1-9A03AE09479E}"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1628428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688" rtl="0" eaLnBrk="1" fontAlgn="auto" latinLnBrk="0" hangingPunct="1">
              <a:lnSpc>
                <a:spcPct val="100000"/>
              </a:lnSpc>
              <a:spcBef>
                <a:spcPts val="0"/>
              </a:spcBef>
              <a:spcAft>
                <a:spcPts val="0"/>
              </a:spcAft>
              <a:buClrTx/>
              <a:buSzTx/>
              <a:buFontTx/>
              <a:buNone/>
              <a:tabLst/>
              <a:defRPr/>
            </a:pPr>
            <a:r>
              <a:rPr lang="en-US" sz="1224" b="0" i="0" u="none" strike="noStrike" kern="1200" dirty="0">
                <a:solidFill>
                  <a:schemeClr val="tx1"/>
                </a:solidFill>
                <a:effectLst/>
                <a:latin typeface="+mn-lt"/>
                <a:ea typeface="+mn-ea"/>
                <a:cs typeface="+mn-cs"/>
              </a:rPr>
              <a:t>Dev and Test software.  Subscribers can also access core Microsoft software with simple per-user licensing, enabling them to install and use software as much as they need for their development projects.</a:t>
            </a:r>
          </a:p>
          <a:p>
            <a:endParaRPr lang="en-US" dirty="0"/>
          </a:p>
        </p:txBody>
      </p:sp>
      <p:sp>
        <p:nvSpPr>
          <p:cNvPr id="4" name="Slide Number Placeholder 3"/>
          <p:cNvSpPr>
            <a:spLocks noGrp="1"/>
          </p:cNvSpPr>
          <p:nvPr>
            <p:ph type="sldNum" sz="quarter" idx="10"/>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5DD03926-5A09-4921-BFC1-9A03AE09479E}"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0461330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sz="2400" b="0" kern="1200" dirty="0">
                <a:solidFill>
                  <a:schemeClr val="tx1"/>
                </a:solidFill>
                <a:effectLst/>
                <a:latin typeface="Segoe UI Light" pitchFamily="34" charset="0"/>
                <a:ea typeface="+mn-ea"/>
                <a:cs typeface="+mn-cs"/>
              </a:rPr>
              <a:t>A significant part of technology spend is on dev and test workloads,  which can sometimes be more than 50% of a datacenter!!</a:t>
            </a:r>
          </a:p>
          <a:p>
            <a:endParaRPr lang="en-US" sz="2400" b="0" kern="1200" dirty="0">
              <a:solidFill>
                <a:schemeClr val="tx1"/>
              </a:solidFill>
              <a:effectLst/>
              <a:latin typeface="Segoe UI Light" pitchFamily="34" charset="0"/>
              <a:ea typeface="+mn-ea"/>
              <a:cs typeface="+mn-cs"/>
            </a:endParaRPr>
          </a:p>
          <a:p>
            <a:r>
              <a:rPr lang="en-US" sz="2400" b="0" kern="1200" dirty="0">
                <a:solidFill>
                  <a:schemeClr val="tx1"/>
                </a:solidFill>
                <a:effectLst/>
                <a:latin typeface="Segoe UI Light" pitchFamily="34" charset="0"/>
                <a:ea typeface="+mn-ea"/>
                <a:cs typeface="+mn-cs"/>
              </a:rPr>
              <a:t>Dev test demands  are variable – in terms of when, how much and what type you need.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1" dirty="0"/>
              <a:t>Today you have 5 new projects but later you have to abandon half, when you’ve already invested in infrastructure for those 5 projects. </a:t>
            </a:r>
          </a:p>
          <a:p>
            <a:endParaRPr lang="en-US" dirty="0"/>
          </a:p>
          <a:p>
            <a:r>
              <a:rPr lang="en-US" dirty="0"/>
              <a:t>This factor - </a:t>
            </a:r>
            <a:r>
              <a:rPr lang="en-US" b="1" dirty="0"/>
              <a:t>variability – it’s a  big reason why Dev and Test on Azure makes sense. </a:t>
            </a:r>
          </a:p>
          <a:p>
            <a:endParaRPr lang="en-US" b="1" dirty="0"/>
          </a:p>
          <a:p>
            <a:r>
              <a:rPr lang="en-US" b="1" dirty="0"/>
              <a:t>With azure, you don’t have to worry about over or under resourcing at any time, and you can thus eliminate waste </a:t>
            </a:r>
          </a:p>
          <a:p>
            <a:endParaRPr lang="en-US" dirty="0"/>
          </a:p>
          <a:p>
            <a:r>
              <a:rPr lang="en-US" dirty="0"/>
              <a:t>Azure is uniquely positioned to address these variable infrastructure needs and at the same time provide for a robust development platform through the following: </a:t>
            </a:r>
          </a:p>
          <a:p>
            <a:endParaRPr lang="en-US" dirty="0"/>
          </a:p>
          <a:p>
            <a:r>
              <a:rPr lang="en-US" b="1" dirty="0"/>
              <a:t>Tools</a:t>
            </a:r>
            <a:r>
              <a:rPr lang="en-US" dirty="0"/>
              <a:t>: When it comes to tooling, bringing dev and test from your existing datacenters to Azure is easy. Our support for tooling is consistent across</a:t>
            </a:r>
          </a:p>
          <a:p>
            <a:pPr marL="285750" indent="-285750" defTabSz="896182">
              <a:lnSpc>
                <a:spcPct val="90000"/>
              </a:lnSpc>
              <a:spcAft>
                <a:spcPts val="576"/>
              </a:spcAft>
              <a:buFont typeface="Arial" panose="020B0604020202020204" pitchFamily="34" charset="0"/>
              <a:buChar char="•"/>
            </a:pPr>
            <a:r>
              <a:rPr lang="en-US" sz="1200" kern="0" dirty="0">
                <a:solidFill>
                  <a:sysClr val="windowText" lastClr="000000"/>
                </a:solidFill>
                <a:cs typeface="Segoe UI Semibold" panose="020B0702040204020203" pitchFamily="34" charset="0"/>
              </a:rPr>
              <a:t>On prem (in your datacenter or in Azure Stack), </a:t>
            </a:r>
          </a:p>
          <a:p>
            <a:pPr marL="285750" indent="-285750" defTabSz="896182">
              <a:lnSpc>
                <a:spcPct val="90000"/>
              </a:lnSpc>
              <a:spcAft>
                <a:spcPts val="576"/>
              </a:spcAft>
              <a:buFont typeface="Arial" panose="020B0604020202020204" pitchFamily="34" charset="0"/>
              <a:buChar char="•"/>
            </a:pPr>
            <a:r>
              <a:rPr lang="en-US" sz="1200" kern="0" dirty="0">
                <a:solidFill>
                  <a:sysClr val="windowText" lastClr="000000"/>
                </a:solidFill>
                <a:cs typeface="Segoe UI Semibold" panose="020B0702040204020203" pitchFamily="34" charset="0"/>
              </a:rPr>
              <a:t>In the cloud (Azure), or </a:t>
            </a:r>
          </a:p>
          <a:p>
            <a:pPr marL="285750" indent="-285750" defTabSz="896182">
              <a:lnSpc>
                <a:spcPct val="90000"/>
              </a:lnSpc>
              <a:spcAft>
                <a:spcPts val="576"/>
              </a:spcAft>
              <a:buFont typeface="Arial" panose="020B0604020202020204" pitchFamily="34" charset="0"/>
              <a:buChar char="•"/>
            </a:pPr>
            <a:r>
              <a:rPr lang="en-US" sz="1200" kern="0" dirty="0">
                <a:solidFill>
                  <a:sysClr val="windowText" lastClr="000000"/>
                </a:solidFill>
                <a:cs typeface="Segoe UI Semibold" panose="020B0702040204020203" pitchFamily="34" charset="0"/>
              </a:rPr>
              <a:t>Both</a:t>
            </a:r>
          </a:p>
          <a:p>
            <a:pPr marL="0" indent="0" defTabSz="896182">
              <a:lnSpc>
                <a:spcPct val="90000"/>
              </a:lnSpc>
              <a:spcAft>
                <a:spcPts val="576"/>
              </a:spcAft>
              <a:buFont typeface="Arial" panose="020B0604020202020204" pitchFamily="34" charset="0"/>
              <a:buNone/>
            </a:pPr>
            <a:endParaRPr lang="en-US" sz="1200" kern="0" dirty="0">
              <a:solidFill>
                <a:sysClr val="windowText" lastClr="000000"/>
              </a:solidFill>
              <a:cs typeface="Segoe UI Semibold" panose="020B0702040204020203" pitchFamily="34" charset="0"/>
            </a:endParaRPr>
          </a:p>
          <a:p>
            <a:r>
              <a:rPr lang="en-US" b="1" dirty="0"/>
              <a:t>Labs</a:t>
            </a:r>
            <a:r>
              <a:rPr lang="en-US" dirty="0"/>
              <a:t>: What’s the value about Azure Lab Services? </a:t>
            </a:r>
          </a:p>
          <a:p>
            <a:pPr marL="285750" indent="-285750" defTabSz="896182">
              <a:lnSpc>
                <a:spcPct val="90000"/>
              </a:lnSpc>
              <a:spcAft>
                <a:spcPts val="576"/>
              </a:spcAft>
              <a:buFont typeface="Arial" panose="020B0604020202020204" pitchFamily="34" charset="0"/>
              <a:buChar char="•"/>
            </a:pPr>
            <a:r>
              <a:rPr lang="en-US" sz="900" kern="0" dirty="0">
                <a:solidFill>
                  <a:sysClr val="windowText" lastClr="000000"/>
                </a:solidFill>
                <a:latin typeface="Segoe UI Semilight"/>
                <a:cs typeface="Segoe UI Semibold" panose="020B0702040204020203" pitchFamily="34" charset="0"/>
              </a:rPr>
              <a:t>Fast provisioning and decommissioning of Infrastructure</a:t>
            </a:r>
          </a:p>
          <a:p>
            <a:pPr marL="285750" indent="-285750" defTabSz="896182">
              <a:lnSpc>
                <a:spcPct val="90000"/>
              </a:lnSpc>
              <a:spcAft>
                <a:spcPts val="576"/>
              </a:spcAft>
              <a:buFont typeface="Arial" panose="020B0604020202020204" pitchFamily="34" charset="0"/>
              <a:buChar char="•"/>
            </a:pPr>
            <a:r>
              <a:rPr lang="en-US" sz="900" kern="0" dirty="0">
                <a:solidFill>
                  <a:sysClr val="windowText" lastClr="000000"/>
                </a:solidFill>
                <a:latin typeface="Segoe UI Semilight"/>
                <a:cs typeface="Segoe UI Semibold" panose="020B0702040204020203" pitchFamily="34" charset="0"/>
              </a:rPr>
              <a:t>Automation &amp; Self-service in the use and management of resources </a:t>
            </a:r>
          </a:p>
          <a:p>
            <a:pPr marL="285750" indent="-285750" defTabSz="896182">
              <a:lnSpc>
                <a:spcPct val="90000"/>
              </a:lnSpc>
              <a:spcAft>
                <a:spcPts val="576"/>
              </a:spcAft>
              <a:buFont typeface="Arial" panose="020B0604020202020204" pitchFamily="34" charset="0"/>
              <a:buChar char="•"/>
            </a:pPr>
            <a:r>
              <a:rPr lang="en-US" sz="900" kern="0" dirty="0">
                <a:solidFill>
                  <a:sysClr val="windowText" lastClr="000000"/>
                </a:solidFill>
                <a:latin typeface="Segoe UI Semilight"/>
                <a:cs typeface="Segoe UI Semibold" panose="020B0702040204020203" pitchFamily="34" charset="0"/>
              </a:rPr>
              <a:t>Cost control &amp; Governance – from scheduled startups and shutdowns, lab budgets, and policies that curb resource sprawl</a:t>
            </a:r>
          </a:p>
          <a:p>
            <a:endParaRPr lang="en-US" dirty="0"/>
          </a:p>
          <a:p>
            <a:r>
              <a:rPr lang="en-US" b="1" dirty="0"/>
              <a:t>DevOps: DevOps is a practice that is born in the cloud.  Using Azure DevOps as a tool to facilitate delivery along with App Center, Azure Security, diagnostic and monitoring services will help accelerate your DevOps journey.</a:t>
            </a:r>
          </a:p>
          <a:p>
            <a:endParaRPr lang="en-US" b="1" dirty="0"/>
          </a:p>
          <a:p>
            <a:endParaRPr lang="en-US" b="1" dirty="0"/>
          </a:p>
          <a:p>
            <a:r>
              <a:rPr lang="en-US" b="1" dirty="0"/>
              <a:t>Offers:</a:t>
            </a:r>
            <a:r>
              <a:rPr lang="en-US" dirty="0"/>
              <a:t> </a:t>
            </a:r>
          </a:p>
          <a:p>
            <a:r>
              <a:rPr lang="en-US" dirty="0"/>
              <a:t>There are several Azure offers that are only available to Visual Studio Subscribers that help make operating Dev and Test on Azure a budget-friendly decision. </a:t>
            </a:r>
          </a:p>
          <a:p>
            <a:r>
              <a:rPr lang="en-US" dirty="0"/>
              <a:t>Offers include:</a:t>
            </a:r>
          </a:p>
          <a:p>
            <a:pPr marL="285750" indent="-285750" defTabSz="896182">
              <a:lnSpc>
                <a:spcPct val="90000"/>
              </a:lnSpc>
              <a:spcAft>
                <a:spcPts val="576"/>
              </a:spcAft>
              <a:buFont typeface="Arial" panose="020B0604020202020204" pitchFamily="34" charset="0"/>
              <a:buChar char="•"/>
            </a:pPr>
            <a:r>
              <a:rPr lang="en-US" sz="1200" kern="0" dirty="0">
                <a:solidFill>
                  <a:sysClr val="windowText" lastClr="000000"/>
                </a:solidFill>
                <a:cs typeface="Segoe UI Semibold" panose="020B0702040204020203" pitchFamily="34" charset="0"/>
              </a:rPr>
              <a:t>Azure credits</a:t>
            </a:r>
          </a:p>
          <a:p>
            <a:pPr marL="285750" indent="-285750" defTabSz="896182">
              <a:lnSpc>
                <a:spcPct val="90000"/>
              </a:lnSpc>
              <a:spcAft>
                <a:spcPts val="576"/>
              </a:spcAft>
              <a:buFont typeface="Arial" panose="020B0604020202020204" pitchFamily="34" charset="0"/>
              <a:buChar char="•"/>
            </a:pPr>
            <a:r>
              <a:rPr lang="en-US" sz="1200" kern="0" dirty="0">
                <a:solidFill>
                  <a:sysClr val="windowText" lastClr="000000"/>
                </a:solidFill>
                <a:cs typeface="Segoe UI Semibold" panose="020B0702040204020203" pitchFamily="34" charset="0"/>
              </a:rPr>
              <a:t>Our Enterprise DevTest Offer</a:t>
            </a:r>
          </a:p>
          <a:p>
            <a:pPr marL="285750" indent="-285750" defTabSz="896182">
              <a:lnSpc>
                <a:spcPct val="90000"/>
              </a:lnSpc>
              <a:spcAft>
                <a:spcPts val="576"/>
              </a:spcAft>
              <a:buFont typeface="Arial" panose="020B0604020202020204" pitchFamily="34" charset="0"/>
              <a:buChar char="•"/>
            </a:pPr>
            <a:r>
              <a:rPr lang="en-US" sz="1200" kern="0" dirty="0">
                <a:solidFill>
                  <a:sysClr val="windowText" lastClr="000000"/>
                </a:solidFill>
                <a:cs typeface="Segoe UI Semibold" panose="020B0702040204020203" pitchFamily="34" charset="0"/>
              </a:rPr>
              <a:t>And Pay as you go Dev/Test offer</a:t>
            </a:r>
          </a:p>
          <a:p>
            <a:endParaRPr lang="en-US" dirty="0"/>
          </a:p>
          <a:p>
            <a:pPr marL="0" marR="0" lvl="0" indent="0" algn="l" defTabSz="932688" rtl="0" eaLnBrk="1" fontAlgn="auto" latinLnBrk="0" hangingPunct="1">
              <a:lnSpc>
                <a:spcPct val="100000"/>
              </a:lnSpc>
              <a:spcBef>
                <a:spcPts val="0"/>
              </a:spcBef>
              <a:spcAft>
                <a:spcPts val="0"/>
              </a:spcAft>
              <a:buClrTx/>
              <a:buSzTx/>
              <a:buFontTx/>
              <a:buNone/>
              <a:tabLst/>
              <a:defRPr/>
            </a:pPr>
            <a:r>
              <a:rPr lang="en-US" dirty="0"/>
              <a:t>No other hyperscale cloud provider offers you a service like these.  Let’s dig a little more into these offers. </a:t>
            </a:r>
          </a:p>
          <a:p>
            <a:endParaRPr lang="en-US" dirty="0"/>
          </a:p>
          <a:p>
            <a:endParaRPr lang="en-US" dirty="0"/>
          </a:p>
          <a:p>
            <a:endParaRPr lang="en-US" dirty="0"/>
          </a:p>
          <a:p>
            <a:r>
              <a:rPr lang="en-US" dirty="0"/>
              <a:t>Enterprise Dev/Test</a:t>
            </a:r>
          </a:p>
          <a:p>
            <a:r>
              <a:rPr lang="en-US" dirty="0"/>
              <a:t>https://azure.microsoft.com/en-us/offers/ms-azr-0148p/ </a:t>
            </a:r>
          </a:p>
          <a:p>
            <a:endParaRPr lang="en-US" dirty="0"/>
          </a:p>
          <a:p>
            <a:endParaRPr lang="en-US" dirty="0"/>
          </a:p>
        </p:txBody>
      </p:sp>
      <p:sp>
        <p:nvSpPr>
          <p:cNvPr id="4" name="Slide Number Placeholder 3"/>
          <p:cNvSpPr>
            <a:spLocks noGrp="1"/>
          </p:cNvSpPr>
          <p:nvPr>
            <p:ph type="sldNum" sz="quarter" idx="10"/>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EB0854-8EB5-45FC-A687-A4CD8E469E66}"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57744904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3.xml"/></Relationships>
</file>

<file path=ppt/slideLayouts/_rels/slideLayout10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10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10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10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10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10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3.xml"/></Relationships>
</file>

<file path=ppt/slideLayouts/_rels/slideLayout1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3.xml"/></Relationships>
</file>

<file path=ppt/slideLayouts/_rels/slideLayout11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3.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1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4.xml"/></Relationships>
</file>

<file path=ppt/slideLayouts/_rels/slideLayout1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4.xml"/></Relationships>
</file>

<file path=ppt/slideLayouts/_rels/slideLayout1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emf"/><Relationship Id="rId1" Type="http://schemas.openxmlformats.org/officeDocument/2006/relationships/slideMaster" Target="../slideMasters/slideMaster4.xml"/></Relationships>
</file>

<file path=ppt/slideLayouts/_rels/slideLayout1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emf"/><Relationship Id="rId1" Type="http://schemas.openxmlformats.org/officeDocument/2006/relationships/slideMaster" Target="../slideMasters/slideMaster4.xml"/></Relationships>
</file>

<file path=ppt/slideLayouts/_rels/slideLayout1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emf"/><Relationship Id="rId1" Type="http://schemas.openxmlformats.org/officeDocument/2006/relationships/slideMaster" Target="../slideMasters/slideMaster4.xml"/></Relationships>
</file>

<file path=ppt/slideLayouts/_rels/slideLayout1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emf"/><Relationship Id="rId1" Type="http://schemas.openxmlformats.org/officeDocument/2006/relationships/slideMaster" Target="../slideMasters/slideMaster4.xml"/></Relationships>
</file>

<file path=ppt/slideLayouts/_rels/slideLayout1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emf"/><Relationship Id="rId1" Type="http://schemas.openxmlformats.org/officeDocument/2006/relationships/slideMaster" Target="../slideMasters/slideMaster4.xml"/></Relationships>
</file>

<file path=ppt/slideLayouts/_rels/slideLayout1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emf"/><Relationship Id="rId1" Type="http://schemas.openxmlformats.org/officeDocument/2006/relationships/slideMaster" Target="../slideMasters/slideMaster4.xml"/></Relationships>
</file>

<file path=ppt/slideLayouts/_rels/slideLayout1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emf"/><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emf"/><Relationship Id="rId1" Type="http://schemas.openxmlformats.org/officeDocument/2006/relationships/slideMaster" Target="../slideMasters/slideMaster4.xml"/></Relationships>
</file>

<file path=ppt/slideLayouts/_rels/slideLayout13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emf"/><Relationship Id="rId1" Type="http://schemas.openxmlformats.org/officeDocument/2006/relationships/slideMaster" Target="../slideMasters/slideMaster4.xml"/></Relationships>
</file>

<file path=ppt/slideLayouts/_rels/slideLayout13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4.xml"/></Relationships>
</file>

<file path=ppt/slideLayouts/_rels/slideLayout13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4.xml"/></Relationships>
</file>

<file path=ppt/slideLayouts/_rels/slideLayout13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4.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4.xml"/></Relationships>
</file>

<file path=ppt/slideLayouts/_rels/slideLayout14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4.xml"/></Relationships>
</file>

<file path=ppt/slideLayouts/_rels/slideLayout14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4.xml"/></Relationships>
</file>

<file path=ppt/slideLayouts/_rels/slideLayout14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14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14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14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14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4.xml"/></Relationships>
</file>

<file path=ppt/slideLayouts/_rels/slideLayout15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4.xml"/></Relationships>
</file>

<file path=ppt/slideLayouts/_rels/slideLayout15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4.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emf"/><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emf"/><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emf"/><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emf"/><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emf"/><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emf"/><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emf"/><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emf"/><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emf"/><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Walkin 3">
    <p:bg>
      <p:bgPr>
        <a:solidFill>
          <a:srgbClr val="0D0D0D"/>
        </a:solidFill>
        <a:effectLst/>
      </p:bgPr>
    </p:bg>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0BB89D76-F7EC-4998-816E-1AEF7A51BD6A}"/>
              </a:ext>
            </a:extLst>
          </p:cNvPr>
          <p:cNvPicPr>
            <a:picLocks noChangeAspect="1"/>
          </p:cNvPicPr>
          <p:nvPr userDrawn="1"/>
        </p:nvPicPr>
        <p:blipFill rotWithShape="1">
          <a:blip r:embed="rId2"/>
          <a:srcRect l="12500" t="73146" r="27485"/>
          <a:stretch/>
        </p:blipFill>
        <p:spPr>
          <a:xfrm>
            <a:off x="7131050" y="-63500"/>
            <a:ext cx="5060950" cy="1545371"/>
          </a:xfrm>
          <a:prstGeom prst="rect">
            <a:avLst/>
          </a:prstGeom>
        </p:spPr>
      </p:pic>
      <p:sp>
        <p:nvSpPr>
          <p:cNvPr id="9" name="Title 1"/>
          <p:cNvSpPr>
            <a:spLocks noGrp="1"/>
          </p:cNvSpPr>
          <p:nvPr>
            <p:ph type="title" hasCustomPrompt="1"/>
          </p:nvPr>
        </p:nvSpPr>
        <p:spPr>
          <a:xfrm>
            <a:off x="584200" y="2425780"/>
            <a:ext cx="5511800" cy="1107996"/>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6" name="MS logo white - EMF" descr="Microsoft logo white text version">
            <a:extLst>
              <a:ext uri="{FF2B5EF4-FFF2-40B4-BE49-F238E27FC236}">
                <a16:creationId xmlns:a16="http://schemas.microsoft.com/office/drawing/2014/main" id="{FA1FB81A-230B-4B5F-94D8-5F0D77A47034}"/>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3" name="TextBox 2">
            <a:extLst>
              <a:ext uri="{FF2B5EF4-FFF2-40B4-BE49-F238E27FC236}">
                <a16:creationId xmlns:a16="http://schemas.microsoft.com/office/drawing/2014/main" id="{838A163C-6938-402F-928F-D9DB9DE804AF}"/>
              </a:ext>
            </a:extLst>
          </p:cNvPr>
          <p:cNvSpPr txBox="1"/>
          <p:nvPr userDrawn="1"/>
        </p:nvSpPr>
        <p:spPr>
          <a:xfrm>
            <a:off x="584200" y="6106490"/>
            <a:ext cx="2125146" cy="215444"/>
          </a:xfrm>
          <a:prstGeom prst="rect">
            <a:avLst/>
          </a:prstGeom>
          <a:noFill/>
        </p:spPr>
        <p:txBody>
          <a:bodyPr wrap="square" lIns="0" tIns="0" rIns="0" bIns="0" rtlCol="0">
            <a:spAutoFit/>
          </a:bodyPr>
          <a:lstStyle/>
          <a:p>
            <a:pPr algn="l"/>
            <a:r>
              <a:rPr lang="en-US" sz="1400" dirty="0">
                <a:solidFill>
                  <a:schemeClr val="tx1"/>
                </a:solidFill>
                <a:latin typeface="+mn-lt"/>
                <a:cs typeface="Segoe UI Semilight" panose="020B0402040204020203" pitchFamily="34" charset="0"/>
              </a:rPr>
              <a:t>Visual Studio 2019 launch</a:t>
            </a:r>
          </a:p>
        </p:txBody>
      </p:sp>
      <p:pic>
        <p:nvPicPr>
          <p:cNvPr id="11" name="Picture 10">
            <a:extLst>
              <a:ext uri="{FF2B5EF4-FFF2-40B4-BE49-F238E27FC236}">
                <a16:creationId xmlns:a16="http://schemas.microsoft.com/office/drawing/2014/main" id="{379A369E-6943-4DDC-A52C-35729DDD02D0}"/>
              </a:ext>
            </a:extLst>
          </p:cNvPr>
          <p:cNvPicPr>
            <a:picLocks noChangeAspect="1"/>
          </p:cNvPicPr>
          <p:nvPr userDrawn="1"/>
        </p:nvPicPr>
        <p:blipFill>
          <a:blip r:embed="rId2"/>
          <a:stretch>
            <a:fillRect/>
          </a:stretch>
        </p:blipFill>
        <p:spPr>
          <a:xfrm>
            <a:off x="4013201" y="1238904"/>
            <a:ext cx="8432727" cy="5754767"/>
          </a:xfrm>
          <a:prstGeom prst="rect">
            <a:avLst/>
          </a:prstGeom>
        </p:spPr>
      </p:pic>
    </p:spTree>
    <p:extLst>
      <p:ext uri="{BB962C8B-B14F-4D97-AF65-F5344CB8AC3E}">
        <p14:creationId xmlns:p14="http://schemas.microsoft.com/office/powerpoint/2010/main" val="259334915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tle square photo">
    <p:bg>
      <p:bgPr>
        <a:solidFill>
          <a:srgbClr val="0D0D0D"/>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6" name="Picture 5" descr="A person standing in front of a television&#10;&#10;Description automatically generated">
            <a:extLst>
              <a:ext uri="{FF2B5EF4-FFF2-40B4-BE49-F238E27FC236}">
                <a16:creationId xmlns:a16="http://schemas.microsoft.com/office/drawing/2014/main" id="{6EA43983-5C3B-43E8-A3B2-DDBACC829369}"/>
              </a:ext>
            </a:extLst>
          </p:cNvPr>
          <p:cNvPicPr>
            <a:picLocks noChangeAspect="1"/>
          </p:cNvPicPr>
          <p:nvPr userDrawn="1"/>
        </p:nvPicPr>
        <p:blipFill rotWithShape="1">
          <a:blip r:embed="rId3"/>
          <a:srcRect l="15113" r="18110"/>
          <a:stretch/>
        </p:blipFill>
        <p:spPr>
          <a:xfrm>
            <a:off x="5326063" y="1"/>
            <a:ext cx="6865938" cy="6858000"/>
          </a:xfrm>
          <a:prstGeom prst="rect">
            <a:avLst/>
          </a:prstGeom>
        </p:spPr>
      </p:pic>
      <p:sp>
        <p:nvSpPr>
          <p:cNvPr id="8" name="TextBox 7">
            <a:extLst>
              <a:ext uri="{FF2B5EF4-FFF2-40B4-BE49-F238E27FC236}">
                <a16:creationId xmlns:a16="http://schemas.microsoft.com/office/drawing/2014/main" id="{04424940-F61C-4919-AF11-C35240233E14}"/>
              </a:ext>
            </a:extLst>
          </p:cNvPr>
          <p:cNvSpPr txBox="1"/>
          <p:nvPr userDrawn="1"/>
        </p:nvSpPr>
        <p:spPr>
          <a:xfrm>
            <a:off x="584200" y="6106490"/>
            <a:ext cx="2125146" cy="215444"/>
          </a:xfrm>
          <a:prstGeom prst="rect">
            <a:avLst/>
          </a:prstGeom>
          <a:noFill/>
        </p:spPr>
        <p:txBody>
          <a:bodyPr wrap="square" lIns="0" tIns="0" rIns="0" bIns="0" rtlCol="0">
            <a:spAutoFit/>
          </a:bodyPr>
          <a:lstStyle/>
          <a:p>
            <a:pPr algn="l"/>
            <a:r>
              <a:rPr lang="en-US" sz="1400" dirty="0">
                <a:solidFill>
                  <a:schemeClr val="tx1"/>
                </a:solidFill>
                <a:latin typeface="+mn-lt"/>
                <a:cs typeface="Segoe UI Semilight" panose="020B0402040204020203" pitchFamily="34" charset="0"/>
              </a:rPr>
              <a:t>Visual Studio 2019 launch</a:t>
            </a:r>
          </a:p>
        </p:txBody>
      </p:sp>
    </p:spTree>
    <p:extLst>
      <p:ext uri="{BB962C8B-B14F-4D97-AF65-F5344CB8AC3E}">
        <p14:creationId xmlns:p14="http://schemas.microsoft.com/office/powerpoint/2010/main" val="375147181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90598635"/>
      </p:ext>
    </p:extLst>
  </p:cSld>
  <p:clrMapOvr>
    <a:masterClrMapping/>
  </p:clrMapOvr>
  <p:transition>
    <p:fade/>
  </p:transition>
  <p:extLst mod="1">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846810794"/>
      </p:ext>
    </p:extLst>
  </p:cSld>
  <p:clrMapOvr>
    <a:masterClrMapping/>
  </p:clrMapOvr>
  <p:transition>
    <p:fade/>
  </p:transition>
  <p:extLst mod="1">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pic>
        <p:nvPicPr>
          <p:cNvPr id="4" name="Picture 3" descr="A picture containing object&#10;&#10;Description automatically generated">
            <a:extLst>
              <a:ext uri="{FF2B5EF4-FFF2-40B4-BE49-F238E27FC236}">
                <a16:creationId xmlns:a16="http://schemas.microsoft.com/office/drawing/2014/main" id="{54920234-9C55-43BF-8FBB-243C61CF9BFD}"/>
              </a:ext>
            </a:extLst>
          </p:cNvPr>
          <p:cNvPicPr>
            <a:picLocks noChangeAspect="1"/>
          </p:cNvPicPr>
          <p:nvPr userDrawn="1"/>
        </p:nvPicPr>
        <p:blipFill>
          <a:blip r:embed="rId2"/>
          <a:stretch>
            <a:fillRect/>
          </a:stretch>
        </p:blipFill>
        <p:spPr>
          <a:xfrm>
            <a:off x="6629505" y="1694296"/>
            <a:ext cx="4979883" cy="5181599"/>
          </a:xfrm>
          <a:prstGeom prst="rect">
            <a:avLst/>
          </a:prstGeom>
        </p:spPr>
      </p:pic>
    </p:spTree>
    <p:extLst>
      <p:ext uri="{BB962C8B-B14F-4D97-AF65-F5344CB8AC3E}">
        <p14:creationId xmlns:p14="http://schemas.microsoft.com/office/powerpoint/2010/main" val="126405663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Vide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pic>
        <p:nvPicPr>
          <p:cNvPr id="4" name="Picture 3">
            <a:extLst>
              <a:ext uri="{FF2B5EF4-FFF2-40B4-BE49-F238E27FC236}">
                <a16:creationId xmlns:a16="http://schemas.microsoft.com/office/drawing/2014/main" id="{C1B8E4B8-DDAB-4200-9EE3-2BD9BE2DFA5A}"/>
              </a:ext>
            </a:extLst>
          </p:cNvPr>
          <p:cNvPicPr>
            <a:picLocks noChangeAspect="1"/>
          </p:cNvPicPr>
          <p:nvPr userDrawn="1"/>
        </p:nvPicPr>
        <p:blipFill>
          <a:blip r:embed="rId2"/>
          <a:stretch>
            <a:fillRect/>
          </a:stretch>
        </p:blipFill>
        <p:spPr>
          <a:xfrm>
            <a:off x="4212526" y="1043610"/>
            <a:ext cx="8432729" cy="5814390"/>
          </a:xfrm>
          <a:prstGeom prst="rect">
            <a:avLst/>
          </a:prstGeom>
        </p:spPr>
      </p:pic>
    </p:spTree>
    <p:extLst>
      <p:ext uri="{BB962C8B-B14F-4D97-AF65-F5344CB8AC3E}">
        <p14:creationId xmlns:p14="http://schemas.microsoft.com/office/powerpoint/2010/main" val="217699427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4" name="Picture 3">
            <a:extLst>
              <a:ext uri="{FF2B5EF4-FFF2-40B4-BE49-F238E27FC236}">
                <a16:creationId xmlns:a16="http://schemas.microsoft.com/office/drawing/2014/main" id="{C154B7AB-398B-4A7F-855A-8DC52778F1F2}"/>
              </a:ext>
            </a:extLst>
          </p:cNvPr>
          <p:cNvPicPr>
            <a:picLocks noChangeAspect="1"/>
          </p:cNvPicPr>
          <p:nvPr userDrawn="1"/>
        </p:nvPicPr>
        <p:blipFill>
          <a:blip r:embed="rId2"/>
          <a:stretch>
            <a:fillRect/>
          </a:stretch>
        </p:blipFill>
        <p:spPr>
          <a:xfrm>
            <a:off x="4212526" y="1043610"/>
            <a:ext cx="8432729" cy="5814390"/>
          </a:xfrm>
          <a:prstGeom prst="rect">
            <a:avLst/>
          </a:prstGeom>
        </p:spPr>
      </p:pic>
    </p:spTree>
    <p:extLst>
      <p:ext uri="{BB962C8B-B14F-4D97-AF65-F5344CB8AC3E}">
        <p14:creationId xmlns:p14="http://schemas.microsoft.com/office/powerpoint/2010/main" val="352598471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E6E6E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bg1"/>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solidFill>
                  <a:schemeClr val="bg1"/>
                </a:solidFill>
                <a:latin typeface="+mn-lt"/>
              </a:defRPr>
            </a:lvl1pPr>
          </a:lstStyle>
          <a:p>
            <a:pPr lvl="0"/>
            <a:r>
              <a:rPr lang="en-US" dirty="0"/>
              <a:t>Speaker name</a:t>
            </a:r>
          </a:p>
        </p:txBody>
      </p:sp>
      <p:pic>
        <p:nvPicPr>
          <p:cNvPr id="9" name="Picture 8" descr="A picture containing object&#10;&#10;Description automatically generated">
            <a:extLst>
              <a:ext uri="{FF2B5EF4-FFF2-40B4-BE49-F238E27FC236}">
                <a16:creationId xmlns:a16="http://schemas.microsoft.com/office/drawing/2014/main" id="{A460CCCF-4A8F-4C25-A420-E690A10C87E1}"/>
              </a:ext>
            </a:extLst>
          </p:cNvPr>
          <p:cNvPicPr>
            <a:picLocks noChangeAspect="1"/>
          </p:cNvPicPr>
          <p:nvPr userDrawn="1"/>
        </p:nvPicPr>
        <p:blipFill>
          <a:blip r:embed="rId2"/>
          <a:stretch>
            <a:fillRect/>
          </a:stretch>
        </p:blipFill>
        <p:spPr>
          <a:xfrm>
            <a:off x="6629505" y="1694296"/>
            <a:ext cx="4979883" cy="5181599"/>
          </a:xfrm>
          <a:prstGeom prst="rect">
            <a:avLst/>
          </a:prstGeom>
        </p:spPr>
      </p:pic>
    </p:spTree>
    <p:extLst>
      <p:ext uri="{BB962C8B-B14F-4D97-AF65-F5344CB8AC3E}">
        <p14:creationId xmlns:p14="http://schemas.microsoft.com/office/powerpoint/2010/main" val="379560364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rgbClr val="E6E6E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bg1"/>
                </a:solidFill>
                <a:effectLst/>
                <a:latin typeface="+mj-lt"/>
                <a:ea typeface="+mn-ea"/>
                <a:cs typeface="Segoe UI" pitchFamily="34" charset="0"/>
              </a:defRPr>
            </a:lvl1pPr>
          </a:lstStyle>
          <a:p>
            <a:r>
              <a:rPr lang="en-US" dirty="0"/>
              <a:t>Video</a:t>
            </a:r>
          </a:p>
        </p:txBody>
      </p:sp>
      <p:pic>
        <p:nvPicPr>
          <p:cNvPr id="4" name="Picture 3">
            <a:extLst>
              <a:ext uri="{FF2B5EF4-FFF2-40B4-BE49-F238E27FC236}">
                <a16:creationId xmlns:a16="http://schemas.microsoft.com/office/drawing/2014/main" id="{99257504-D4F0-45F1-97EC-EFD0456CFE3D}"/>
              </a:ext>
            </a:extLst>
          </p:cNvPr>
          <p:cNvPicPr>
            <a:picLocks noChangeAspect="1"/>
          </p:cNvPicPr>
          <p:nvPr userDrawn="1"/>
        </p:nvPicPr>
        <p:blipFill>
          <a:blip r:embed="rId2"/>
          <a:stretch>
            <a:fillRect/>
          </a:stretch>
        </p:blipFill>
        <p:spPr>
          <a:xfrm>
            <a:off x="4212526" y="1043610"/>
            <a:ext cx="8432729" cy="5814390"/>
          </a:xfrm>
          <a:prstGeom prst="rect">
            <a:avLst/>
          </a:prstGeom>
        </p:spPr>
      </p:pic>
    </p:spTree>
    <p:extLst>
      <p:ext uri="{BB962C8B-B14F-4D97-AF65-F5344CB8AC3E}">
        <p14:creationId xmlns:p14="http://schemas.microsoft.com/office/powerpoint/2010/main" val="270573441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rgbClr val="E6E6E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bg1"/>
                </a:solidFill>
                <a:effectLst/>
                <a:latin typeface="+mj-lt"/>
                <a:ea typeface="+mn-ea"/>
                <a:cs typeface="Segoe UI" pitchFamily="34" charset="0"/>
              </a:defRPr>
            </a:lvl1pPr>
          </a:lstStyle>
          <a:p>
            <a:r>
              <a:rPr lang="en-US" dirty="0"/>
              <a:t>Section title</a:t>
            </a:r>
          </a:p>
        </p:txBody>
      </p:sp>
      <p:pic>
        <p:nvPicPr>
          <p:cNvPr id="4" name="Picture 3">
            <a:extLst>
              <a:ext uri="{FF2B5EF4-FFF2-40B4-BE49-F238E27FC236}">
                <a16:creationId xmlns:a16="http://schemas.microsoft.com/office/drawing/2014/main" id="{383B5D3D-A747-4BB9-A48C-15080DF0F817}"/>
              </a:ext>
            </a:extLst>
          </p:cNvPr>
          <p:cNvPicPr>
            <a:picLocks noChangeAspect="1"/>
          </p:cNvPicPr>
          <p:nvPr userDrawn="1"/>
        </p:nvPicPr>
        <p:blipFill>
          <a:blip r:embed="rId2"/>
          <a:stretch>
            <a:fillRect/>
          </a:stretch>
        </p:blipFill>
        <p:spPr>
          <a:xfrm>
            <a:off x="4212526" y="1043610"/>
            <a:ext cx="8432729" cy="5814390"/>
          </a:xfrm>
          <a:prstGeom prst="rect">
            <a:avLst/>
          </a:prstGeom>
        </p:spPr>
      </p:pic>
    </p:spTree>
    <p:extLst>
      <p:ext uri="{BB962C8B-B14F-4D97-AF65-F5344CB8AC3E}">
        <p14:creationId xmlns:p14="http://schemas.microsoft.com/office/powerpoint/2010/main" val="10869990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12396220"/>
      </p:ext>
    </p:extLst>
  </p:cSld>
  <p:clrMapOvr>
    <a:masterClrMapping/>
  </p:clrMapOvr>
  <p:transition>
    <p:fade/>
  </p:transition>
  <p:extLst mod="1">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23712503"/>
      </p:ext>
    </p:extLst>
  </p:cSld>
  <p:clrMapOvr>
    <a:overrideClrMapping bg1="dk1" tx1="lt1" bg2="dk2" tx2="lt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9" name="Picture 8" descr="A picture containing person, indoor&#10;&#10;Description automatically generated">
            <a:extLst>
              <a:ext uri="{FF2B5EF4-FFF2-40B4-BE49-F238E27FC236}">
                <a16:creationId xmlns:a16="http://schemas.microsoft.com/office/drawing/2014/main" id="{F2BF6DEB-38CB-4EA5-BE69-0D56C17CDC12}"/>
              </a:ext>
            </a:extLst>
          </p:cNvPr>
          <p:cNvPicPr>
            <a:picLocks noChangeAspect="1"/>
          </p:cNvPicPr>
          <p:nvPr userDrawn="1"/>
        </p:nvPicPr>
        <p:blipFill rotWithShape="1">
          <a:blip r:embed="rId3"/>
          <a:srcRect l="17265" r="15957"/>
          <a:stretch/>
        </p:blipFill>
        <p:spPr>
          <a:xfrm>
            <a:off x="5326063" y="0"/>
            <a:ext cx="6865937" cy="6858000"/>
          </a:xfrm>
          <a:prstGeom prst="rect">
            <a:avLst/>
          </a:prstGeom>
        </p:spPr>
      </p:pic>
      <p:sp>
        <p:nvSpPr>
          <p:cNvPr id="6" name="TextBox 5">
            <a:extLst>
              <a:ext uri="{FF2B5EF4-FFF2-40B4-BE49-F238E27FC236}">
                <a16:creationId xmlns:a16="http://schemas.microsoft.com/office/drawing/2014/main" id="{DE4CE6B9-C2B3-4A16-944B-EC021B8C3B50}"/>
              </a:ext>
            </a:extLst>
          </p:cNvPr>
          <p:cNvSpPr txBox="1"/>
          <p:nvPr userDrawn="1"/>
        </p:nvSpPr>
        <p:spPr>
          <a:xfrm>
            <a:off x="584200" y="6110770"/>
            <a:ext cx="2247900" cy="215444"/>
          </a:xfrm>
          <a:prstGeom prst="rect">
            <a:avLst/>
          </a:prstGeom>
          <a:noFill/>
        </p:spPr>
        <p:txBody>
          <a:bodyPr wrap="square" lIns="0" tIns="0" rIns="0" bIns="0" rtlCol="0">
            <a:spAutoFit/>
          </a:bodyPr>
          <a:lstStyle/>
          <a:p>
            <a:pPr algn="l"/>
            <a:r>
              <a:rPr lang="en-US" sz="1400" dirty="0">
                <a:solidFill>
                  <a:srgbClr val="5C2D91"/>
                </a:solidFill>
                <a:latin typeface="+mn-lt"/>
                <a:cs typeface="Segoe UI Semilight" panose="020B0402040204020203" pitchFamily="34" charset="0"/>
              </a:rPr>
              <a:t>Visual Studio 2019 launch</a:t>
            </a:r>
          </a:p>
        </p:txBody>
      </p:sp>
    </p:spTree>
    <p:extLst>
      <p:ext uri="{BB962C8B-B14F-4D97-AF65-F5344CB8AC3E}">
        <p14:creationId xmlns:p14="http://schemas.microsoft.com/office/powerpoint/2010/main" val="187015616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581938"/>
      </p:ext>
    </p:extLst>
  </p:cSld>
  <p:clrMapOvr>
    <a:masterClrMapping/>
  </p:clrMapOvr>
  <p:transition>
    <p:fade/>
  </p:transition>
  <p:extLst mod="1">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1_Closing logo slide">
    <p:bg>
      <p:bgPr>
        <a:solidFill>
          <a:srgbClr val="FFFFFF"/>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6" name="MS logo gray - EMF" descr="Microsoft logo, gray text version">
            <a:extLst>
              <a:ext uri="{FF2B5EF4-FFF2-40B4-BE49-F238E27FC236}">
                <a16:creationId xmlns:a16="http://schemas.microsoft.com/office/drawing/2014/main" id="{6EB48F5B-FA46-418B-8BEE-9F0C23C84A52}"/>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91814082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2_Closing logo slide">
    <p:bg>
      <p:bgPr>
        <a:solidFill>
          <a:srgbClr val="E6E6E6"/>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6" name="MS logo gray - EMF" descr="Microsoft logo, gray text version">
            <a:extLst>
              <a:ext uri="{FF2B5EF4-FFF2-40B4-BE49-F238E27FC236}">
                <a16:creationId xmlns:a16="http://schemas.microsoft.com/office/drawing/2014/main" id="{6EB48F5B-FA46-418B-8BEE-9F0C23C84A52}"/>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365002567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39921021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1734654542"/>
      </p:ext>
    </p:extLst>
  </p:cSld>
  <p:clrMapOvr>
    <a:overrideClrMapping bg1="dk1" tx1="lt1" bg2="dk2" tx2="lt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15.xml><?xml version="1.0" encoding="utf-8"?>
<p:sldLayout xmlns:a="http://schemas.openxmlformats.org/drawingml/2006/main" xmlns:r="http://schemas.openxmlformats.org/officeDocument/2006/relationships" xmlns:p="http://schemas.openxmlformats.org/presentationml/2006/main" userDrawn="1">
  <p:cSld name="2_Blank Accent Color 1">
    <p:bg>
      <p:bgPr>
        <a:solidFill>
          <a:srgbClr val="5C2D9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972715575"/>
      </p:ext>
    </p:extLst>
  </p:cSld>
  <p:clrMapOvr>
    <a:masterClrMapping/>
  </p:clrMapOvr>
  <p:transition>
    <p:fade/>
  </p:transition>
</p:sldLayout>
</file>

<file path=ppt/slideLayouts/slideLayout116.xml><?xml version="1.0" encoding="utf-8"?>
<p:sldLayout xmlns:a="http://schemas.openxmlformats.org/drawingml/2006/main" xmlns:r="http://schemas.openxmlformats.org/officeDocument/2006/relationships" xmlns:p="http://schemas.openxmlformats.org/presentationml/2006/main" userDrawn="1">
  <p:cSld name="Blank ">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70375473"/>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17.xml><?xml version="1.0" encoding="utf-8"?>
<p:sldLayout xmlns:a="http://schemas.openxmlformats.org/drawingml/2006/main" xmlns:r="http://schemas.openxmlformats.org/officeDocument/2006/relationships" xmlns:p="http://schemas.openxmlformats.org/presentationml/2006/main" userDrawn="1">
  <p:cSld name="Custom Layout">
    <p:bg>
      <p:bgPr>
        <a:solidFill>
          <a:srgbClr val="0278D7"/>
        </a:solidFill>
        <a:effectLst/>
      </p:bgPr>
    </p:bg>
    <p:spTree>
      <p:nvGrpSpPr>
        <p:cNvPr id="1" name=""/>
        <p:cNvGrpSpPr/>
        <p:nvPr/>
      </p:nvGrpSpPr>
      <p:grpSpPr>
        <a:xfrm>
          <a:off x="0" y="0"/>
          <a:ext cx="0" cy="0"/>
          <a:chOff x="0" y="0"/>
          <a:chExt cx="0" cy="0"/>
        </a:xfrm>
      </p:grpSpPr>
      <p:sp>
        <p:nvSpPr>
          <p:cNvPr id="2" name="Text Placeholder 5"/>
          <p:cNvSpPr>
            <a:spLocks noGrp="1"/>
          </p:cNvSpPr>
          <p:nvPr>
            <p:ph type="body" sz="quarter" idx="13"/>
          </p:nvPr>
        </p:nvSpPr>
        <p:spPr>
          <a:xfrm>
            <a:off x="269241" y="1022327"/>
            <a:ext cx="9369016" cy="369353"/>
          </a:xfrm>
          <a:prstGeom prst="rect">
            <a:avLst/>
          </a:prstGeom>
        </p:spPr>
        <p:txBody>
          <a:bodyPr lIns="192024"/>
          <a:lstStyle>
            <a:lvl1pPr marL="0" indent="0">
              <a:buNone/>
              <a:defRPr lang="en-US" sz="2400" kern="1200" smtClean="0">
                <a:solidFill>
                  <a:schemeClr val="bg1"/>
                </a:solidFill>
                <a:latin typeface="+mj-lt"/>
                <a:ea typeface="+mn-ea"/>
                <a:cs typeface="+mn-cs"/>
              </a:defRPr>
            </a:lvl1pPr>
            <a:lvl2pPr marL="0" indent="0">
              <a:buNone/>
              <a:defRPr lang="en-US" sz="3107" kern="1200" smtClean="0">
                <a:solidFill>
                  <a:schemeClr val="bg1"/>
                </a:solidFill>
                <a:latin typeface="+mj-lt"/>
                <a:ea typeface="+mn-ea"/>
                <a:cs typeface="+mn-cs"/>
              </a:defRPr>
            </a:lvl2pPr>
            <a:lvl3pPr marL="0" indent="0">
              <a:buNone/>
              <a:defRPr lang="en-US" sz="3107" kern="1200" smtClean="0">
                <a:solidFill>
                  <a:schemeClr val="bg1"/>
                </a:solidFill>
                <a:latin typeface="+mj-lt"/>
                <a:ea typeface="+mn-ea"/>
                <a:cs typeface="+mn-cs"/>
              </a:defRPr>
            </a:lvl3pPr>
            <a:lvl4pPr marL="0" indent="0">
              <a:buNone/>
              <a:defRPr lang="en-US" sz="3107" kern="1200" smtClean="0">
                <a:solidFill>
                  <a:schemeClr val="bg1"/>
                </a:solidFill>
                <a:latin typeface="+mj-lt"/>
                <a:ea typeface="+mn-ea"/>
                <a:cs typeface="+mn-cs"/>
              </a:defRPr>
            </a:lvl4pPr>
            <a:lvl5pPr marL="0" indent="0">
              <a:buNone/>
              <a:defRPr lang="en-US" sz="3107" kern="1200">
                <a:solidFill>
                  <a:schemeClr val="bg1"/>
                </a:solidFill>
                <a:latin typeface="+mj-lt"/>
                <a:ea typeface="+mn-ea"/>
                <a:cs typeface="+mn-cs"/>
              </a:defRPr>
            </a:lvl5pPr>
          </a:lstStyle>
          <a:p>
            <a:pPr lvl="0"/>
            <a:r>
              <a:rPr lang="en-US"/>
              <a:t>Click to edit Master text styles</a:t>
            </a:r>
          </a:p>
        </p:txBody>
      </p:sp>
      <p:sp>
        <p:nvSpPr>
          <p:cNvPr id="3" name="Title 2"/>
          <p:cNvSpPr>
            <a:spLocks noGrp="1"/>
          </p:cNvSpPr>
          <p:nvPr>
            <p:ph type="title"/>
          </p:nvPr>
        </p:nvSpPr>
        <p:spPr>
          <a:xfrm>
            <a:off x="268928" y="286381"/>
            <a:ext cx="10094273" cy="738664"/>
          </a:xfrm>
          <a:prstGeom prst="rect">
            <a:avLst/>
          </a:prstGeom>
        </p:spPr>
        <p:txBody>
          <a:bodyPr/>
          <a:lstStyle>
            <a:lvl1pPr algn="l">
              <a:defRPr sz="4800">
                <a:solidFill>
                  <a:schemeClr val="bg1"/>
                </a:solidFill>
              </a:defRPr>
            </a:lvl1pPr>
          </a:lstStyle>
          <a:p>
            <a:r>
              <a:rPr lang="en-US"/>
              <a:t>Click to edit Master title style</a:t>
            </a:r>
          </a:p>
        </p:txBody>
      </p:sp>
    </p:spTree>
    <p:extLst>
      <p:ext uri="{BB962C8B-B14F-4D97-AF65-F5344CB8AC3E}">
        <p14:creationId xmlns:p14="http://schemas.microsoft.com/office/powerpoint/2010/main" val="3253715859"/>
      </p:ext>
    </p:extLst>
  </p:cSld>
  <p:clrMapOvr>
    <a:masterClrMapping/>
  </p:clrMapOvr>
  <p:transition>
    <p:fade/>
  </p:transition>
</p:sldLayout>
</file>

<file path=ppt/slideLayouts/slideLayout118.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248" y="1088984"/>
            <a:ext cx="11151917" cy="1655838"/>
          </a:xfrm>
          <a:prstGeom prst="rect">
            <a:avLst/>
          </a:prstGeom>
        </p:spPr>
        <p:txBody>
          <a:bodyPr/>
          <a:lstStyle>
            <a:lvl1pPr marL="0" indent="0">
              <a:spcBef>
                <a:spcPts val="2400"/>
              </a:spcBef>
              <a:buNone/>
              <a:defRPr sz="3800">
                <a:gradFill>
                  <a:gsLst>
                    <a:gs pos="100000">
                      <a:schemeClr val="tx2"/>
                    </a:gs>
                    <a:gs pos="0">
                      <a:schemeClr val="tx2"/>
                    </a:gs>
                  </a:gsLst>
                  <a:lin ang="5400000" scaled="0"/>
                </a:gradFill>
                <a:latin typeface="+mj-lt"/>
              </a:defRPr>
            </a:lvl1pPr>
            <a:lvl2pPr marL="0" indent="0">
              <a:buNone/>
              <a:defRPr sz="2000">
                <a:gradFill>
                  <a:gsLst>
                    <a:gs pos="100000">
                      <a:schemeClr val="tx1"/>
                    </a:gs>
                    <a:gs pos="6000">
                      <a:schemeClr val="tx1"/>
                    </a:gs>
                  </a:gsLst>
                  <a:lin ang="5400000" scaled="0"/>
                </a:gradFill>
              </a:defRPr>
            </a:lvl2pPr>
            <a:lvl3pPr marL="231730" indent="0">
              <a:buNone/>
              <a:defRPr sz="1600">
                <a:gradFill>
                  <a:gsLst>
                    <a:gs pos="100000">
                      <a:schemeClr val="tx1"/>
                    </a:gs>
                    <a:gs pos="6000">
                      <a:schemeClr val="tx1"/>
                    </a:gs>
                  </a:gsLst>
                  <a:lin ang="5400000" scaled="0"/>
                </a:gradFill>
              </a:defRPr>
            </a:lvl3pPr>
            <a:lvl4pPr marL="457112" indent="0">
              <a:buNone/>
              <a:defRPr sz="1200">
                <a:gradFill>
                  <a:gsLst>
                    <a:gs pos="100000">
                      <a:schemeClr val="tx1"/>
                    </a:gs>
                    <a:gs pos="6000">
                      <a:schemeClr val="tx1"/>
                    </a:gs>
                  </a:gsLst>
                  <a:lin ang="5400000" scaled="0"/>
                </a:gradFill>
              </a:defRPr>
            </a:lvl4pPr>
            <a:lvl5pPr marL="693604" indent="0">
              <a:buNone/>
              <a:defRPr sz="1000">
                <a:gradFill>
                  <a:gsLst>
                    <a:gs pos="100000">
                      <a:schemeClr val="tx1"/>
                    </a:gs>
                    <a:gs pos="6000">
                      <a:schemeClr val="tx1"/>
                    </a:gs>
                  </a:gsLst>
                  <a:lin ang="5400000" scaled="0"/>
                </a:gra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3590005467"/>
      </p:ext>
    </p:extLst>
  </p:cSld>
  <p:clrMapOvr>
    <a:masterClrMapping/>
  </p:clrMapOvr>
  <p:transition>
    <p:fade/>
  </p:transition>
</p:sldLayout>
</file>

<file path=ppt/slideLayouts/slideLayout119.xml><?xml version="1.0" encoding="utf-8"?>
<p:sldLayout xmlns:a="http://schemas.openxmlformats.org/drawingml/2006/main" xmlns:r="http://schemas.openxmlformats.org/officeDocument/2006/relationships" xmlns:p="http://schemas.openxmlformats.org/presentationml/2006/main" userDrawn="1">
  <p:cSld name="2_Custom Layout">
    <p:bg>
      <p:bgPr>
        <a:solidFill>
          <a:schemeClr val="bg1"/>
        </a:solidFill>
        <a:effectLst/>
      </p:bgPr>
    </p:bg>
    <p:spTree>
      <p:nvGrpSpPr>
        <p:cNvPr id="1" name=""/>
        <p:cNvGrpSpPr/>
        <p:nvPr/>
      </p:nvGrpSpPr>
      <p:grpSpPr>
        <a:xfrm>
          <a:off x="0" y="0"/>
          <a:ext cx="0" cy="0"/>
          <a:chOff x="0" y="0"/>
          <a:chExt cx="0" cy="0"/>
        </a:xfrm>
      </p:grpSpPr>
      <p:sp>
        <p:nvSpPr>
          <p:cNvPr id="2" name="Text Placeholder 5"/>
          <p:cNvSpPr>
            <a:spLocks noGrp="1"/>
          </p:cNvSpPr>
          <p:nvPr>
            <p:ph type="body" sz="quarter" idx="13"/>
          </p:nvPr>
        </p:nvSpPr>
        <p:spPr>
          <a:xfrm>
            <a:off x="269241" y="1022327"/>
            <a:ext cx="9369016" cy="369353"/>
          </a:xfrm>
          <a:prstGeom prst="rect">
            <a:avLst/>
          </a:prstGeom>
        </p:spPr>
        <p:txBody>
          <a:bodyPr lIns="192024"/>
          <a:lstStyle>
            <a:lvl1pPr marL="0" indent="0">
              <a:buNone/>
              <a:defRPr lang="en-US" sz="2400" kern="1200" smtClean="0">
                <a:solidFill>
                  <a:schemeClr val="tx2"/>
                </a:solidFill>
                <a:latin typeface="+mj-lt"/>
                <a:ea typeface="+mn-ea"/>
                <a:cs typeface="+mn-cs"/>
              </a:defRPr>
            </a:lvl1pPr>
            <a:lvl2pPr marL="0" indent="0">
              <a:buNone/>
              <a:defRPr lang="en-US" sz="3107" kern="1200" smtClean="0">
                <a:solidFill>
                  <a:schemeClr val="bg1"/>
                </a:solidFill>
                <a:latin typeface="+mj-lt"/>
                <a:ea typeface="+mn-ea"/>
                <a:cs typeface="+mn-cs"/>
              </a:defRPr>
            </a:lvl2pPr>
            <a:lvl3pPr marL="0" indent="0">
              <a:buNone/>
              <a:defRPr lang="en-US" sz="3107" kern="1200" smtClean="0">
                <a:solidFill>
                  <a:schemeClr val="bg1"/>
                </a:solidFill>
                <a:latin typeface="+mj-lt"/>
                <a:ea typeface="+mn-ea"/>
                <a:cs typeface="+mn-cs"/>
              </a:defRPr>
            </a:lvl3pPr>
            <a:lvl4pPr marL="0" indent="0">
              <a:buNone/>
              <a:defRPr lang="en-US" sz="3107" kern="1200" smtClean="0">
                <a:solidFill>
                  <a:schemeClr val="bg1"/>
                </a:solidFill>
                <a:latin typeface="+mj-lt"/>
                <a:ea typeface="+mn-ea"/>
                <a:cs typeface="+mn-cs"/>
              </a:defRPr>
            </a:lvl4pPr>
            <a:lvl5pPr marL="0" indent="0">
              <a:buNone/>
              <a:defRPr lang="en-US" sz="3107" kern="1200">
                <a:solidFill>
                  <a:schemeClr val="bg1"/>
                </a:solidFill>
                <a:latin typeface="+mj-lt"/>
                <a:ea typeface="+mn-ea"/>
                <a:cs typeface="+mn-cs"/>
              </a:defRPr>
            </a:lvl5pPr>
          </a:lstStyle>
          <a:p>
            <a:pPr lvl="0"/>
            <a:r>
              <a:rPr lang="en-US"/>
              <a:t>Click to edit Master text styles</a:t>
            </a:r>
          </a:p>
        </p:txBody>
      </p:sp>
      <p:sp>
        <p:nvSpPr>
          <p:cNvPr id="3" name="Title 2"/>
          <p:cNvSpPr>
            <a:spLocks noGrp="1"/>
          </p:cNvSpPr>
          <p:nvPr>
            <p:ph type="title"/>
          </p:nvPr>
        </p:nvSpPr>
        <p:spPr>
          <a:xfrm>
            <a:off x="268928" y="286381"/>
            <a:ext cx="10094273" cy="738664"/>
          </a:xfrm>
          <a:prstGeom prst="rect">
            <a:avLst/>
          </a:prstGeom>
        </p:spPr>
        <p:txBody>
          <a:bodyPr/>
          <a:lstStyle>
            <a:lvl1pPr algn="l">
              <a:defRPr sz="4800">
                <a:solidFill>
                  <a:schemeClr val="tx2"/>
                </a:solidFill>
              </a:defRPr>
            </a:lvl1pPr>
          </a:lstStyle>
          <a:p>
            <a:r>
              <a:rPr lang="en-US"/>
              <a:t>Click to edit Master title style</a:t>
            </a:r>
          </a:p>
        </p:txBody>
      </p:sp>
    </p:spTree>
    <p:extLst>
      <p:ext uri="{BB962C8B-B14F-4D97-AF65-F5344CB8AC3E}">
        <p14:creationId xmlns:p14="http://schemas.microsoft.com/office/powerpoint/2010/main" val="3331771102"/>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Picture 5" descr="A person standing in front of a television&#10;&#10;Description automatically generated">
            <a:extLst>
              <a:ext uri="{FF2B5EF4-FFF2-40B4-BE49-F238E27FC236}">
                <a16:creationId xmlns:a16="http://schemas.microsoft.com/office/drawing/2014/main" id="{C0699BC4-7724-4A5C-8057-6556211FF5A0}"/>
              </a:ext>
            </a:extLst>
          </p:cNvPr>
          <p:cNvPicPr>
            <a:picLocks noChangeAspect="1"/>
          </p:cNvPicPr>
          <p:nvPr userDrawn="1"/>
        </p:nvPicPr>
        <p:blipFill rotWithShape="1">
          <a:blip r:embed="rId3"/>
          <a:srcRect l="15113" r="18110"/>
          <a:stretch/>
        </p:blipFill>
        <p:spPr>
          <a:xfrm>
            <a:off x="5326063" y="1"/>
            <a:ext cx="6865938" cy="6858000"/>
          </a:xfrm>
          <a:prstGeom prst="rect">
            <a:avLst/>
          </a:prstGeom>
        </p:spPr>
      </p:pic>
      <p:sp>
        <p:nvSpPr>
          <p:cNvPr id="8" name="TextBox 7">
            <a:extLst>
              <a:ext uri="{FF2B5EF4-FFF2-40B4-BE49-F238E27FC236}">
                <a16:creationId xmlns:a16="http://schemas.microsoft.com/office/drawing/2014/main" id="{4BF47BDA-221E-4A96-90BD-A26E648D77A9}"/>
              </a:ext>
            </a:extLst>
          </p:cNvPr>
          <p:cNvSpPr txBox="1"/>
          <p:nvPr userDrawn="1"/>
        </p:nvSpPr>
        <p:spPr>
          <a:xfrm>
            <a:off x="584200" y="6110770"/>
            <a:ext cx="2247900" cy="215444"/>
          </a:xfrm>
          <a:prstGeom prst="rect">
            <a:avLst/>
          </a:prstGeom>
          <a:noFill/>
        </p:spPr>
        <p:txBody>
          <a:bodyPr wrap="square" lIns="0" tIns="0" rIns="0" bIns="0" rtlCol="0">
            <a:spAutoFit/>
          </a:bodyPr>
          <a:lstStyle/>
          <a:p>
            <a:pPr algn="l"/>
            <a:r>
              <a:rPr lang="en-US" sz="1400" dirty="0">
                <a:solidFill>
                  <a:srgbClr val="5C2D91"/>
                </a:solidFill>
                <a:latin typeface="+mn-lt"/>
                <a:cs typeface="Segoe UI Semilight" panose="020B0402040204020203" pitchFamily="34" charset="0"/>
              </a:rPr>
              <a:t>Visual Studio 2019 launch</a:t>
            </a:r>
          </a:p>
        </p:txBody>
      </p:sp>
    </p:spTree>
    <p:extLst>
      <p:ext uri="{BB962C8B-B14F-4D97-AF65-F5344CB8AC3E}">
        <p14:creationId xmlns:p14="http://schemas.microsoft.com/office/powerpoint/2010/main" val="98262412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1_Walkin 3">
    <p:bg>
      <p:bgPr>
        <a:solidFill>
          <a:srgbClr val="0D0D0D"/>
        </a:solidFill>
        <a:effectLst/>
      </p:bgPr>
    </p:bg>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0BB89D76-F7EC-4998-816E-1AEF7A51BD6A}"/>
              </a:ext>
            </a:extLst>
          </p:cNvPr>
          <p:cNvPicPr>
            <a:picLocks noChangeAspect="1"/>
          </p:cNvPicPr>
          <p:nvPr userDrawn="1"/>
        </p:nvPicPr>
        <p:blipFill rotWithShape="1">
          <a:blip r:embed="rId2"/>
          <a:srcRect l="12500" t="73146" r="27485"/>
          <a:stretch/>
        </p:blipFill>
        <p:spPr>
          <a:xfrm>
            <a:off x="7131050" y="-63500"/>
            <a:ext cx="5060950" cy="1545371"/>
          </a:xfrm>
          <a:prstGeom prst="rect">
            <a:avLst/>
          </a:prstGeom>
        </p:spPr>
      </p:pic>
      <p:sp>
        <p:nvSpPr>
          <p:cNvPr id="9" name="Title 1"/>
          <p:cNvSpPr>
            <a:spLocks noGrp="1"/>
          </p:cNvSpPr>
          <p:nvPr>
            <p:ph type="title" hasCustomPrompt="1"/>
          </p:nvPr>
        </p:nvSpPr>
        <p:spPr>
          <a:xfrm>
            <a:off x="584200" y="2425780"/>
            <a:ext cx="5511800" cy="1107996"/>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6" name="MS logo white - EMF" descr="Microsoft logo white text version">
            <a:extLst>
              <a:ext uri="{FF2B5EF4-FFF2-40B4-BE49-F238E27FC236}">
                <a16:creationId xmlns:a16="http://schemas.microsoft.com/office/drawing/2014/main" id="{FA1FB81A-230B-4B5F-94D8-5F0D77A47034}"/>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3" name="TextBox 2">
            <a:extLst>
              <a:ext uri="{FF2B5EF4-FFF2-40B4-BE49-F238E27FC236}">
                <a16:creationId xmlns:a16="http://schemas.microsoft.com/office/drawing/2014/main" id="{838A163C-6938-402F-928F-D9DB9DE804AF}"/>
              </a:ext>
            </a:extLst>
          </p:cNvPr>
          <p:cNvSpPr txBox="1"/>
          <p:nvPr userDrawn="1"/>
        </p:nvSpPr>
        <p:spPr>
          <a:xfrm>
            <a:off x="584200" y="6106490"/>
            <a:ext cx="2125146" cy="215444"/>
          </a:xfrm>
          <a:prstGeom prst="rect">
            <a:avLst/>
          </a:prstGeom>
          <a:noFill/>
        </p:spPr>
        <p:txBody>
          <a:bodyPr wrap="square" lIns="0" tIns="0" rIns="0" bIns="0" rtlCol="0">
            <a:spAutoFit/>
          </a:bodyPr>
          <a:lstStyle/>
          <a:p>
            <a:pPr algn="l"/>
            <a:r>
              <a:rPr lang="en-US" sz="1400" dirty="0">
                <a:solidFill>
                  <a:schemeClr val="tx1"/>
                </a:solidFill>
                <a:latin typeface="+mn-lt"/>
                <a:cs typeface="Segoe UI Semilight" panose="020B0402040204020203" pitchFamily="34" charset="0"/>
              </a:rPr>
              <a:t>Visual Studio 2019 launch</a:t>
            </a:r>
          </a:p>
        </p:txBody>
      </p:sp>
      <p:pic>
        <p:nvPicPr>
          <p:cNvPr id="11" name="Picture 10">
            <a:extLst>
              <a:ext uri="{FF2B5EF4-FFF2-40B4-BE49-F238E27FC236}">
                <a16:creationId xmlns:a16="http://schemas.microsoft.com/office/drawing/2014/main" id="{379A369E-6943-4DDC-A52C-35729DDD02D0}"/>
              </a:ext>
            </a:extLst>
          </p:cNvPr>
          <p:cNvPicPr>
            <a:picLocks noChangeAspect="1"/>
          </p:cNvPicPr>
          <p:nvPr userDrawn="1"/>
        </p:nvPicPr>
        <p:blipFill>
          <a:blip r:embed="rId2"/>
          <a:stretch>
            <a:fillRect/>
          </a:stretch>
        </p:blipFill>
        <p:spPr>
          <a:xfrm>
            <a:off x="4013201" y="1238904"/>
            <a:ext cx="8432727" cy="5754767"/>
          </a:xfrm>
          <a:prstGeom prst="rect">
            <a:avLst/>
          </a:prstGeom>
        </p:spPr>
      </p:pic>
    </p:spTree>
    <p:extLst>
      <p:ext uri="{BB962C8B-B14F-4D97-AF65-F5344CB8AC3E}">
        <p14:creationId xmlns:p14="http://schemas.microsoft.com/office/powerpoint/2010/main" val="279119127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Walkin 4">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1800" cy="1107996"/>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8" name="MS logo gray - EMF" descr="Microsoft logo, gray text version">
            <a:extLst>
              <a:ext uri="{FF2B5EF4-FFF2-40B4-BE49-F238E27FC236}">
                <a16:creationId xmlns:a16="http://schemas.microsoft.com/office/drawing/2014/main" id="{51D11B78-31B1-4F76-BB10-2E94696627CA}"/>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pic>
        <p:nvPicPr>
          <p:cNvPr id="6" name="Picture 5">
            <a:extLst>
              <a:ext uri="{FF2B5EF4-FFF2-40B4-BE49-F238E27FC236}">
                <a16:creationId xmlns:a16="http://schemas.microsoft.com/office/drawing/2014/main" id="{A753D0E1-2E88-4825-A2D4-E566FC9C1857}"/>
              </a:ext>
            </a:extLst>
          </p:cNvPr>
          <p:cNvPicPr>
            <a:picLocks noChangeAspect="1"/>
          </p:cNvPicPr>
          <p:nvPr userDrawn="1"/>
        </p:nvPicPr>
        <p:blipFill>
          <a:blip r:embed="rId3">
            <a:alphaModFix amt="70000"/>
          </a:blip>
          <a:stretch>
            <a:fillRect/>
          </a:stretch>
        </p:blipFill>
        <p:spPr>
          <a:xfrm>
            <a:off x="4013200" y="1238904"/>
            <a:ext cx="8432729" cy="5754767"/>
          </a:xfrm>
          <a:prstGeom prst="rect">
            <a:avLst/>
          </a:prstGeom>
        </p:spPr>
      </p:pic>
      <p:sp>
        <p:nvSpPr>
          <p:cNvPr id="10" name="TextBox 9">
            <a:extLst>
              <a:ext uri="{FF2B5EF4-FFF2-40B4-BE49-F238E27FC236}">
                <a16:creationId xmlns:a16="http://schemas.microsoft.com/office/drawing/2014/main" id="{A51FF314-DDCD-45D7-B7F0-2F1A86123014}"/>
              </a:ext>
            </a:extLst>
          </p:cNvPr>
          <p:cNvSpPr txBox="1"/>
          <p:nvPr userDrawn="1"/>
        </p:nvSpPr>
        <p:spPr>
          <a:xfrm>
            <a:off x="584200" y="6110770"/>
            <a:ext cx="2247900" cy="215444"/>
          </a:xfrm>
          <a:prstGeom prst="rect">
            <a:avLst/>
          </a:prstGeom>
          <a:noFill/>
        </p:spPr>
        <p:txBody>
          <a:bodyPr wrap="square" lIns="0" tIns="0" rIns="0" bIns="0" rtlCol="0">
            <a:spAutoFit/>
          </a:bodyPr>
          <a:lstStyle/>
          <a:p>
            <a:pPr algn="l"/>
            <a:r>
              <a:rPr lang="en-US" sz="1400" dirty="0">
                <a:solidFill>
                  <a:srgbClr val="5C2D91"/>
                </a:solidFill>
                <a:latin typeface="+mn-lt"/>
                <a:cs typeface="Segoe UI Semilight" panose="020B0402040204020203" pitchFamily="34" charset="0"/>
              </a:rPr>
              <a:t>Visual Studio 2019 launch</a:t>
            </a:r>
          </a:p>
        </p:txBody>
      </p:sp>
      <p:pic>
        <p:nvPicPr>
          <p:cNvPr id="11" name="Picture 10">
            <a:extLst>
              <a:ext uri="{FF2B5EF4-FFF2-40B4-BE49-F238E27FC236}">
                <a16:creationId xmlns:a16="http://schemas.microsoft.com/office/drawing/2014/main" id="{3D6B6FB0-051D-46F2-A647-CF503FB7244F}"/>
              </a:ext>
            </a:extLst>
          </p:cNvPr>
          <p:cNvPicPr>
            <a:picLocks noChangeAspect="1"/>
          </p:cNvPicPr>
          <p:nvPr userDrawn="1"/>
        </p:nvPicPr>
        <p:blipFill rotWithShape="1">
          <a:blip r:embed="rId3">
            <a:alphaModFix amt="70000"/>
          </a:blip>
          <a:srcRect l="12575" t="73146" r="27409"/>
          <a:stretch/>
        </p:blipFill>
        <p:spPr>
          <a:xfrm>
            <a:off x="7131051" y="-63500"/>
            <a:ext cx="5060950" cy="1545371"/>
          </a:xfrm>
          <a:prstGeom prst="rect">
            <a:avLst/>
          </a:prstGeom>
        </p:spPr>
      </p:pic>
    </p:spTree>
    <p:extLst>
      <p:ext uri="{BB962C8B-B14F-4D97-AF65-F5344CB8AC3E}">
        <p14:creationId xmlns:p14="http://schemas.microsoft.com/office/powerpoint/2010/main" val="205810258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2_Walkin 4">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1800" cy="1107996"/>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8" name="MS logo gray - EMF" descr="Microsoft logo, gray text version">
            <a:extLst>
              <a:ext uri="{FF2B5EF4-FFF2-40B4-BE49-F238E27FC236}">
                <a16:creationId xmlns:a16="http://schemas.microsoft.com/office/drawing/2014/main" id="{51D11B78-31B1-4F76-BB10-2E94696627CA}"/>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pic>
        <p:nvPicPr>
          <p:cNvPr id="6" name="Picture 5">
            <a:extLst>
              <a:ext uri="{FF2B5EF4-FFF2-40B4-BE49-F238E27FC236}">
                <a16:creationId xmlns:a16="http://schemas.microsoft.com/office/drawing/2014/main" id="{A753D0E1-2E88-4825-A2D4-E566FC9C1857}"/>
              </a:ext>
            </a:extLst>
          </p:cNvPr>
          <p:cNvPicPr>
            <a:picLocks noChangeAspect="1"/>
          </p:cNvPicPr>
          <p:nvPr userDrawn="1"/>
        </p:nvPicPr>
        <p:blipFill>
          <a:blip r:embed="rId3">
            <a:alphaModFix/>
          </a:blip>
          <a:stretch>
            <a:fillRect/>
          </a:stretch>
        </p:blipFill>
        <p:spPr>
          <a:xfrm>
            <a:off x="4013200" y="1238904"/>
            <a:ext cx="8432729" cy="5754767"/>
          </a:xfrm>
          <a:prstGeom prst="rect">
            <a:avLst/>
          </a:prstGeom>
        </p:spPr>
      </p:pic>
      <p:sp>
        <p:nvSpPr>
          <p:cNvPr id="10" name="TextBox 9">
            <a:extLst>
              <a:ext uri="{FF2B5EF4-FFF2-40B4-BE49-F238E27FC236}">
                <a16:creationId xmlns:a16="http://schemas.microsoft.com/office/drawing/2014/main" id="{A51FF314-DDCD-45D7-B7F0-2F1A86123014}"/>
              </a:ext>
            </a:extLst>
          </p:cNvPr>
          <p:cNvSpPr txBox="1"/>
          <p:nvPr userDrawn="1"/>
        </p:nvSpPr>
        <p:spPr>
          <a:xfrm>
            <a:off x="584200" y="6110770"/>
            <a:ext cx="2247900" cy="215444"/>
          </a:xfrm>
          <a:prstGeom prst="rect">
            <a:avLst/>
          </a:prstGeom>
          <a:noFill/>
        </p:spPr>
        <p:txBody>
          <a:bodyPr wrap="square" lIns="0" tIns="0" rIns="0" bIns="0" rtlCol="0">
            <a:spAutoFit/>
          </a:bodyPr>
          <a:lstStyle/>
          <a:p>
            <a:pPr algn="l"/>
            <a:r>
              <a:rPr lang="en-US" sz="1400" dirty="0">
                <a:solidFill>
                  <a:srgbClr val="5C2D91"/>
                </a:solidFill>
                <a:latin typeface="+mn-lt"/>
                <a:cs typeface="Segoe UI Semilight" panose="020B0402040204020203" pitchFamily="34" charset="0"/>
              </a:rPr>
              <a:t>Visual Studio 2019 launch</a:t>
            </a:r>
          </a:p>
        </p:txBody>
      </p:sp>
      <p:pic>
        <p:nvPicPr>
          <p:cNvPr id="11" name="Picture 10">
            <a:extLst>
              <a:ext uri="{FF2B5EF4-FFF2-40B4-BE49-F238E27FC236}">
                <a16:creationId xmlns:a16="http://schemas.microsoft.com/office/drawing/2014/main" id="{3D6B6FB0-051D-46F2-A647-CF503FB7244F}"/>
              </a:ext>
            </a:extLst>
          </p:cNvPr>
          <p:cNvPicPr>
            <a:picLocks noChangeAspect="1"/>
          </p:cNvPicPr>
          <p:nvPr userDrawn="1"/>
        </p:nvPicPr>
        <p:blipFill rotWithShape="1">
          <a:blip r:embed="rId3">
            <a:alphaModFix/>
          </a:blip>
          <a:srcRect l="12575" t="73146" r="27409"/>
          <a:stretch/>
        </p:blipFill>
        <p:spPr>
          <a:xfrm>
            <a:off x="7131051" y="-63500"/>
            <a:ext cx="5060950" cy="1545371"/>
          </a:xfrm>
          <a:prstGeom prst="rect">
            <a:avLst/>
          </a:prstGeom>
        </p:spPr>
      </p:pic>
    </p:spTree>
    <p:extLst>
      <p:ext uri="{BB962C8B-B14F-4D97-AF65-F5344CB8AC3E}">
        <p14:creationId xmlns:p14="http://schemas.microsoft.com/office/powerpoint/2010/main" val="153755890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Walkin">
    <p:bg>
      <p:bgRef idx="1001">
        <a:schemeClr val="bg2"/>
      </p:bgRef>
    </p:bg>
    <p:spTree>
      <p:nvGrpSpPr>
        <p:cNvPr id="1" name=""/>
        <p:cNvGrpSpPr/>
        <p:nvPr/>
      </p:nvGrpSpPr>
      <p:grpSpPr>
        <a:xfrm>
          <a:off x="0" y="0"/>
          <a:ext cx="0" cy="0"/>
          <a:chOff x="0" y="0"/>
          <a:chExt cx="0" cy="0"/>
        </a:xfrm>
      </p:grpSpPr>
      <p:pic>
        <p:nvPicPr>
          <p:cNvPr id="2" name="MS logo white - EMF" descr="Microsoft logo white text version">
            <a:extLst>
              <a:ext uri="{FF2B5EF4-FFF2-40B4-BE49-F238E27FC236}">
                <a16:creationId xmlns:a16="http://schemas.microsoft.com/office/drawing/2014/main" id="{7033D55B-F61A-48E5-891C-F971584B96C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6" name="Picture 5">
            <a:extLst>
              <a:ext uri="{FF2B5EF4-FFF2-40B4-BE49-F238E27FC236}">
                <a16:creationId xmlns:a16="http://schemas.microsoft.com/office/drawing/2014/main" id="{1A72FC08-101E-FD45-98D4-BA5238BA2D04}"/>
              </a:ext>
            </a:extLst>
          </p:cNvPr>
          <p:cNvPicPr>
            <a:picLocks noChangeAspect="1"/>
          </p:cNvPicPr>
          <p:nvPr userDrawn="1"/>
        </p:nvPicPr>
        <p:blipFill>
          <a:blip r:embed="rId3"/>
          <a:stretch>
            <a:fillRect/>
          </a:stretch>
        </p:blipFill>
        <p:spPr>
          <a:xfrm>
            <a:off x="2693233" y="0"/>
            <a:ext cx="9946298" cy="6858000"/>
          </a:xfrm>
          <a:prstGeom prst="rect">
            <a:avLst/>
          </a:prstGeom>
        </p:spPr>
      </p:pic>
      <p:sp>
        <p:nvSpPr>
          <p:cNvPr id="4" name="TextBox 3">
            <a:extLst>
              <a:ext uri="{FF2B5EF4-FFF2-40B4-BE49-F238E27FC236}">
                <a16:creationId xmlns:a16="http://schemas.microsoft.com/office/drawing/2014/main" id="{72B7EB77-ADDA-40AC-A631-33EAADA9DEB7}"/>
              </a:ext>
            </a:extLst>
          </p:cNvPr>
          <p:cNvSpPr txBox="1"/>
          <p:nvPr userDrawn="1"/>
        </p:nvSpPr>
        <p:spPr>
          <a:xfrm>
            <a:off x="584200" y="6106490"/>
            <a:ext cx="2125146" cy="215444"/>
          </a:xfrm>
          <a:prstGeom prst="rect">
            <a:avLst/>
          </a:prstGeom>
          <a:noFill/>
        </p:spPr>
        <p:txBody>
          <a:bodyPr wrap="square" lIns="0" tIns="0" rIns="0" bIns="0" rtlCol="0">
            <a:spAutoFit/>
          </a:bodyPr>
          <a:lstStyle/>
          <a:p>
            <a:pPr algn="l"/>
            <a:r>
              <a:rPr lang="en-US" sz="1400" dirty="0">
                <a:solidFill>
                  <a:schemeClr val="tx1"/>
                </a:solidFill>
                <a:latin typeface="+mn-lt"/>
                <a:cs typeface="Segoe UI Semilight" panose="020B0402040204020203" pitchFamily="34" charset="0"/>
              </a:rPr>
              <a:t>Visual Studio 2019 launch</a:t>
            </a:r>
          </a:p>
        </p:txBody>
      </p:sp>
    </p:spTree>
    <p:extLst>
      <p:ext uri="{BB962C8B-B14F-4D97-AF65-F5344CB8AC3E}">
        <p14:creationId xmlns:p14="http://schemas.microsoft.com/office/powerpoint/2010/main" val="3613945627"/>
      </p:ext>
    </p:extLst>
  </p:cSld>
  <p:clrMapOvr>
    <a:overrideClrMapping bg1="dk1" tx1="lt1" bg2="dk2" tx2="lt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Walkin 2">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9909A9F9-3DB4-46DC-8390-B565E2830B33}"/>
              </a:ext>
            </a:extLst>
          </p:cNvPr>
          <p:cNvSpPr/>
          <p:nvPr userDrawn="1"/>
        </p:nvSpPr>
        <p:spPr bwMode="auto">
          <a:xfrm>
            <a:off x="10124440" y="5735320"/>
            <a:ext cx="1539240" cy="599439"/>
          </a:xfrm>
          <a:custGeom>
            <a:avLst/>
            <a:gdLst>
              <a:gd name="connsiteX0" fmla="*/ 1280160 w 1539240"/>
              <a:gd name="connsiteY0" fmla="*/ 228600 h 604520"/>
              <a:gd name="connsiteX1" fmla="*/ 1280160 w 1539240"/>
              <a:gd name="connsiteY1" fmla="*/ 228600 h 604520"/>
              <a:gd name="connsiteX2" fmla="*/ 1422400 w 1539240"/>
              <a:gd name="connsiteY2" fmla="*/ 238760 h 604520"/>
              <a:gd name="connsiteX3" fmla="*/ 1452880 w 1539240"/>
              <a:gd name="connsiteY3" fmla="*/ 248920 h 604520"/>
              <a:gd name="connsiteX4" fmla="*/ 1483360 w 1539240"/>
              <a:gd name="connsiteY4" fmla="*/ 269240 h 604520"/>
              <a:gd name="connsiteX5" fmla="*/ 1493520 w 1539240"/>
              <a:gd name="connsiteY5" fmla="*/ 284480 h 604520"/>
              <a:gd name="connsiteX6" fmla="*/ 1508760 w 1539240"/>
              <a:gd name="connsiteY6" fmla="*/ 294640 h 604520"/>
              <a:gd name="connsiteX7" fmla="*/ 1529080 w 1539240"/>
              <a:gd name="connsiteY7" fmla="*/ 325120 h 604520"/>
              <a:gd name="connsiteX8" fmla="*/ 1539240 w 1539240"/>
              <a:gd name="connsiteY8" fmla="*/ 340360 h 604520"/>
              <a:gd name="connsiteX9" fmla="*/ 1534160 w 1539240"/>
              <a:gd name="connsiteY9" fmla="*/ 426720 h 604520"/>
              <a:gd name="connsiteX10" fmla="*/ 1513840 w 1539240"/>
              <a:gd name="connsiteY10" fmla="*/ 508000 h 604520"/>
              <a:gd name="connsiteX11" fmla="*/ 1508760 w 1539240"/>
              <a:gd name="connsiteY11" fmla="*/ 523240 h 604520"/>
              <a:gd name="connsiteX12" fmla="*/ 1493520 w 1539240"/>
              <a:gd name="connsiteY12" fmla="*/ 538480 h 604520"/>
              <a:gd name="connsiteX13" fmla="*/ 1447800 w 1539240"/>
              <a:gd name="connsiteY13" fmla="*/ 553720 h 604520"/>
              <a:gd name="connsiteX14" fmla="*/ 1432560 w 1539240"/>
              <a:gd name="connsiteY14" fmla="*/ 558800 h 604520"/>
              <a:gd name="connsiteX15" fmla="*/ 1417320 w 1539240"/>
              <a:gd name="connsiteY15" fmla="*/ 563880 h 604520"/>
              <a:gd name="connsiteX16" fmla="*/ 1203960 w 1539240"/>
              <a:gd name="connsiteY16" fmla="*/ 574040 h 604520"/>
              <a:gd name="connsiteX17" fmla="*/ 497840 w 1539240"/>
              <a:gd name="connsiteY17" fmla="*/ 579120 h 604520"/>
              <a:gd name="connsiteX18" fmla="*/ 447040 w 1539240"/>
              <a:gd name="connsiteY18" fmla="*/ 589280 h 604520"/>
              <a:gd name="connsiteX19" fmla="*/ 421640 w 1539240"/>
              <a:gd name="connsiteY19" fmla="*/ 594360 h 604520"/>
              <a:gd name="connsiteX20" fmla="*/ 406400 w 1539240"/>
              <a:gd name="connsiteY20" fmla="*/ 599440 h 604520"/>
              <a:gd name="connsiteX21" fmla="*/ 381000 w 1539240"/>
              <a:gd name="connsiteY21" fmla="*/ 604520 h 604520"/>
              <a:gd name="connsiteX22" fmla="*/ 223520 w 1539240"/>
              <a:gd name="connsiteY22" fmla="*/ 599440 h 604520"/>
              <a:gd name="connsiteX23" fmla="*/ 157480 w 1539240"/>
              <a:gd name="connsiteY23" fmla="*/ 589280 h 604520"/>
              <a:gd name="connsiteX24" fmla="*/ 116840 w 1539240"/>
              <a:gd name="connsiteY24" fmla="*/ 579120 h 604520"/>
              <a:gd name="connsiteX25" fmla="*/ 96520 w 1539240"/>
              <a:gd name="connsiteY25" fmla="*/ 574040 h 604520"/>
              <a:gd name="connsiteX26" fmla="*/ 66040 w 1539240"/>
              <a:gd name="connsiteY26" fmla="*/ 563880 h 604520"/>
              <a:gd name="connsiteX27" fmla="*/ 50800 w 1539240"/>
              <a:gd name="connsiteY27" fmla="*/ 558800 h 604520"/>
              <a:gd name="connsiteX28" fmla="*/ 40640 w 1539240"/>
              <a:gd name="connsiteY28" fmla="*/ 543560 h 604520"/>
              <a:gd name="connsiteX29" fmla="*/ 35560 w 1539240"/>
              <a:gd name="connsiteY29" fmla="*/ 528320 h 604520"/>
              <a:gd name="connsiteX30" fmla="*/ 30480 w 1539240"/>
              <a:gd name="connsiteY30" fmla="*/ 370840 h 604520"/>
              <a:gd name="connsiteX31" fmla="*/ 25400 w 1539240"/>
              <a:gd name="connsiteY31" fmla="*/ 340360 h 604520"/>
              <a:gd name="connsiteX32" fmla="*/ 20320 w 1539240"/>
              <a:gd name="connsiteY32" fmla="*/ 304800 h 604520"/>
              <a:gd name="connsiteX33" fmla="*/ 10160 w 1539240"/>
              <a:gd name="connsiteY33" fmla="*/ 233680 h 604520"/>
              <a:gd name="connsiteX34" fmla="*/ 0 w 1539240"/>
              <a:gd name="connsiteY34" fmla="*/ 182880 h 604520"/>
              <a:gd name="connsiteX35" fmla="*/ 5080 w 1539240"/>
              <a:gd name="connsiteY35" fmla="*/ 121920 h 604520"/>
              <a:gd name="connsiteX36" fmla="*/ 20320 w 1539240"/>
              <a:gd name="connsiteY36" fmla="*/ 111760 h 604520"/>
              <a:gd name="connsiteX37" fmla="*/ 71120 w 1539240"/>
              <a:gd name="connsiteY37" fmla="*/ 91440 h 604520"/>
              <a:gd name="connsiteX38" fmla="*/ 91440 w 1539240"/>
              <a:gd name="connsiteY38" fmla="*/ 86360 h 604520"/>
              <a:gd name="connsiteX39" fmla="*/ 121920 w 1539240"/>
              <a:gd name="connsiteY39" fmla="*/ 81280 h 604520"/>
              <a:gd name="connsiteX40" fmla="*/ 172720 w 1539240"/>
              <a:gd name="connsiteY40" fmla="*/ 60960 h 604520"/>
              <a:gd name="connsiteX41" fmla="*/ 223520 w 1539240"/>
              <a:gd name="connsiteY41" fmla="*/ 40640 h 604520"/>
              <a:gd name="connsiteX42" fmla="*/ 248920 w 1539240"/>
              <a:gd name="connsiteY42" fmla="*/ 30480 h 604520"/>
              <a:gd name="connsiteX43" fmla="*/ 264160 w 1539240"/>
              <a:gd name="connsiteY43" fmla="*/ 20320 h 604520"/>
              <a:gd name="connsiteX44" fmla="*/ 289560 w 1539240"/>
              <a:gd name="connsiteY44" fmla="*/ 15240 h 604520"/>
              <a:gd name="connsiteX45" fmla="*/ 314960 w 1539240"/>
              <a:gd name="connsiteY45" fmla="*/ 5080 h 604520"/>
              <a:gd name="connsiteX46" fmla="*/ 330200 w 1539240"/>
              <a:gd name="connsiteY46" fmla="*/ 0 h 604520"/>
              <a:gd name="connsiteX47" fmla="*/ 431800 w 1539240"/>
              <a:gd name="connsiteY47" fmla="*/ 10160 h 604520"/>
              <a:gd name="connsiteX48" fmla="*/ 447040 w 1539240"/>
              <a:gd name="connsiteY48" fmla="*/ 15240 h 604520"/>
              <a:gd name="connsiteX49" fmla="*/ 467360 w 1539240"/>
              <a:gd name="connsiteY49" fmla="*/ 20320 h 604520"/>
              <a:gd name="connsiteX50" fmla="*/ 518160 w 1539240"/>
              <a:gd name="connsiteY50" fmla="*/ 35560 h 604520"/>
              <a:gd name="connsiteX51" fmla="*/ 533400 w 1539240"/>
              <a:gd name="connsiteY51" fmla="*/ 45720 h 604520"/>
              <a:gd name="connsiteX52" fmla="*/ 548640 w 1539240"/>
              <a:gd name="connsiteY52" fmla="*/ 50800 h 604520"/>
              <a:gd name="connsiteX53" fmla="*/ 574040 w 1539240"/>
              <a:gd name="connsiteY53" fmla="*/ 60960 h 604520"/>
              <a:gd name="connsiteX54" fmla="*/ 614680 w 1539240"/>
              <a:gd name="connsiteY54" fmla="*/ 71120 h 604520"/>
              <a:gd name="connsiteX55" fmla="*/ 665480 w 1539240"/>
              <a:gd name="connsiteY55" fmla="*/ 91440 h 604520"/>
              <a:gd name="connsiteX56" fmla="*/ 690880 w 1539240"/>
              <a:gd name="connsiteY56" fmla="*/ 96520 h 604520"/>
              <a:gd name="connsiteX57" fmla="*/ 716280 w 1539240"/>
              <a:gd name="connsiteY57" fmla="*/ 106680 h 604520"/>
              <a:gd name="connsiteX58" fmla="*/ 736600 w 1539240"/>
              <a:gd name="connsiteY58" fmla="*/ 111760 h 604520"/>
              <a:gd name="connsiteX59" fmla="*/ 756920 w 1539240"/>
              <a:gd name="connsiteY59" fmla="*/ 121920 h 604520"/>
              <a:gd name="connsiteX60" fmla="*/ 782320 w 1539240"/>
              <a:gd name="connsiteY60" fmla="*/ 127000 h 604520"/>
              <a:gd name="connsiteX61" fmla="*/ 802640 w 1539240"/>
              <a:gd name="connsiteY61" fmla="*/ 132080 h 604520"/>
              <a:gd name="connsiteX62" fmla="*/ 858520 w 1539240"/>
              <a:gd name="connsiteY62" fmla="*/ 142240 h 604520"/>
              <a:gd name="connsiteX63" fmla="*/ 944880 w 1539240"/>
              <a:gd name="connsiteY63" fmla="*/ 157480 h 604520"/>
              <a:gd name="connsiteX64" fmla="*/ 990600 w 1539240"/>
              <a:gd name="connsiteY64" fmla="*/ 162560 h 604520"/>
              <a:gd name="connsiteX65" fmla="*/ 1046480 w 1539240"/>
              <a:gd name="connsiteY65" fmla="*/ 172720 h 604520"/>
              <a:gd name="connsiteX66" fmla="*/ 1061720 w 1539240"/>
              <a:gd name="connsiteY66" fmla="*/ 177800 h 604520"/>
              <a:gd name="connsiteX67" fmla="*/ 1112520 w 1539240"/>
              <a:gd name="connsiteY67" fmla="*/ 187960 h 604520"/>
              <a:gd name="connsiteX68" fmla="*/ 1137920 w 1539240"/>
              <a:gd name="connsiteY68" fmla="*/ 193040 h 604520"/>
              <a:gd name="connsiteX69" fmla="*/ 1168400 w 1539240"/>
              <a:gd name="connsiteY69" fmla="*/ 198120 h 604520"/>
              <a:gd name="connsiteX70" fmla="*/ 1188720 w 1539240"/>
              <a:gd name="connsiteY70" fmla="*/ 203200 h 604520"/>
              <a:gd name="connsiteX71" fmla="*/ 1244600 w 1539240"/>
              <a:gd name="connsiteY71" fmla="*/ 208280 h 604520"/>
              <a:gd name="connsiteX72" fmla="*/ 1280160 w 1539240"/>
              <a:gd name="connsiteY72" fmla="*/ 213360 h 604520"/>
              <a:gd name="connsiteX73" fmla="*/ 1310640 w 1539240"/>
              <a:gd name="connsiteY73" fmla="*/ 218440 h 604520"/>
              <a:gd name="connsiteX74" fmla="*/ 1330960 w 1539240"/>
              <a:gd name="connsiteY74" fmla="*/ 218440 h 604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1539240" h="604520">
                <a:moveTo>
                  <a:pt x="1280160" y="228600"/>
                </a:moveTo>
                <a:lnTo>
                  <a:pt x="1280160" y="228600"/>
                </a:lnTo>
                <a:cubicBezTo>
                  <a:pt x="1297755" y="229438"/>
                  <a:pt x="1385583" y="230264"/>
                  <a:pt x="1422400" y="238760"/>
                </a:cubicBezTo>
                <a:cubicBezTo>
                  <a:pt x="1432835" y="241168"/>
                  <a:pt x="1443969" y="242979"/>
                  <a:pt x="1452880" y="248920"/>
                </a:cubicBezTo>
                <a:lnTo>
                  <a:pt x="1483360" y="269240"/>
                </a:lnTo>
                <a:cubicBezTo>
                  <a:pt x="1486747" y="274320"/>
                  <a:pt x="1489203" y="280163"/>
                  <a:pt x="1493520" y="284480"/>
                </a:cubicBezTo>
                <a:cubicBezTo>
                  <a:pt x="1497837" y="288797"/>
                  <a:pt x="1504740" y="290045"/>
                  <a:pt x="1508760" y="294640"/>
                </a:cubicBezTo>
                <a:cubicBezTo>
                  <a:pt x="1516801" y="303830"/>
                  <a:pt x="1522307" y="314960"/>
                  <a:pt x="1529080" y="325120"/>
                </a:cubicBezTo>
                <a:lnTo>
                  <a:pt x="1539240" y="340360"/>
                </a:lnTo>
                <a:cubicBezTo>
                  <a:pt x="1537547" y="369147"/>
                  <a:pt x="1537344" y="398060"/>
                  <a:pt x="1534160" y="426720"/>
                </a:cubicBezTo>
                <a:cubicBezTo>
                  <a:pt x="1530073" y="463501"/>
                  <a:pt x="1524392" y="476345"/>
                  <a:pt x="1513840" y="508000"/>
                </a:cubicBezTo>
                <a:cubicBezTo>
                  <a:pt x="1512147" y="513080"/>
                  <a:pt x="1512546" y="519454"/>
                  <a:pt x="1508760" y="523240"/>
                </a:cubicBezTo>
                <a:cubicBezTo>
                  <a:pt x="1503680" y="528320"/>
                  <a:pt x="1499800" y="534991"/>
                  <a:pt x="1493520" y="538480"/>
                </a:cubicBezTo>
                <a:lnTo>
                  <a:pt x="1447800" y="553720"/>
                </a:lnTo>
                <a:lnTo>
                  <a:pt x="1432560" y="558800"/>
                </a:lnTo>
                <a:cubicBezTo>
                  <a:pt x="1427480" y="560493"/>
                  <a:pt x="1422602" y="563000"/>
                  <a:pt x="1417320" y="563880"/>
                </a:cubicBezTo>
                <a:cubicBezTo>
                  <a:pt x="1330122" y="578413"/>
                  <a:pt x="1376791" y="572065"/>
                  <a:pt x="1203960" y="574040"/>
                </a:cubicBezTo>
                <a:lnTo>
                  <a:pt x="497840" y="579120"/>
                </a:lnTo>
                <a:cubicBezTo>
                  <a:pt x="438113" y="589074"/>
                  <a:pt x="492509" y="579176"/>
                  <a:pt x="447040" y="589280"/>
                </a:cubicBezTo>
                <a:cubicBezTo>
                  <a:pt x="438611" y="591153"/>
                  <a:pt x="430017" y="592266"/>
                  <a:pt x="421640" y="594360"/>
                </a:cubicBezTo>
                <a:cubicBezTo>
                  <a:pt x="416445" y="595659"/>
                  <a:pt x="411595" y="598141"/>
                  <a:pt x="406400" y="599440"/>
                </a:cubicBezTo>
                <a:cubicBezTo>
                  <a:pt x="398023" y="601534"/>
                  <a:pt x="389467" y="602827"/>
                  <a:pt x="381000" y="604520"/>
                </a:cubicBezTo>
                <a:cubicBezTo>
                  <a:pt x="328507" y="602827"/>
                  <a:pt x="275968" y="602200"/>
                  <a:pt x="223520" y="599440"/>
                </a:cubicBezTo>
                <a:cubicBezTo>
                  <a:pt x="215486" y="599017"/>
                  <a:pt x="167320" y="591069"/>
                  <a:pt x="157480" y="589280"/>
                </a:cubicBezTo>
                <a:cubicBezTo>
                  <a:pt x="114876" y="581534"/>
                  <a:pt x="147684" y="587933"/>
                  <a:pt x="116840" y="579120"/>
                </a:cubicBezTo>
                <a:cubicBezTo>
                  <a:pt x="110127" y="577202"/>
                  <a:pt x="103207" y="576046"/>
                  <a:pt x="96520" y="574040"/>
                </a:cubicBezTo>
                <a:cubicBezTo>
                  <a:pt x="86262" y="570963"/>
                  <a:pt x="76200" y="567267"/>
                  <a:pt x="66040" y="563880"/>
                </a:cubicBezTo>
                <a:lnTo>
                  <a:pt x="50800" y="558800"/>
                </a:lnTo>
                <a:cubicBezTo>
                  <a:pt x="47413" y="553720"/>
                  <a:pt x="43370" y="549021"/>
                  <a:pt x="40640" y="543560"/>
                </a:cubicBezTo>
                <a:cubicBezTo>
                  <a:pt x="38245" y="538771"/>
                  <a:pt x="35874" y="533666"/>
                  <a:pt x="35560" y="528320"/>
                </a:cubicBezTo>
                <a:cubicBezTo>
                  <a:pt x="32476" y="475890"/>
                  <a:pt x="33315" y="423284"/>
                  <a:pt x="30480" y="370840"/>
                </a:cubicBezTo>
                <a:cubicBezTo>
                  <a:pt x="29924" y="360555"/>
                  <a:pt x="26966" y="350540"/>
                  <a:pt x="25400" y="340360"/>
                </a:cubicBezTo>
                <a:cubicBezTo>
                  <a:pt x="23579" y="328526"/>
                  <a:pt x="21902" y="316669"/>
                  <a:pt x="20320" y="304800"/>
                </a:cubicBezTo>
                <a:cubicBezTo>
                  <a:pt x="15482" y="268518"/>
                  <a:pt x="16338" y="266627"/>
                  <a:pt x="10160" y="233680"/>
                </a:cubicBezTo>
                <a:cubicBezTo>
                  <a:pt x="6978" y="216707"/>
                  <a:pt x="0" y="182880"/>
                  <a:pt x="0" y="182880"/>
                </a:cubicBezTo>
                <a:cubicBezTo>
                  <a:pt x="1693" y="162560"/>
                  <a:pt x="-522" y="141526"/>
                  <a:pt x="5080" y="121920"/>
                </a:cubicBezTo>
                <a:cubicBezTo>
                  <a:pt x="6757" y="116050"/>
                  <a:pt x="15019" y="114789"/>
                  <a:pt x="20320" y="111760"/>
                </a:cubicBezTo>
                <a:cubicBezTo>
                  <a:pt x="36670" y="102417"/>
                  <a:pt x="52617" y="96066"/>
                  <a:pt x="71120" y="91440"/>
                </a:cubicBezTo>
                <a:cubicBezTo>
                  <a:pt x="77893" y="89747"/>
                  <a:pt x="84594" y="87729"/>
                  <a:pt x="91440" y="86360"/>
                </a:cubicBezTo>
                <a:cubicBezTo>
                  <a:pt x="101540" y="84340"/>
                  <a:pt x="111927" y="83778"/>
                  <a:pt x="121920" y="81280"/>
                </a:cubicBezTo>
                <a:cubicBezTo>
                  <a:pt x="158921" y="72030"/>
                  <a:pt x="143290" y="73573"/>
                  <a:pt x="172720" y="60960"/>
                </a:cubicBezTo>
                <a:cubicBezTo>
                  <a:pt x="189483" y="53776"/>
                  <a:pt x="206587" y="47413"/>
                  <a:pt x="223520" y="40640"/>
                </a:cubicBezTo>
                <a:cubicBezTo>
                  <a:pt x="231987" y="37253"/>
                  <a:pt x="241333" y="35538"/>
                  <a:pt x="248920" y="30480"/>
                </a:cubicBezTo>
                <a:cubicBezTo>
                  <a:pt x="254000" y="27093"/>
                  <a:pt x="258443" y="22464"/>
                  <a:pt x="264160" y="20320"/>
                </a:cubicBezTo>
                <a:cubicBezTo>
                  <a:pt x="272245" y="17288"/>
                  <a:pt x="281290" y="17721"/>
                  <a:pt x="289560" y="15240"/>
                </a:cubicBezTo>
                <a:cubicBezTo>
                  <a:pt x="298294" y="12620"/>
                  <a:pt x="306422" y="8282"/>
                  <a:pt x="314960" y="5080"/>
                </a:cubicBezTo>
                <a:cubicBezTo>
                  <a:pt x="319974" y="3200"/>
                  <a:pt x="325120" y="1693"/>
                  <a:pt x="330200" y="0"/>
                </a:cubicBezTo>
                <a:cubicBezTo>
                  <a:pt x="359024" y="2217"/>
                  <a:pt x="401041" y="4008"/>
                  <a:pt x="431800" y="10160"/>
                </a:cubicBezTo>
                <a:cubicBezTo>
                  <a:pt x="437051" y="11210"/>
                  <a:pt x="441891" y="13769"/>
                  <a:pt x="447040" y="15240"/>
                </a:cubicBezTo>
                <a:cubicBezTo>
                  <a:pt x="453753" y="17158"/>
                  <a:pt x="460673" y="18314"/>
                  <a:pt x="467360" y="20320"/>
                </a:cubicBezTo>
                <a:cubicBezTo>
                  <a:pt x="529199" y="38872"/>
                  <a:pt x="471324" y="23851"/>
                  <a:pt x="518160" y="35560"/>
                </a:cubicBezTo>
                <a:cubicBezTo>
                  <a:pt x="523240" y="38947"/>
                  <a:pt x="527939" y="42990"/>
                  <a:pt x="533400" y="45720"/>
                </a:cubicBezTo>
                <a:cubicBezTo>
                  <a:pt x="538189" y="48115"/>
                  <a:pt x="543626" y="48920"/>
                  <a:pt x="548640" y="50800"/>
                </a:cubicBezTo>
                <a:cubicBezTo>
                  <a:pt x="557178" y="54002"/>
                  <a:pt x="565306" y="58340"/>
                  <a:pt x="574040" y="60960"/>
                </a:cubicBezTo>
                <a:cubicBezTo>
                  <a:pt x="600544" y="68911"/>
                  <a:pt x="593821" y="62180"/>
                  <a:pt x="614680" y="71120"/>
                </a:cubicBezTo>
                <a:cubicBezTo>
                  <a:pt x="638387" y="81280"/>
                  <a:pt x="636573" y="85659"/>
                  <a:pt x="665480" y="91440"/>
                </a:cubicBezTo>
                <a:cubicBezTo>
                  <a:pt x="673947" y="93133"/>
                  <a:pt x="682610" y="94039"/>
                  <a:pt x="690880" y="96520"/>
                </a:cubicBezTo>
                <a:cubicBezTo>
                  <a:pt x="699614" y="99140"/>
                  <a:pt x="707629" y="103796"/>
                  <a:pt x="716280" y="106680"/>
                </a:cubicBezTo>
                <a:cubicBezTo>
                  <a:pt x="722904" y="108888"/>
                  <a:pt x="730063" y="109309"/>
                  <a:pt x="736600" y="111760"/>
                </a:cubicBezTo>
                <a:cubicBezTo>
                  <a:pt x="743691" y="114419"/>
                  <a:pt x="749736" y="119525"/>
                  <a:pt x="756920" y="121920"/>
                </a:cubicBezTo>
                <a:cubicBezTo>
                  <a:pt x="765111" y="124650"/>
                  <a:pt x="773891" y="125127"/>
                  <a:pt x="782320" y="127000"/>
                </a:cubicBezTo>
                <a:cubicBezTo>
                  <a:pt x="789136" y="128515"/>
                  <a:pt x="795824" y="130565"/>
                  <a:pt x="802640" y="132080"/>
                </a:cubicBezTo>
                <a:cubicBezTo>
                  <a:pt x="830874" y="138354"/>
                  <a:pt x="828191" y="136726"/>
                  <a:pt x="858520" y="142240"/>
                </a:cubicBezTo>
                <a:cubicBezTo>
                  <a:pt x="892966" y="148503"/>
                  <a:pt x="902016" y="152717"/>
                  <a:pt x="944880" y="157480"/>
                </a:cubicBezTo>
                <a:lnTo>
                  <a:pt x="990600" y="162560"/>
                </a:lnTo>
                <a:cubicBezTo>
                  <a:pt x="1050839" y="177620"/>
                  <a:pt x="955469" y="154518"/>
                  <a:pt x="1046480" y="172720"/>
                </a:cubicBezTo>
                <a:cubicBezTo>
                  <a:pt x="1051731" y="173770"/>
                  <a:pt x="1056502" y="176596"/>
                  <a:pt x="1061720" y="177800"/>
                </a:cubicBezTo>
                <a:cubicBezTo>
                  <a:pt x="1078546" y="181683"/>
                  <a:pt x="1095587" y="184573"/>
                  <a:pt x="1112520" y="187960"/>
                </a:cubicBezTo>
                <a:cubicBezTo>
                  <a:pt x="1120987" y="189653"/>
                  <a:pt x="1129403" y="191621"/>
                  <a:pt x="1137920" y="193040"/>
                </a:cubicBezTo>
                <a:cubicBezTo>
                  <a:pt x="1148080" y="194733"/>
                  <a:pt x="1158300" y="196100"/>
                  <a:pt x="1168400" y="198120"/>
                </a:cubicBezTo>
                <a:cubicBezTo>
                  <a:pt x="1175246" y="199489"/>
                  <a:pt x="1181799" y="202277"/>
                  <a:pt x="1188720" y="203200"/>
                </a:cubicBezTo>
                <a:cubicBezTo>
                  <a:pt x="1207259" y="205672"/>
                  <a:pt x="1226011" y="206215"/>
                  <a:pt x="1244600" y="208280"/>
                </a:cubicBezTo>
                <a:cubicBezTo>
                  <a:pt x="1256500" y="209602"/>
                  <a:pt x="1268326" y="211539"/>
                  <a:pt x="1280160" y="213360"/>
                </a:cubicBezTo>
                <a:cubicBezTo>
                  <a:pt x="1290340" y="214926"/>
                  <a:pt x="1300391" y="217415"/>
                  <a:pt x="1310640" y="218440"/>
                </a:cubicBezTo>
                <a:cubicBezTo>
                  <a:pt x="1317380" y="219114"/>
                  <a:pt x="1324187" y="218440"/>
                  <a:pt x="1330960" y="218440"/>
                </a:cubicBezTo>
              </a:path>
            </a:pathLst>
          </a:custGeom>
          <a:solidFill>
            <a:schemeClr val="bg1">
              <a:alpha val="91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pic>
        <p:nvPicPr>
          <p:cNvPr id="2" name="MS logo gray - EMF" descr="Microsoft logo, gray text version">
            <a:extLst>
              <a:ext uri="{FF2B5EF4-FFF2-40B4-BE49-F238E27FC236}">
                <a16:creationId xmlns:a16="http://schemas.microsoft.com/office/drawing/2014/main" id="{E6FC95E3-3BAC-4679-BC75-9D81120B9A9D}"/>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pic>
        <p:nvPicPr>
          <p:cNvPr id="5" name="Picture 4">
            <a:extLst>
              <a:ext uri="{FF2B5EF4-FFF2-40B4-BE49-F238E27FC236}">
                <a16:creationId xmlns:a16="http://schemas.microsoft.com/office/drawing/2014/main" id="{194C6554-EA7F-4E48-A11A-9813A516F0A5}"/>
              </a:ext>
            </a:extLst>
          </p:cNvPr>
          <p:cNvPicPr>
            <a:picLocks noChangeAspect="1"/>
          </p:cNvPicPr>
          <p:nvPr userDrawn="1"/>
        </p:nvPicPr>
        <p:blipFill>
          <a:blip r:embed="rId3"/>
          <a:stretch>
            <a:fillRect/>
          </a:stretch>
        </p:blipFill>
        <p:spPr>
          <a:xfrm>
            <a:off x="2693233" y="0"/>
            <a:ext cx="9946298" cy="6857999"/>
          </a:xfrm>
          <a:prstGeom prst="rect">
            <a:avLst/>
          </a:prstGeom>
        </p:spPr>
      </p:pic>
      <p:sp>
        <p:nvSpPr>
          <p:cNvPr id="7" name="TextBox 6">
            <a:extLst>
              <a:ext uri="{FF2B5EF4-FFF2-40B4-BE49-F238E27FC236}">
                <a16:creationId xmlns:a16="http://schemas.microsoft.com/office/drawing/2014/main" id="{BA955761-C3DB-473B-AB1B-B849DF6A572E}"/>
              </a:ext>
            </a:extLst>
          </p:cNvPr>
          <p:cNvSpPr txBox="1"/>
          <p:nvPr userDrawn="1"/>
        </p:nvSpPr>
        <p:spPr>
          <a:xfrm>
            <a:off x="584200" y="6110770"/>
            <a:ext cx="2247900" cy="215444"/>
          </a:xfrm>
          <a:prstGeom prst="rect">
            <a:avLst/>
          </a:prstGeom>
          <a:noFill/>
        </p:spPr>
        <p:txBody>
          <a:bodyPr wrap="square" lIns="0" tIns="0" rIns="0" bIns="0" rtlCol="0">
            <a:spAutoFit/>
          </a:bodyPr>
          <a:lstStyle/>
          <a:p>
            <a:pPr algn="l"/>
            <a:r>
              <a:rPr lang="en-US" sz="1400" dirty="0">
                <a:solidFill>
                  <a:srgbClr val="5C2D91"/>
                </a:solidFill>
                <a:latin typeface="+mn-lt"/>
                <a:cs typeface="Segoe UI Semilight" panose="020B0402040204020203" pitchFamily="34" charset="0"/>
              </a:rPr>
              <a:t>Visual Studio 2019 launch</a:t>
            </a:r>
          </a:p>
        </p:txBody>
      </p:sp>
    </p:spTree>
    <p:extLst>
      <p:ext uri="{BB962C8B-B14F-4D97-AF65-F5344CB8AC3E}">
        <p14:creationId xmlns:p14="http://schemas.microsoft.com/office/powerpoint/2010/main" val="925351222"/>
      </p:ext>
    </p:extLst>
  </p:cSld>
  <p:clrMapOvr>
    <a:masterClrMapping/>
  </p:clrMapOvr>
  <p:transition>
    <p:fade/>
  </p:transition>
  <p:extLst mod="1">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Walkin 3">
    <p:bg>
      <p:bgPr>
        <a:solidFill>
          <a:srgbClr val="0D0D0D"/>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1800" cy="1107996"/>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6" name="MS logo white - EMF" descr="Microsoft logo white text version">
            <a:extLst>
              <a:ext uri="{FF2B5EF4-FFF2-40B4-BE49-F238E27FC236}">
                <a16:creationId xmlns:a16="http://schemas.microsoft.com/office/drawing/2014/main" id="{FA1FB81A-230B-4B5F-94D8-5F0D77A47034}"/>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0" name="Picture 9">
            <a:extLst>
              <a:ext uri="{FF2B5EF4-FFF2-40B4-BE49-F238E27FC236}">
                <a16:creationId xmlns:a16="http://schemas.microsoft.com/office/drawing/2014/main" id="{3C06A81A-3567-42AD-AC9A-3D02F7C0AEEC}"/>
              </a:ext>
            </a:extLst>
          </p:cNvPr>
          <p:cNvPicPr>
            <a:picLocks noChangeAspect="1"/>
          </p:cNvPicPr>
          <p:nvPr userDrawn="1"/>
        </p:nvPicPr>
        <p:blipFill>
          <a:blip r:embed="rId3"/>
          <a:stretch>
            <a:fillRect/>
          </a:stretch>
        </p:blipFill>
        <p:spPr>
          <a:xfrm>
            <a:off x="4212526" y="1043610"/>
            <a:ext cx="8432729" cy="5814390"/>
          </a:xfrm>
          <a:prstGeom prst="rect">
            <a:avLst/>
          </a:prstGeom>
        </p:spPr>
      </p:pic>
      <p:sp>
        <p:nvSpPr>
          <p:cNvPr id="7" name="TextBox 6">
            <a:extLst>
              <a:ext uri="{FF2B5EF4-FFF2-40B4-BE49-F238E27FC236}">
                <a16:creationId xmlns:a16="http://schemas.microsoft.com/office/drawing/2014/main" id="{45C19973-4DCF-40AE-8B61-A778E59173F4}"/>
              </a:ext>
            </a:extLst>
          </p:cNvPr>
          <p:cNvSpPr txBox="1"/>
          <p:nvPr userDrawn="1"/>
        </p:nvSpPr>
        <p:spPr>
          <a:xfrm>
            <a:off x="584200" y="6106490"/>
            <a:ext cx="2125146" cy="215444"/>
          </a:xfrm>
          <a:prstGeom prst="rect">
            <a:avLst/>
          </a:prstGeom>
          <a:noFill/>
        </p:spPr>
        <p:txBody>
          <a:bodyPr wrap="square" lIns="0" tIns="0" rIns="0" bIns="0" rtlCol="0">
            <a:spAutoFit/>
          </a:bodyPr>
          <a:lstStyle/>
          <a:p>
            <a:pPr algn="l"/>
            <a:r>
              <a:rPr lang="en-US" sz="1400" dirty="0">
                <a:solidFill>
                  <a:schemeClr val="tx1"/>
                </a:solidFill>
                <a:latin typeface="+mn-lt"/>
                <a:cs typeface="Segoe UI Semilight" panose="020B0402040204020203" pitchFamily="34" charset="0"/>
              </a:rPr>
              <a:t>Visual Studio 2019 launch</a:t>
            </a:r>
          </a:p>
        </p:txBody>
      </p:sp>
    </p:spTree>
    <p:extLst>
      <p:ext uri="{BB962C8B-B14F-4D97-AF65-F5344CB8AC3E}">
        <p14:creationId xmlns:p14="http://schemas.microsoft.com/office/powerpoint/2010/main" val="112070497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1_Walkin 4">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1800" cy="1107996"/>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8" name="MS logo gray - EMF" descr="Microsoft logo, gray text version">
            <a:extLst>
              <a:ext uri="{FF2B5EF4-FFF2-40B4-BE49-F238E27FC236}">
                <a16:creationId xmlns:a16="http://schemas.microsoft.com/office/drawing/2014/main" id="{51D11B78-31B1-4F76-BB10-2E94696627CA}"/>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pic>
        <p:nvPicPr>
          <p:cNvPr id="6" name="Picture 5">
            <a:extLst>
              <a:ext uri="{FF2B5EF4-FFF2-40B4-BE49-F238E27FC236}">
                <a16:creationId xmlns:a16="http://schemas.microsoft.com/office/drawing/2014/main" id="{A753D0E1-2E88-4825-A2D4-E566FC9C1857}"/>
              </a:ext>
            </a:extLst>
          </p:cNvPr>
          <p:cNvPicPr>
            <a:picLocks noChangeAspect="1"/>
          </p:cNvPicPr>
          <p:nvPr userDrawn="1"/>
        </p:nvPicPr>
        <p:blipFill>
          <a:blip r:embed="rId3"/>
          <a:stretch>
            <a:fillRect/>
          </a:stretch>
        </p:blipFill>
        <p:spPr>
          <a:xfrm>
            <a:off x="4212526" y="1043610"/>
            <a:ext cx="8432729" cy="5814390"/>
          </a:xfrm>
          <a:prstGeom prst="rect">
            <a:avLst/>
          </a:prstGeom>
        </p:spPr>
      </p:pic>
      <p:sp>
        <p:nvSpPr>
          <p:cNvPr id="7" name="TextBox 6">
            <a:extLst>
              <a:ext uri="{FF2B5EF4-FFF2-40B4-BE49-F238E27FC236}">
                <a16:creationId xmlns:a16="http://schemas.microsoft.com/office/drawing/2014/main" id="{0524F9FE-404D-4987-B393-D9576148ED51}"/>
              </a:ext>
            </a:extLst>
          </p:cNvPr>
          <p:cNvSpPr txBox="1"/>
          <p:nvPr userDrawn="1"/>
        </p:nvSpPr>
        <p:spPr>
          <a:xfrm>
            <a:off x="584200" y="6110770"/>
            <a:ext cx="2247900" cy="215444"/>
          </a:xfrm>
          <a:prstGeom prst="rect">
            <a:avLst/>
          </a:prstGeom>
          <a:noFill/>
        </p:spPr>
        <p:txBody>
          <a:bodyPr wrap="square" lIns="0" tIns="0" rIns="0" bIns="0" rtlCol="0">
            <a:spAutoFit/>
          </a:bodyPr>
          <a:lstStyle/>
          <a:p>
            <a:pPr algn="l"/>
            <a:r>
              <a:rPr lang="en-US" sz="1400" dirty="0">
                <a:solidFill>
                  <a:srgbClr val="5C2D91"/>
                </a:solidFill>
                <a:latin typeface="+mn-lt"/>
                <a:cs typeface="Segoe UI Semilight" panose="020B0402040204020203" pitchFamily="34" charset="0"/>
              </a:rPr>
              <a:t>Visual Studio 2019 launch</a:t>
            </a:r>
          </a:p>
        </p:txBody>
      </p:sp>
    </p:spTree>
    <p:extLst>
      <p:ext uri="{BB962C8B-B14F-4D97-AF65-F5344CB8AC3E}">
        <p14:creationId xmlns:p14="http://schemas.microsoft.com/office/powerpoint/2010/main" val="206205104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userDrawn="1">
  <p:cSld name="Walkin 5">
    <p:bg>
      <p:bgPr>
        <a:solidFill>
          <a:srgbClr val="E6E6E6"/>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1800" cy="1107996"/>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8" name="MS logo gray - EMF" descr="Microsoft logo, gray text version">
            <a:extLst>
              <a:ext uri="{FF2B5EF4-FFF2-40B4-BE49-F238E27FC236}">
                <a16:creationId xmlns:a16="http://schemas.microsoft.com/office/drawing/2014/main" id="{51D11B78-31B1-4F76-BB10-2E94696627CA}"/>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pic>
        <p:nvPicPr>
          <p:cNvPr id="6" name="Picture 5">
            <a:extLst>
              <a:ext uri="{FF2B5EF4-FFF2-40B4-BE49-F238E27FC236}">
                <a16:creationId xmlns:a16="http://schemas.microsoft.com/office/drawing/2014/main" id="{9EBDAA8D-77E5-4B57-B3AC-5B0ECC187C32}"/>
              </a:ext>
            </a:extLst>
          </p:cNvPr>
          <p:cNvPicPr>
            <a:picLocks noChangeAspect="1"/>
          </p:cNvPicPr>
          <p:nvPr userDrawn="1"/>
        </p:nvPicPr>
        <p:blipFill>
          <a:blip r:embed="rId3"/>
          <a:stretch>
            <a:fillRect/>
          </a:stretch>
        </p:blipFill>
        <p:spPr>
          <a:xfrm>
            <a:off x="4212526" y="1043610"/>
            <a:ext cx="8432729" cy="5814390"/>
          </a:xfrm>
          <a:prstGeom prst="rect">
            <a:avLst/>
          </a:prstGeom>
        </p:spPr>
      </p:pic>
      <p:sp>
        <p:nvSpPr>
          <p:cNvPr id="7" name="TextBox 6">
            <a:extLst>
              <a:ext uri="{FF2B5EF4-FFF2-40B4-BE49-F238E27FC236}">
                <a16:creationId xmlns:a16="http://schemas.microsoft.com/office/drawing/2014/main" id="{7E97596E-2FF9-4709-B34A-5F47E3003661}"/>
              </a:ext>
            </a:extLst>
          </p:cNvPr>
          <p:cNvSpPr txBox="1"/>
          <p:nvPr userDrawn="1"/>
        </p:nvSpPr>
        <p:spPr>
          <a:xfrm>
            <a:off x="584200" y="6110770"/>
            <a:ext cx="2247900" cy="215444"/>
          </a:xfrm>
          <a:prstGeom prst="rect">
            <a:avLst/>
          </a:prstGeom>
          <a:noFill/>
        </p:spPr>
        <p:txBody>
          <a:bodyPr wrap="square" lIns="0" tIns="0" rIns="0" bIns="0" rtlCol="0">
            <a:spAutoFit/>
          </a:bodyPr>
          <a:lstStyle/>
          <a:p>
            <a:pPr algn="l"/>
            <a:r>
              <a:rPr lang="en-US" sz="1400" dirty="0">
                <a:solidFill>
                  <a:srgbClr val="5C2D91"/>
                </a:solidFill>
                <a:latin typeface="+mn-lt"/>
                <a:cs typeface="Segoe UI Semilight" panose="020B0402040204020203" pitchFamily="34" charset="0"/>
              </a:rPr>
              <a:t>Visual Studio 2019 launch</a:t>
            </a:r>
          </a:p>
        </p:txBody>
      </p:sp>
    </p:spTree>
    <p:extLst>
      <p:ext uri="{BB962C8B-B14F-4D97-AF65-F5344CB8AC3E}">
        <p14:creationId xmlns:p14="http://schemas.microsoft.com/office/powerpoint/2010/main" val="323471832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Title square photo">
    <p:bg>
      <p:bgPr>
        <a:solidFill>
          <a:srgbClr val="0D0D0D"/>
        </a:solid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4" name="Picture 3" descr="A picture containing person, indoor&#10;&#10;Description automatically generated">
            <a:extLst>
              <a:ext uri="{FF2B5EF4-FFF2-40B4-BE49-F238E27FC236}">
                <a16:creationId xmlns:a16="http://schemas.microsoft.com/office/drawing/2014/main" id="{9FBFC78E-B822-4815-BCC6-5ED8DB4F05B7}"/>
              </a:ext>
            </a:extLst>
          </p:cNvPr>
          <p:cNvPicPr>
            <a:picLocks noChangeAspect="1"/>
          </p:cNvPicPr>
          <p:nvPr userDrawn="1"/>
        </p:nvPicPr>
        <p:blipFill rotWithShape="1">
          <a:blip r:embed="rId3"/>
          <a:srcRect l="17265" r="15957"/>
          <a:stretch/>
        </p:blipFill>
        <p:spPr>
          <a:xfrm>
            <a:off x="5326063" y="0"/>
            <a:ext cx="6865937" cy="6858000"/>
          </a:xfrm>
          <a:prstGeom prst="rect">
            <a:avLst/>
          </a:prstGeom>
        </p:spPr>
      </p:pic>
      <p:sp>
        <p:nvSpPr>
          <p:cNvPr id="6" name="TextBox 5">
            <a:extLst>
              <a:ext uri="{FF2B5EF4-FFF2-40B4-BE49-F238E27FC236}">
                <a16:creationId xmlns:a16="http://schemas.microsoft.com/office/drawing/2014/main" id="{3260E673-61AC-440C-8DAE-1F6569DB81AD}"/>
              </a:ext>
            </a:extLst>
          </p:cNvPr>
          <p:cNvSpPr txBox="1"/>
          <p:nvPr userDrawn="1"/>
        </p:nvSpPr>
        <p:spPr>
          <a:xfrm>
            <a:off x="584200" y="6106490"/>
            <a:ext cx="2125146" cy="215444"/>
          </a:xfrm>
          <a:prstGeom prst="rect">
            <a:avLst/>
          </a:prstGeom>
          <a:noFill/>
        </p:spPr>
        <p:txBody>
          <a:bodyPr wrap="square" lIns="0" tIns="0" rIns="0" bIns="0" rtlCol="0">
            <a:spAutoFit/>
          </a:bodyPr>
          <a:lstStyle/>
          <a:p>
            <a:pPr algn="l"/>
            <a:r>
              <a:rPr lang="en-US" sz="1400" dirty="0">
                <a:solidFill>
                  <a:schemeClr val="tx1"/>
                </a:solidFill>
                <a:latin typeface="+mn-lt"/>
                <a:cs typeface="Segoe UI Semilight" panose="020B0402040204020203" pitchFamily="34" charset="0"/>
              </a:rPr>
              <a:t>Visual Studio 2019 launch</a:t>
            </a:r>
          </a:p>
        </p:txBody>
      </p:sp>
    </p:spTree>
    <p:extLst>
      <p:ext uri="{BB962C8B-B14F-4D97-AF65-F5344CB8AC3E}">
        <p14:creationId xmlns:p14="http://schemas.microsoft.com/office/powerpoint/2010/main" val="340083725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userDrawn="1">
  <p:cSld name="1_Title square photo">
    <p:bg>
      <p:bgPr>
        <a:solidFill>
          <a:srgbClr val="0D0D0D"/>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6" name="Picture 5" descr="A person standing in front of a television&#10;&#10;Description automatically generated">
            <a:extLst>
              <a:ext uri="{FF2B5EF4-FFF2-40B4-BE49-F238E27FC236}">
                <a16:creationId xmlns:a16="http://schemas.microsoft.com/office/drawing/2014/main" id="{6EA43983-5C3B-43E8-A3B2-DDBACC829369}"/>
              </a:ext>
            </a:extLst>
          </p:cNvPr>
          <p:cNvPicPr>
            <a:picLocks noChangeAspect="1"/>
          </p:cNvPicPr>
          <p:nvPr userDrawn="1"/>
        </p:nvPicPr>
        <p:blipFill rotWithShape="1">
          <a:blip r:embed="rId3"/>
          <a:srcRect l="15113" r="18110"/>
          <a:stretch/>
        </p:blipFill>
        <p:spPr>
          <a:xfrm>
            <a:off x="5326063" y="1"/>
            <a:ext cx="6865938" cy="6858000"/>
          </a:xfrm>
          <a:prstGeom prst="rect">
            <a:avLst/>
          </a:prstGeom>
        </p:spPr>
      </p:pic>
      <p:sp>
        <p:nvSpPr>
          <p:cNvPr id="8" name="TextBox 7">
            <a:extLst>
              <a:ext uri="{FF2B5EF4-FFF2-40B4-BE49-F238E27FC236}">
                <a16:creationId xmlns:a16="http://schemas.microsoft.com/office/drawing/2014/main" id="{04424940-F61C-4919-AF11-C35240233E14}"/>
              </a:ext>
            </a:extLst>
          </p:cNvPr>
          <p:cNvSpPr txBox="1"/>
          <p:nvPr userDrawn="1"/>
        </p:nvSpPr>
        <p:spPr>
          <a:xfrm>
            <a:off x="584200" y="6106490"/>
            <a:ext cx="2125146" cy="215444"/>
          </a:xfrm>
          <a:prstGeom prst="rect">
            <a:avLst/>
          </a:prstGeom>
          <a:noFill/>
        </p:spPr>
        <p:txBody>
          <a:bodyPr wrap="square" lIns="0" tIns="0" rIns="0" bIns="0" rtlCol="0">
            <a:spAutoFit/>
          </a:bodyPr>
          <a:lstStyle/>
          <a:p>
            <a:pPr algn="l"/>
            <a:r>
              <a:rPr lang="en-US" sz="1400" dirty="0">
                <a:solidFill>
                  <a:schemeClr val="tx1"/>
                </a:solidFill>
                <a:latin typeface="+mn-lt"/>
                <a:cs typeface="Segoe UI Semilight" panose="020B0402040204020203" pitchFamily="34" charset="0"/>
              </a:rPr>
              <a:t>Visual Studio 2019 launch</a:t>
            </a:r>
          </a:p>
        </p:txBody>
      </p:sp>
    </p:spTree>
    <p:extLst>
      <p:ext uri="{BB962C8B-B14F-4D97-AF65-F5344CB8AC3E}">
        <p14:creationId xmlns:p14="http://schemas.microsoft.com/office/powerpoint/2010/main" val="219124471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0D0D0D"/>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6" name="MS logo white - EMF" descr="Microsoft logo white text version">
            <a:extLst>
              <a:ext uri="{FF2B5EF4-FFF2-40B4-BE49-F238E27FC236}">
                <a16:creationId xmlns:a16="http://schemas.microsoft.com/office/drawing/2014/main" id="{4769A96C-1F8C-4A28-9626-3016CF5A344E}"/>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10243143" y="5976430"/>
            <a:ext cx="1366245" cy="292608"/>
          </a:xfrm>
          <a:prstGeom prst="rect">
            <a:avLst/>
          </a:prstGeom>
        </p:spPr>
      </p:pic>
      <p:sp>
        <p:nvSpPr>
          <p:cNvPr id="7" name="TextBox 6">
            <a:extLst>
              <a:ext uri="{FF2B5EF4-FFF2-40B4-BE49-F238E27FC236}">
                <a16:creationId xmlns:a16="http://schemas.microsoft.com/office/drawing/2014/main" id="{99DDD5B5-A158-48FE-B5BA-EF92CA9A1AFA}"/>
              </a:ext>
            </a:extLst>
          </p:cNvPr>
          <p:cNvSpPr txBox="1"/>
          <p:nvPr userDrawn="1"/>
        </p:nvSpPr>
        <p:spPr>
          <a:xfrm>
            <a:off x="584200" y="6106490"/>
            <a:ext cx="2125146" cy="215444"/>
          </a:xfrm>
          <a:prstGeom prst="rect">
            <a:avLst/>
          </a:prstGeom>
          <a:noFill/>
        </p:spPr>
        <p:txBody>
          <a:bodyPr wrap="square" lIns="0" tIns="0" rIns="0" bIns="0" rtlCol="0">
            <a:spAutoFit/>
          </a:bodyPr>
          <a:lstStyle/>
          <a:p>
            <a:pPr algn="l"/>
            <a:r>
              <a:rPr lang="en-US" sz="1400" dirty="0">
                <a:solidFill>
                  <a:schemeClr val="tx1"/>
                </a:solidFill>
                <a:latin typeface="+mn-lt"/>
                <a:cs typeface="Segoe UI Semilight" panose="020B0402040204020203" pitchFamily="34" charset="0"/>
              </a:rPr>
              <a:t>Visual Studio 2019 launch</a:t>
            </a:r>
          </a:p>
        </p:txBody>
      </p:sp>
    </p:spTree>
    <p:extLst>
      <p:ext uri="{BB962C8B-B14F-4D97-AF65-F5344CB8AC3E}">
        <p14:creationId xmlns:p14="http://schemas.microsoft.com/office/powerpoint/2010/main" val="215921642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9" name="Picture 8" descr="A picture containing person, indoor&#10;&#10;Description automatically generated">
            <a:extLst>
              <a:ext uri="{FF2B5EF4-FFF2-40B4-BE49-F238E27FC236}">
                <a16:creationId xmlns:a16="http://schemas.microsoft.com/office/drawing/2014/main" id="{F2BF6DEB-38CB-4EA5-BE69-0D56C17CDC12}"/>
              </a:ext>
            </a:extLst>
          </p:cNvPr>
          <p:cNvPicPr>
            <a:picLocks noChangeAspect="1"/>
          </p:cNvPicPr>
          <p:nvPr userDrawn="1"/>
        </p:nvPicPr>
        <p:blipFill rotWithShape="1">
          <a:blip r:embed="rId3"/>
          <a:srcRect l="17265" r="15957"/>
          <a:stretch/>
        </p:blipFill>
        <p:spPr>
          <a:xfrm>
            <a:off x="5326063" y="0"/>
            <a:ext cx="6865937" cy="6858000"/>
          </a:xfrm>
          <a:prstGeom prst="rect">
            <a:avLst/>
          </a:prstGeom>
        </p:spPr>
      </p:pic>
      <p:sp>
        <p:nvSpPr>
          <p:cNvPr id="6" name="TextBox 5">
            <a:extLst>
              <a:ext uri="{FF2B5EF4-FFF2-40B4-BE49-F238E27FC236}">
                <a16:creationId xmlns:a16="http://schemas.microsoft.com/office/drawing/2014/main" id="{DE4CE6B9-C2B3-4A16-944B-EC021B8C3B50}"/>
              </a:ext>
            </a:extLst>
          </p:cNvPr>
          <p:cNvSpPr txBox="1"/>
          <p:nvPr userDrawn="1"/>
        </p:nvSpPr>
        <p:spPr>
          <a:xfrm>
            <a:off x="584200" y="6110770"/>
            <a:ext cx="2247900" cy="215444"/>
          </a:xfrm>
          <a:prstGeom prst="rect">
            <a:avLst/>
          </a:prstGeom>
          <a:noFill/>
        </p:spPr>
        <p:txBody>
          <a:bodyPr wrap="square" lIns="0" tIns="0" rIns="0" bIns="0" rtlCol="0">
            <a:spAutoFit/>
          </a:bodyPr>
          <a:lstStyle/>
          <a:p>
            <a:pPr algn="l"/>
            <a:r>
              <a:rPr lang="en-US" sz="1400" dirty="0">
                <a:solidFill>
                  <a:srgbClr val="5C2D91"/>
                </a:solidFill>
                <a:latin typeface="+mn-lt"/>
                <a:cs typeface="Segoe UI Semilight" panose="020B0402040204020203" pitchFamily="34" charset="0"/>
              </a:rPr>
              <a:t>Visual Studio 2019 launch</a:t>
            </a:r>
          </a:p>
        </p:txBody>
      </p:sp>
    </p:spTree>
    <p:extLst>
      <p:ext uri="{BB962C8B-B14F-4D97-AF65-F5344CB8AC3E}">
        <p14:creationId xmlns:p14="http://schemas.microsoft.com/office/powerpoint/2010/main" val="53139709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1_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Picture 5" descr="A person standing in front of a television&#10;&#10;Description automatically generated">
            <a:extLst>
              <a:ext uri="{FF2B5EF4-FFF2-40B4-BE49-F238E27FC236}">
                <a16:creationId xmlns:a16="http://schemas.microsoft.com/office/drawing/2014/main" id="{C0699BC4-7724-4A5C-8057-6556211FF5A0}"/>
              </a:ext>
            </a:extLst>
          </p:cNvPr>
          <p:cNvPicPr>
            <a:picLocks noChangeAspect="1"/>
          </p:cNvPicPr>
          <p:nvPr userDrawn="1"/>
        </p:nvPicPr>
        <p:blipFill rotWithShape="1">
          <a:blip r:embed="rId3"/>
          <a:srcRect l="15113" r="18110"/>
          <a:stretch/>
        </p:blipFill>
        <p:spPr>
          <a:xfrm>
            <a:off x="5326063" y="1"/>
            <a:ext cx="6865938" cy="6858000"/>
          </a:xfrm>
          <a:prstGeom prst="rect">
            <a:avLst/>
          </a:prstGeom>
        </p:spPr>
      </p:pic>
      <p:sp>
        <p:nvSpPr>
          <p:cNvPr id="8" name="TextBox 7">
            <a:extLst>
              <a:ext uri="{FF2B5EF4-FFF2-40B4-BE49-F238E27FC236}">
                <a16:creationId xmlns:a16="http://schemas.microsoft.com/office/drawing/2014/main" id="{4BF47BDA-221E-4A96-90BD-A26E648D77A9}"/>
              </a:ext>
            </a:extLst>
          </p:cNvPr>
          <p:cNvSpPr txBox="1"/>
          <p:nvPr userDrawn="1"/>
        </p:nvSpPr>
        <p:spPr>
          <a:xfrm>
            <a:off x="584200" y="6110770"/>
            <a:ext cx="2247900" cy="215444"/>
          </a:xfrm>
          <a:prstGeom prst="rect">
            <a:avLst/>
          </a:prstGeom>
          <a:noFill/>
        </p:spPr>
        <p:txBody>
          <a:bodyPr wrap="square" lIns="0" tIns="0" rIns="0" bIns="0" rtlCol="0">
            <a:spAutoFit/>
          </a:bodyPr>
          <a:lstStyle/>
          <a:p>
            <a:pPr algn="l"/>
            <a:r>
              <a:rPr lang="en-US" sz="1400" dirty="0">
                <a:solidFill>
                  <a:srgbClr val="5C2D91"/>
                </a:solidFill>
                <a:latin typeface="+mn-lt"/>
                <a:cs typeface="Segoe UI Semilight" panose="020B0402040204020203" pitchFamily="34" charset="0"/>
              </a:rPr>
              <a:t>Visual Studio 2019 launch</a:t>
            </a:r>
          </a:p>
        </p:txBody>
      </p:sp>
    </p:spTree>
    <p:extLst>
      <p:ext uri="{BB962C8B-B14F-4D97-AF65-F5344CB8AC3E}">
        <p14:creationId xmlns:p14="http://schemas.microsoft.com/office/powerpoint/2010/main" val="211036349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0D0D0D"/>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6" name="MS logo white - EMF" descr="Microsoft logo white text version">
            <a:extLst>
              <a:ext uri="{FF2B5EF4-FFF2-40B4-BE49-F238E27FC236}">
                <a16:creationId xmlns:a16="http://schemas.microsoft.com/office/drawing/2014/main" id="{4769A96C-1F8C-4A28-9626-3016CF5A344E}"/>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10243143" y="5976430"/>
            <a:ext cx="1366245" cy="292608"/>
          </a:xfrm>
          <a:prstGeom prst="rect">
            <a:avLst/>
          </a:prstGeom>
        </p:spPr>
      </p:pic>
      <p:sp>
        <p:nvSpPr>
          <p:cNvPr id="7" name="TextBox 6">
            <a:extLst>
              <a:ext uri="{FF2B5EF4-FFF2-40B4-BE49-F238E27FC236}">
                <a16:creationId xmlns:a16="http://schemas.microsoft.com/office/drawing/2014/main" id="{99DDD5B5-A158-48FE-B5BA-EF92CA9A1AFA}"/>
              </a:ext>
            </a:extLst>
          </p:cNvPr>
          <p:cNvSpPr txBox="1"/>
          <p:nvPr userDrawn="1"/>
        </p:nvSpPr>
        <p:spPr>
          <a:xfrm>
            <a:off x="584200" y="6106490"/>
            <a:ext cx="2125146" cy="215444"/>
          </a:xfrm>
          <a:prstGeom prst="rect">
            <a:avLst/>
          </a:prstGeom>
          <a:noFill/>
        </p:spPr>
        <p:txBody>
          <a:bodyPr wrap="square" lIns="0" tIns="0" rIns="0" bIns="0" rtlCol="0">
            <a:spAutoFit/>
          </a:bodyPr>
          <a:lstStyle/>
          <a:p>
            <a:pPr algn="l"/>
            <a:r>
              <a:rPr lang="en-US" sz="1400" dirty="0">
                <a:solidFill>
                  <a:schemeClr val="tx1"/>
                </a:solidFill>
                <a:latin typeface="+mn-lt"/>
                <a:cs typeface="Segoe UI Semilight" panose="020B0402040204020203" pitchFamily="34" charset="0"/>
              </a:rPr>
              <a:t>Visual Studio 2019 launch</a:t>
            </a:r>
          </a:p>
        </p:txBody>
      </p:sp>
    </p:spTree>
    <p:extLst>
      <p:ext uri="{BB962C8B-B14F-4D97-AF65-F5344CB8AC3E}">
        <p14:creationId xmlns:p14="http://schemas.microsoft.com/office/powerpoint/2010/main" val="72360747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Title Slide 2">
    <p:bg>
      <p:bgPr>
        <a:solidFill>
          <a:srgbClr val="E6E6E6"/>
        </a:solidFill>
        <a:effectLst/>
      </p:bgPr>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10242948" y="5976430"/>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
        <p:nvSpPr>
          <p:cNvPr id="7" name="TextBox 6">
            <a:extLst>
              <a:ext uri="{FF2B5EF4-FFF2-40B4-BE49-F238E27FC236}">
                <a16:creationId xmlns:a16="http://schemas.microsoft.com/office/drawing/2014/main" id="{8AEB22FF-2810-4C45-BB64-2E5ECA6711F2}"/>
              </a:ext>
            </a:extLst>
          </p:cNvPr>
          <p:cNvSpPr txBox="1"/>
          <p:nvPr userDrawn="1"/>
        </p:nvSpPr>
        <p:spPr>
          <a:xfrm>
            <a:off x="584200" y="6110770"/>
            <a:ext cx="2247900" cy="215444"/>
          </a:xfrm>
          <a:prstGeom prst="rect">
            <a:avLst/>
          </a:prstGeom>
          <a:noFill/>
        </p:spPr>
        <p:txBody>
          <a:bodyPr wrap="square" lIns="0" tIns="0" rIns="0" bIns="0" rtlCol="0">
            <a:spAutoFit/>
          </a:bodyPr>
          <a:lstStyle/>
          <a:p>
            <a:pPr algn="l"/>
            <a:r>
              <a:rPr lang="en-US" sz="1400" dirty="0">
                <a:solidFill>
                  <a:srgbClr val="5C2D91"/>
                </a:solidFill>
                <a:latin typeface="+mn-lt"/>
                <a:cs typeface="Segoe UI Semilight" panose="020B0402040204020203" pitchFamily="34" charset="0"/>
              </a:rPr>
              <a:t>Visual Studio 2019 launch</a:t>
            </a:r>
          </a:p>
        </p:txBody>
      </p:sp>
    </p:spTree>
    <p:extLst>
      <p:ext uri="{BB962C8B-B14F-4D97-AF65-F5344CB8AC3E}">
        <p14:creationId xmlns:p14="http://schemas.microsoft.com/office/powerpoint/2010/main" val="417271735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userDrawn="1">
  <p:cSld name="1_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10242948" y="5976430"/>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
        <p:nvSpPr>
          <p:cNvPr id="7" name="TextBox 6">
            <a:extLst>
              <a:ext uri="{FF2B5EF4-FFF2-40B4-BE49-F238E27FC236}">
                <a16:creationId xmlns:a16="http://schemas.microsoft.com/office/drawing/2014/main" id="{716CA0B8-C6AA-4272-B29A-2432D489FACA}"/>
              </a:ext>
            </a:extLst>
          </p:cNvPr>
          <p:cNvSpPr txBox="1"/>
          <p:nvPr userDrawn="1"/>
        </p:nvSpPr>
        <p:spPr>
          <a:xfrm>
            <a:off x="584200" y="6110770"/>
            <a:ext cx="2247900" cy="215444"/>
          </a:xfrm>
          <a:prstGeom prst="rect">
            <a:avLst/>
          </a:prstGeom>
          <a:noFill/>
        </p:spPr>
        <p:txBody>
          <a:bodyPr wrap="square" lIns="0" tIns="0" rIns="0" bIns="0" rtlCol="0">
            <a:spAutoFit/>
          </a:bodyPr>
          <a:lstStyle/>
          <a:p>
            <a:pPr algn="l"/>
            <a:r>
              <a:rPr lang="en-US" sz="1400" dirty="0">
                <a:solidFill>
                  <a:srgbClr val="5C2D91"/>
                </a:solidFill>
                <a:latin typeface="+mn-lt"/>
                <a:cs typeface="Segoe UI Semilight" panose="020B0402040204020203" pitchFamily="34" charset="0"/>
              </a:rPr>
              <a:t>Visual Studio 2019 launch</a:t>
            </a:r>
          </a:p>
        </p:txBody>
      </p:sp>
    </p:spTree>
    <p:extLst>
      <p:ext uri="{BB962C8B-B14F-4D97-AF65-F5344CB8AC3E}">
        <p14:creationId xmlns:p14="http://schemas.microsoft.com/office/powerpoint/2010/main" val="108718066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99629806"/>
      </p:ext>
    </p:extLst>
  </p:cSld>
  <p:clrMapOvr>
    <a:masterClrMapping/>
  </p:clrMapOvr>
  <p:transition>
    <p:fade/>
  </p:transition>
  <p:extLst mod="1">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45482036"/>
      </p:ext>
    </p:extLst>
  </p:cSld>
  <p:clrMapOvr>
    <a:masterClrMapping/>
  </p:clrMapOvr>
  <p:transition>
    <p:fade/>
  </p:transition>
  <p:extLst mod="1">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54475614"/>
      </p:ext>
    </p:extLst>
  </p:cSld>
  <p:clrMapOvr>
    <a:masterClrMapping/>
  </p:clrMapOvr>
  <p:transition>
    <p:fade/>
  </p:transition>
  <p:extLst mod="1">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63461882"/>
      </p:ext>
    </p:extLst>
  </p:cSld>
  <p:clrMapOvr>
    <a:masterClrMapping/>
  </p:clrMapOvr>
  <p:transition>
    <p:fade/>
  </p:transition>
  <p:extLst mod="1">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4778934"/>
      </p:ext>
    </p:extLst>
  </p:cSld>
  <p:clrMapOvr>
    <a:masterClrMapping/>
  </p:clrMapOvr>
  <p:transition>
    <p:fade/>
  </p:transition>
  <p:extLst mod="1">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2">
    <p:bg>
      <p:bgPr>
        <a:solidFill>
          <a:srgbClr val="E6E6E6"/>
        </a:solidFill>
        <a:effectLst/>
      </p:bgPr>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10242948" y="5976430"/>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
        <p:nvSpPr>
          <p:cNvPr id="7" name="TextBox 6">
            <a:extLst>
              <a:ext uri="{FF2B5EF4-FFF2-40B4-BE49-F238E27FC236}">
                <a16:creationId xmlns:a16="http://schemas.microsoft.com/office/drawing/2014/main" id="{8AEB22FF-2810-4C45-BB64-2E5ECA6711F2}"/>
              </a:ext>
            </a:extLst>
          </p:cNvPr>
          <p:cNvSpPr txBox="1"/>
          <p:nvPr userDrawn="1"/>
        </p:nvSpPr>
        <p:spPr>
          <a:xfrm>
            <a:off x="584200" y="6110770"/>
            <a:ext cx="2247900" cy="215444"/>
          </a:xfrm>
          <a:prstGeom prst="rect">
            <a:avLst/>
          </a:prstGeom>
          <a:noFill/>
        </p:spPr>
        <p:txBody>
          <a:bodyPr wrap="square" lIns="0" tIns="0" rIns="0" bIns="0" rtlCol="0">
            <a:spAutoFit/>
          </a:bodyPr>
          <a:lstStyle/>
          <a:p>
            <a:pPr algn="l"/>
            <a:r>
              <a:rPr lang="en-US" sz="1400" dirty="0">
                <a:solidFill>
                  <a:srgbClr val="5C2D91"/>
                </a:solidFill>
                <a:latin typeface="+mn-lt"/>
                <a:cs typeface="Segoe UI Semilight" panose="020B0402040204020203" pitchFamily="34" charset="0"/>
              </a:rPr>
              <a:t>Visual Studio 2019 launch</a:t>
            </a:r>
          </a:p>
        </p:txBody>
      </p:sp>
    </p:spTree>
    <p:extLst>
      <p:ext uri="{BB962C8B-B14F-4D97-AF65-F5344CB8AC3E}">
        <p14:creationId xmlns:p14="http://schemas.microsoft.com/office/powerpoint/2010/main" val="304518608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75902380"/>
      </p:ext>
    </p:extLst>
  </p:cSld>
  <p:clrMapOvr>
    <a:masterClrMapping/>
  </p:clrMapOvr>
  <p:transition>
    <p:fade/>
  </p:transition>
  <p:extLst mod="1">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149348191"/>
      </p:ext>
    </p:extLst>
  </p:cSld>
  <p:clrMapOvr>
    <a:masterClrMapping/>
  </p:clrMapOvr>
  <p:transition>
    <p:fade/>
  </p:transition>
  <p:extLst mod="1">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118938229"/>
      </p:ext>
    </p:extLst>
  </p:cSld>
  <p:clrMapOvr>
    <a:masterClrMapping/>
  </p:clrMapOvr>
  <p:transition>
    <p:fade/>
  </p:transition>
  <p:extLst mod="1">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904020717"/>
      </p:ext>
    </p:extLst>
  </p:cSld>
  <p:clrMapOvr>
    <a:masterClrMapping/>
  </p:clrMapOvr>
  <p:transition>
    <p:fade/>
  </p:transition>
  <p:extLst mod="1">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434577131"/>
      </p:ext>
    </p:extLst>
  </p:cSld>
  <p:clrMapOvr>
    <a:masterClrMapping/>
  </p:clrMapOvr>
  <p:transition>
    <p:fade/>
  </p:transition>
  <p:extLst mod="1">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pic>
        <p:nvPicPr>
          <p:cNvPr id="4" name="Picture 3" descr="A picture containing object&#10;&#10;Description automatically generated">
            <a:extLst>
              <a:ext uri="{FF2B5EF4-FFF2-40B4-BE49-F238E27FC236}">
                <a16:creationId xmlns:a16="http://schemas.microsoft.com/office/drawing/2014/main" id="{54920234-9C55-43BF-8FBB-243C61CF9BFD}"/>
              </a:ext>
            </a:extLst>
          </p:cNvPr>
          <p:cNvPicPr>
            <a:picLocks noChangeAspect="1"/>
          </p:cNvPicPr>
          <p:nvPr userDrawn="1"/>
        </p:nvPicPr>
        <p:blipFill>
          <a:blip r:embed="rId2"/>
          <a:stretch>
            <a:fillRect/>
          </a:stretch>
        </p:blipFill>
        <p:spPr>
          <a:xfrm>
            <a:off x="6629505" y="1694296"/>
            <a:ext cx="4979883" cy="5181599"/>
          </a:xfrm>
          <a:prstGeom prst="rect">
            <a:avLst/>
          </a:prstGeom>
        </p:spPr>
      </p:pic>
    </p:spTree>
    <p:extLst>
      <p:ext uri="{BB962C8B-B14F-4D97-AF65-F5344CB8AC3E}">
        <p14:creationId xmlns:p14="http://schemas.microsoft.com/office/powerpoint/2010/main" val="401247873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userDrawn="1">
  <p:cSld name="Vide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pic>
        <p:nvPicPr>
          <p:cNvPr id="4" name="Picture 3">
            <a:extLst>
              <a:ext uri="{FF2B5EF4-FFF2-40B4-BE49-F238E27FC236}">
                <a16:creationId xmlns:a16="http://schemas.microsoft.com/office/drawing/2014/main" id="{C1B8E4B8-DDAB-4200-9EE3-2BD9BE2DFA5A}"/>
              </a:ext>
            </a:extLst>
          </p:cNvPr>
          <p:cNvPicPr>
            <a:picLocks noChangeAspect="1"/>
          </p:cNvPicPr>
          <p:nvPr userDrawn="1"/>
        </p:nvPicPr>
        <p:blipFill>
          <a:blip r:embed="rId2"/>
          <a:stretch>
            <a:fillRect/>
          </a:stretch>
        </p:blipFill>
        <p:spPr>
          <a:xfrm>
            <a:off x="4212526" y="1043610"/>
            <a:ext cx="8432729" cy="5814390"/>
          </a:xfrm>
          <a:prstGeom prst="rect">
            <a:avLst/>
          </a:prstGeom>
        </p:spPr>
      </p:pic>
    </p:spTree>
    <p:extLst>
      <p:ext uri="{BB962C8B-B14F-4D97-AF65-F5344CB8AC3E}">
        <p14:creationId xmlns:p14="http://schemas.microsoft.com/office/powerpoint/2010/main" val="24302317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4" name="Picture 3">
            <a:extLst>
              <a:ext uri="{FF2B5EF4-FFF2-40B4-BE49-F238E27FC236}">
                <a16:creationId xmlns:a16="http://schemas.microsoft.com/office/drawing/2014/main" id="{C154B7AB-398B-4A7F-855A-8DC52778F1F2}"/>
              </a:ext>
            </a:extLst>
          </p:cNvPr>
          <p:cNvPicPr>
            <a:picLocks noChangeAspect="1"/>
          </p:cNvPicPr>
          <p:nvPr userDrawn="1"/>
        </p:nvPicPr>
        <p:blipFill>
          <a:blip r:embed="rId2"/>
          <a:stretch>
            <a:fillRect/>
          </a:stretch>
        </p:blipFill>
        <p:spPr>
          <a:xfrm>
            <a:off x="4212526" y="1043610"/>
            <a:ext cx="8432729" cy="5814390"/>
          </a:xfrm>
          <a:prstGeom prst="rect">
            <a:avLst/>
          </a:prstGeom>
        </p:spPr>
      </p:pic>
    </p:spTree>
    <p:extLst>
      <p:ext uri="{BB962C8B-B14F-4D97-AF65-F5344CB8AC3E}">
        <p14:creationId xmlns:p14="http://schemas.microsoft.com/office/powerpoint/2010/main" val="188030695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E6E6E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bg1"/>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solidFill>
                  <a:schemeClr val="bg1"/>
                </a:solidFill>
                <a:latin typeface="+mn-lt"/>
              </a:defRPr>
            </a:lvl1pPr>
          </a:lstStyle>
          <a:p>
            <a:pPr lvl="0"/>
            <a:r>
              <a:rPr lang="en-US" dirty="0"/>
              <a:t>Speaker name</a:t>
            </a:r>
          </a:p>
        </p:txBody>
      </p:sp>
      <p:pic>
        <p:nvPicPr>
          <p:cNvPr id="9" name="Picture 8" descr="A picture containing object&#10;&#10;Description automatically generated">
            <a:extLst>
              <a:ext uri="{FF2B5EF4-FFF2-40B4-BE49-F238E27FC236}">
                <a16:creationId xmlns:a16="http://schemas.microsoft.com/office/drawing/2014/main" id="{A460CCCF-4A8F-4C25-A420-E690A10C87E1}"/>
              </a:ext>
            </a:extLst>
          </p:cNvPr>
          <p:cNvPicPr>
            <a:picLocks noChangeAspect="1"/>
          </p:cNvPicPr>
          <p:nvPr userDrawn="1"/>
        </p:nvPicPr>
        <p:blipFill>
          <a:blip r:embed="rId2"/>
          <a:stretch>
            <a:fillRect/>
          </a:stretch>
        </p:blipFill>
        <p:spPr>
          <a:xfrm>
            <a:off x="6629505" y="1694296"/>
            <a:ext cx="4979883" cy="5181599"/>
          </a:xfrm>
          <a:prstGeom prst="rect">
            <a:avLst/>
          </a:prstGeom>
        </p:spPr>
      </p:pic>
    </p:spTree>
    <p:extLst>
      <p:ext uri="{BB962C8B-B14F-4D97-AF65-F5344CB8AC3E}">
        <p14:creationId xmlns:p14="http://schemas.microsoft.com/office/powerpoint/2010/main" val="239177690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rgbClr val="E6E6E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bg1"/>
                </a:solidFill>
                <a:effectLst/>
                <a:latin typeface="+mj-lt"/>
                <a:ea typeface="+mn-ea"/>
                <a:cs typeface="Segoe UI" pitchFamily="34" charset="0"/>
              </a:defRPr>
            </a:lvl1pPr>
          </a:lstStyle>
          <a:p>
            <a:r>
              <a:rPr lang="en-US" dirty="0"/>
              <a:t>Video</a:t>
            </a:r>
          </a:p>
        </p:txBody>
      </p:sp>
      <p:pic>
        <p:nvPicPr>
          <p:cNvPr id="4" name="Picture 3">
            <a:extLst>
              <a:ext uri="{FF2B5EF4-FFF2-40B4-BE49-F238E27FC236}">
                <a16:creationId xmlns:a16="http://schemas.microsoft.com/office/drawing/2014/main" id="{99257504-D4F0-45F1-97EC-EFD0456CFE3D}"/>
              </a:ext>
            </a:extLst>
          </p:cNvPr>
          <p:cNvPicPr>
            <a:picLocks noChangeAspect="1"/>
          </p:cNvPicPr>
          <p:nvPr userDrawn="1"/>
        </p:nvPicPr>
        <p:blipFill>
          <a:blip r:embed="rId2"/>
          <a:stretch>
            <a:fillRect/>
          </a:stretch>
        </p:blipFill>
        <p:spPr>
          <a:xfrm>
            <a:off x="4212526" y="1043610"/>
            <a:ext cx="8432729" cy="5814390"/>
          </a:xfrm>
          <a:prstGeom prst="rect">
            <a:avLst/>
          </a:prstGeom>
        </p:spPr>
      </p:pic>
    </p:spTree>
    <p:extLst>
      <p:ext uri="{BB962C8B-B14F-4D97-AF65-F5344CB8AC3E}">
        <p14:creationId xmlns:p14="http://schemas.microsoft.com/office/powerpoint/2010/main" val="170709080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10242948" y="5976430"/>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
        <p:nvSpPr>
          <p:cNvPr id="7" name="TextBox 6">
            <a:extLst>
              <a:ext uri="{FF2B5EF4-FFF2-40B4-BE49-F238E27FC236}">
                <a16:creationId xmlns:a16="http://schemas.microsoft.com/office/drawing/2014/main" id="{716CA0B8-C6AA-4272-B29A-2432D489FACA}"/>
              </a:ext>
            </a:extLst>
          </p:cNvPr>
          <p:cNvSpPr txBox="1"/>
          <p:nvPr userDrawn="1"/>
        </p:nvSpPr>
        <p:spPr>
          <a:xfrm>
            <a:off x="584200" y="6110770"/>
            <a:ext cx="2247900" cy="215444"/>
          </a:xfrm>
          <a:prstGeom prst="rect">
            <a:avLst/>
          </a:prstGeom>
          <a:noFill/>
        </p:spPr>
        <p:txBody>
          <a:bodyPr wrap="square" lIns="0" tIns="0" rIns="0" bIns="0" rtlCol="0">
            <a:spAutoFit/>
          </a:bodyPr>
          <a:lstStyle/>
          <a:p>
            <a:pPr algn="l"/>
            <a:r>
              <a:rPr lang="en-US" sz="1400" dirty="0">
                <a:solidFill>
                  <a:srgbClr val="5C2D91"/>
                </a:solidFill>
                <a:latin typeface="+mn-lt"/>
                <a:cs typeface="Segoe UI Semilight" panose="020B0402040204020203" pitchFamily="34" charset="0"/>
              </a:rPr>
              <a:t>Visual Studio 2019 launch</a:t>
            </a:r>
          </a:p>
        </p:txBody>
      </p:sp>
    </p:spTree>
    <p:extLst>
      <p:ext uri="{BB962C8B-B14F-4D97-AF65-F5344CB8AC3E}">
        <p14:creationId xmlns:p14="http://schemas.microsoft.com/office/powerpoint/2010/main" val="115185459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50.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rgbClr val="E6E6E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bg1"/>
                </a:solidFill>
                <a:effectLst/>
                <a:latin typeface="+mj-lt"/>
                <a:ea typeface="+mn-ea"/>
                <a:cs typeface="Segoe UI" pitchFamily="34" charset="0"/>
              </a:defRPr>
            </a:lvl1pPr>
          </a:lstStyle>
          <a:p>
            <a:r>
              <a:rPr lang="en-US" dirty="0"/>
              <a:t>Section title</a:t>
            </a:r>
          </a:p>
        </p:txBody>
      </p:sp>
      <p:pic>
        <p:nvPicPr>
          <p:cNvPr id="4" name="Picture 3">
            <a:extLst>
              <a:ext uri="{FF2B5EF4-FFF2-40B4-BE49-F238E27FC236}">
                <a16:creationId xmlns:a16="http://schemas.microsoft.com/office/drawing/2014/main" id="{383B5D3D-A747-4BB9-A48C-15080DF0F817}"/>
              </a:ext>
            </a:extLst>
          </p:cNvPr>
          <p:cNvPicPr>
            <a:picLocks noChangeAspect="1"/>
          </p:cNvPicPr>
          <p:nvPr userDrawn="1"/>
        </p:nvPicPr>
        <p:blipFill>
          <a:blip r:embed="rId2"/>
          <a:stretch>
            <a:fillRect/>
          </a:stretch>
        </p:blipFill>
        <p:spPr>
          <a:xfrm>
            <a:off x="4212526" y="1043610"/>
            <a:ext cx="8432729" cy="5814390"/>
          </a:xfrm>
          <a:prstGeom prst="rect">
            <a:avLst/>
          </a:prstGeom>
        </p:spPr>
      </p:pic>
    </p:spTree>
    <p:extLst>
      <p:ext uri="{BB962C8B-B14F-4D97-AF65-F5344CB8AC3E}">
        <p14:creationId xmlns:p14="http://schemas.microsoft.com/office/powerpoint/2010/main" val="30150662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15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7772921"/>
      </p:ext>
    </p:extLst>
  </p:cSld>
  <p:clrMapOvr>
    <a:masterClrMapping/>
  </p:clrMapOvr>
  <p:transition>
    <p:fade/>
  </p:transition>
  <p:extLst mod="1">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152.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17984439"/>
      </p:ext>
    </p:extLst>
  </p:cSld>
  <p:clrMapOvr>
    <a:overrideClrMapping bg1="dk1" tx1="lt1" bg2="dk2" tx2="lt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15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90336101"/>
      </p:ext>
    </p:extLst>
  </p:cSld>
  <p:clrMapOvr>
    <a:masterClrMapping/>
  </p:clrMapOvr>
  <p:transition>
    <p:fade/>
  </p:transition>
  <p:extLst mod="1">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154.xml><?xml version="1.0" encoding="utf-8"?>
<p:sldLayout xmlns:a="http://schemas.openxmlformats.org/drawingml/2006/main" xmlns:r="http://schemas.openxmlformats.org/officeDocument/2006/relationships" xmlns:p="http://schemas.openxmlformats.org/presentationml/2006/main" preserve="1" userDrawn="1">
  <p:cSld name="1_Closing logo slide">
    <p:bg>
      <p:bgPr>
        <a:solidFill>
          <a:srgbClr val="FFFFFF"/>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6" name="MS logo gray - EMF" descr="Microsoft logo, gray text version">
            <a:extLst>
              <a:ext uri="{FF2B5EF4-FFF2-40B4-BE49-F238E27FC236}">
                <a16:creationId xmlns:a16="http://schemas.microsoft.com/office/drawing/2014/main" id="{6EB48F5B-FA46-418B-8BEE-9F0C23C84A52}"/>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290152638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55.xml><?xml version="1.0" encoding="utf-8"?>
<p:sldLayout xmlns:a="http://schemas.openxmlformats.org/drawingml/2006/main" xmlns:r="http://schemas.openxmlformats.org/officeDocument/2006/relationships" xmlns:p="http://schemas.openxmlformats.org/presentationml/2006/main" preserve="1" userDrawn="1">
  <p:cSld name="2_Closing logo slide">
    <p:bg>
      <p:bgPr>
        <a:solidFill>
          <a:srgbClr val="E6E6E6"/>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6" name="MS logo gray - EMF" descr="Microsoft logo, gray text version">
            <a:extLst>
              <a:ext uri="{FF2B5EF4-FFF2-40B4-BE49-F238E27FC236}">
                <a16:creationId xmlns:a16="http://schemas.microsoft.com/office/drawing/2014/main" id="{6EB48F5B-FA46-418B-8BEE-9F0C23C84A52}"/>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307932313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56.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418882261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819476300"/>
      </p:ext>
    </p:extLst>
  </p:cSld>
  <p:clrMapOvr>
    <a:overrideClrMapping bg1="dk1" tx1="lt1" bg2="dk2" tx2="lt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47517778"/>
      </p:ext>
    </p:extLst>
  </p:cSld>
  <p:clrMapOvr>
    <a:masterClrMapping/>
  </p:clrMapOvr>
  <p:transition>
    <p:fade/>
  </p:transition>
  <p:extLst mod="1">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73811017"/>
      </p:ext>
    </p:extLst>
  </p:cSld>
  <p:clrMapOvr>
    <a:masterClrMapping/>
  </p:clrMapOvr>
  <p:transition>
    <p:fade/>
  </p:transition>
  <p:extLst mod="1">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76192257"/>
      </p:ext>
    </p:extLst>
  </p:cSld>
  <p:clrMapOvr>
    <a:masterClrMapping/>
  </p:clrMapOvr>
  <p:transition>
    <p:fade/>
  </p:transition>
  <p:extLst mod="1">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1335461"/>
      </p:ext>
    </p:extLst>
  </p:cSld>
  <p:clrMapOvr>
    <a:masterClrMapping/>
  </p:clrMapOvr>
  <p:transition>
    <p:fade/>
  </p:transition>
  <p:extLst mod="1">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alkin 4">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1800" cy="1107996"/>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8" name="MS logo gray - EMF" descr="Microsoft logo, gray text version">
            <a:extLst>
              <a:ext uri="{FF2B5EF4-FFF2-40B4-BE49-F238E27FC236}">
                <a16:creationId xmlns:a16="http://schemas.microsoft.com/office/drawing/2014/main" id="{51D11B78-31B1-4F76-BB10-2E94696627CA}"/>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pic>
        <p:nvPicPr>
          <p:cNvPr id="6" name="Picture 5">
            <a:extLst>
              <a:ext uri="{FF2B5EF4-FFF2-40B4-BE49-F238E27FC236}">
                <a16:creationId xmlns:a16="http://schemas.microsoft.com/office/drawing/2014/main" id="{A753D0E1-2E88-4825-A2D4-E566FC9C1857}"/>
              </a:ext>
            </a:extLst>
          </p:cNvPr>
          <p:cNvPicPr>
            <a:picLocks noChangeAspect="1"/>
          </p:cNvPicPr>
          <p:nvPr userDrawn="1"/>
        </p:nvPicPr>
        <p:blipFill>
          <a:blip r:embed="rId3">
            <a:alphaModFix amt="70000"/>
          </a:blip>
          <a:stretch>
            <a:fillRect/>
          </a:stretch>
        </p:blipFill>
        <p:spPr>
          <a:xfrm>
            <a:off x="4013200" y="1238904"/>
            <a:ext cx="8432729" cy="5754767"/>
          </a:xfrm>
          <a:prstGeom prst="rect">
            <a:avLst/>
          </a:prstGeom>
        </p:spPr>
      </p:pic>
      <p:sp>
        <p:nvSpPr>
          <p:cNvPr id="10" name="TextBox 9">
            <a:extLst>
              <a:ext uri="{FF2B5EF4-FFF2-40B4-BE49-F238E27FC236}">
                <a16:creationId xmlns:a16="http://schemas.microsoft.com/office/drawing/2014/main" id="{A51FF314-DDCD-45D7-B7F0-2F1A86123014}"/>
              </a:ext>
            </a:extLst>
          </p:cNvPr>
          <p:cNvSpPr txBox="1"/>
          <p:nvPr userDrawn="1"/>
        </p:nvSpPr>
        <p:spPr>
          <a:xfrm>
            <a:off x="584200" y="6110770"/>
            <a:ext cx="2247900" cy="215444"/>
          </a:xfrm>
          <a:prstGeom prst="rect">
            <a:avLst/>
          </a:prstGeom>
          <a:noFill/>
        </p:spPr>
        <p:txBody>
          <a:bodyPr wrap="square" lIns="0" tIns="0" rIns="0" bIns="0" rtlCol="0">
            <a:spAutoFit/>
          </a:bodyPr>
          <a:lstStyle/>
          <a:p>
            <a:pPr algn="l"/>
            <a:r>
              <a:rPr lang="en-US" sz="1400" dirty="0">
                <a:solidFill>
                  <a:srgbClr val="5C2D91"/>
                </a:solidFill>
                <a:latin typeface="+mn-lt"/>
                <a:cs typeface="Segoe UI Semilight" panose="020B0402040204020203" pitchFamily="34" charset="0"/>
              </a:rPr>
              <a:t>Visual Studio 2019 launch</a:t>
            </a:r>
          </a:p>
        </p:txBody>
      </p:sp>
      <p:pic>
        <p:nvPicPr>
          <p:cNvPr id="11" name="Picture 10">
            <a:extLst>
              <a:ext uri="{FF2B5EF4-FFF2-40B4-BE49-F238E27FC236}">
                <a16:creationId xmlns:a16="http://schemas.microsoft.com/office/drawing/2014/main" id="{3D6B6FB0-051D-46F2-A647-CF503FB7244F}"/>
              </a:ext>
            </a:extLst>
          </p:cNvPr>
          <p:cNvPicPr>
            <a:picLocks noChangeAspect="1"/>
          </p:cNvPicPr>
          <p:nvPr userDrawn="1"/>
        </p:nvPicPr>
        <p:blipFill rotWithShape="1">
          <a:blip r:embed="rId3">
            <a:alphaModFix amt="70000"/>
          </a:blip>
          <a:srcRect l="12575" t="73146" r="27409"/>
          <a:stretch/>
        </p:blipFill>
        <p:spPr>
          <a:xfrm>
            <a:off x="7131051" y="-63500"/>
            <a:ext cx="5060950" cy="1545371"/>
          </a:xfrm>
          <a:prstGeom prst="rect">
            <a:avLst/>
          </a:prstGeom>
        </p:spPr>
      </p:pic>
    </p:spTree>
    <p:extLst>
      <p:ext uri="{BB962C8B-B14F-4D97-AF65-F5344CB8AC3E}">
        <p14:creationId xmlns:p14="http://schemas.microsoft.com/office/powerpoint/2010/main" val="3397251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976388505"/>
      </p:ext>
    </p:extLst>
  </p:cSld>
  <p:clrMapOvr>
    <a:masterClrMapping/>
  </p:clrMapOvr>
  <p:transition>
    <p:fade/>
  </p:transition>
  <p:extLst mod="1">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73505899"/>
      </p:ext>
    </p:extLst>
  </p:cSld>
  <p:clrMapOvr>
    <a:masterClrMapping/>
  </p:clrMapOvr>
  <p:transition>
    <p:fade/>
  </p:transition>
  <p:extLst mod="1">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752910780"/>
      </p:ext>
    </p:extLst>
  </p:cSld>
  <p:clrMapOvr>
    <a:masterClrMapping/>
  </p:clrMapOvr>
  <p:transition>
    <p:fade/>
  </p:transition>
  <p:extLst mod="1">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933989426"/>
      </p:ext>
    </p:extLst>
  </p:cSld>
  <p:clrMapOvr>
    <a:masterClrMapping/>
  </p:clrMapOvr>
  <p:transition>
    <p:fade/>
  </p:transition>
  <p:extLst mod="1">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4152881280"/>
      </p:ext>
    </p:extLst>
  </p:cSld>
  <p:clrMapOvr>
    <a:masterClrMapping/>
  </p:clrMapOvr>
  <p:transition>
    <p:fade/>
  </p:transition>
  <p:extLst mod="1">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566607187"/>
      </p:ext>
    </p:extLst>
  </p:cSld>
  <p:clrMapOvr>
    <a:masterClrMapping/>
  </p:clrMapOvr>
  <p:transition>
    <p:fade/>
  </p:transition>
  <p:extLst mod="1">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pic>
        <p:nvPicPr>
          <p:cNvPr id="4" name="Picture 3" descr="A picture containing object&#10;&#10;Description automatically generated">
            <a:extLst>
              <a:ext uri="{FF2B5EF4-FFF2-40B4-BE49-F238E27FC236}">
                <a16:creationId xmlns:a16="http://schemas.microsoft.com/office/drawing/2014/main" id="{54920234-9C55-43BF-8FBB-243C61CF9BFD}"/>
              </a:ext>
            </a:extLst>
          </p:cNvPr>
          <p:cNvPicPr>
            <a:picLocks noChangeAspect="1"/>
          </p:cNvPicPr>
          <p:nvPr userDrawn="1"/>
        </p:nvPicPr>
        <p:blipFill>
          <a:blip r:embed="rId2"/>
          <a:stretch>
            <a:fillRect/>
          </a:stretch>
        </p:blipFill>
        <p:spPr>
          <a:xfrm>
            <a:off x="6629505" y="1694296"/>
            <a:ext cx="4979883" cy="5181599"/>
          </a:xfrm>
          <a:prstGeom prst="rect">
            <a:avLst/>
          </a:prstGeom>
        </p:spPr>
      </p:pic>
    </p:spTree>
    <p:extLst>
      <p:ext uri="{BB962C8B-B14F-4D97-AF65-F5344CB8AC3E}">
        <p14:creationId xmlns:p14="http://schemas.microsoft.com/office/powerpoint/2010/main" val="11603901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Vide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pic>
        <p:nvPicPr>
          <p:cNvPr id="4" name="Picture 3">
            <a:extLst>
              <a:ext uri="{FF2B5EF4-FFF2-40B4-BE49-F238E27FC236}">
                <a16:creationId xmlns:a16="http://schemas.microsoft.com/office/drawing/2014/main" id="{C1B8E4B8-DDAB-4200-9EE3-2BD9BE2DFA5A}"/>
              </a:ext>
            </a:extLst>
          </p:cNvPr>
          <p:cNvPicPr>
            <a:picLocks noChangeAspect="1"/>
          </p:cNvPicPr>
          <p:nvPr userDrawn="1"/>
        </p:nvPicPr>
        <p:blipFill>
          <a:blip r:embed="rId2"/>
          <a:stretch>
            <a:fillRect/>
          </a:stretch>
        </p:blipFill>
        <p:spPr>
          <a:xfrm>
            <a:off x="4212526" y="1043610"/>
            <a:ext cx="8432729" cy="5814390"/>
          </a:xfrm>
          <a:prstGeom prst="rect">
            <a:avLst/>
          </a:prstGeom>
        </p:spPr>
      </p:pic>
    </p:spTree>
    <p:extLst>
      <p:ext uri="{BB962C8B-B14F-4D97-AF65-F5344CB8AC3E}">
        <p14:creationId xmlns:p14="http://schemas.microsoft.com/office/powerpoint/2010/main" val="17572139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4" name="Picture 3">
            <a:extLst>
              <a:ext uri="{FF2B5EF4-FFF2-40B4-BE49-F238E27FC236}">
                <a16:creationId xmlns:a16="http://schemas.microsoft.com/office/drawing/2014/main" id="{C154B7AB-398B-4A7F-855A-8DC52778F1F2}"/>
              </a:ext>
            </a:extLst>
          </p:cNvPr>
          <p:cNvPicPr>
            <a:picLocks noChangeAspect="1"/>
          </p:cNvPicPr>
          <p:nvPr userDrawn="1"/>
        </p:nvPicPr>
        <p:blipFill>
          <a:blip r:embed="rId2"/>
          <a:stretch>
            <a:fillRect/>
          </a:stretch>
        </p:blipFill>
        <p:spPr>
          <a:xfrm>
            <a:off x="4212526" y="1043610"/>
            <a:ext cx="8432729" cy="5814390"/>
          </a:xfrm>
          <a:prstGeom prst="rect">
            <a:avLst/>
          </a:prstGeom>
        </p:spPr>
      </p:pic>
    </p:spTree>
    <p:extLst>
      <p:ext uri="{BB962C8B-B14F-4D97-AF65-F5344CB8AC3E}">
        <p14:creationId xmlns:p14="http://schemas.microsoft.com/office/powerpoint/2010/main" val="312785736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E6E6E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bg1"/>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solidFill>
                  <a:schemeClr val="bg1"/>
                </a:solidFill>
                <a:latin typeface="+mn-lt"/>
              </a:defRPr>
            </a:lvl1pPr>
          </a:lstStyle>
          <a:p>
            <a:pPr lvl="0"/>
            <a:r>
              <a:rPr lang="en-US" dirty="0"/>
              <a:t>Speaker name</a:t>
            </a:r>
          </a:p>
        </p:txBody>
      </p:sp>
      <p:pic>
        <p:nvPicPr>
          <p:cNvPr id="9" name="Picture 8" descr="A picture containing object&#10;&#10;Description automatically generated">
            <a:extLst>
              <a:ext uri="{FF2B5EF4-FFF2-40B4-BE49-F238E27FC236}">
                <a16:creationId xmlns:a16="http://schemas.microsoft.com/office/drawing/2014/main" id="{A460CCCF-4A8F-4C25-A420-E690A10C87E1}"/>
              </a:ext>
            </a:extLst>
          </p:cNvPr>
          <p:cNvPicPr>
            <a:picLocks noChangeAspect="1"/>
          </p:cNvPicPr>
          <p:nvPr userDrawn="1"/>
        </p:nvPicPr>
        <p:blipFill>
          <a:blip r:embed="rId2"/>
          <a:stretch>
            <a:fillRect/>
          </a:stretch>
        </p:blipFill>
        <p:spPr>
          <a:xfrm>
            <a:off x="6629505" y="1694296"/>
            <a:ext cx="4979883" cy="5181599"/>
          </a:xfrm>
          <a:prstGeom prst="rect">
            <a:avLst/>
          </a:prstGeom>
        </p:spPr>
      </p:pic>
    </p:spTree>
    <p:extLst>
      <p:ext uri="{BB962C8B-B14F-4D97-AF65-F5344CB8AC3E}">
        <p14:creationId xmlns:p14="http://schemas.microsoft.com/office/powerpoint/2010/main" val="199635694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Walkin 4">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1800" cy="1107996"/>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8" name="MS logo gray - EMF" descr="Microsoft logo, gray text version">
            <a:extLst>
              <a:ext uri="{FF2B5EF4-FFF2-40B4-BE49-F238E27FC236}">
                <a16:creationId xmlns:a16="http://schemas.microsoft.com/office/drawing/2014/main" id="{51D11B78-31B1-4F76-BB10-2E94696627CA}"/>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pic>
        <p:nvPicPr>
          <p:cNvPr id="6" name="Picture 5">
            <a:extLst>
              <a:ext uri="{FF2B5EF4-FFF2-40B4-BE49-F238E27FC236}">
                <a16:creationId xmlns:a16="http://schemas.microsoft.com/office/drawing/2014/main" id="{A753D0E1-2E88-4825-A2D4-E566FC9C1857}"/>
              </a:ext>
            </a:extLst>
          </p:cNvPr>
          <p:cNvPicPr>
            <a:picLocks noChangeAspect="1"/>
          </p:cNvPicPr>
          <p:nvPr userDrawn="1"/>
        </p:nvPicPr>
        <p:blipFill>
          <a:blip r:embed="rId3">
            <a:alphaModFix/>
          </a:blip>
          <a:stretch>
            <a:fillRect/>
          </a:stretch>
        </p:blipFill>
        <p:spPr>
          <a:xfrm>
            <a:off x="4013200" y="1238904"/>
            <a:ext cx="8432729" cy="5754767"/>
          </a:xfrm>
          <a:prstGeom prst="rect">
            <a:avLst/>
          </a:prstGeom>
        </p:spPr>
      </p:pic>
      <p:sp>
        <p:nvSpPr>
          <p:cNvPr id="10" name="TextBox 9">
            <a:extLst>
              <a:ext uri="{FF2B5EF4-FFF2-40B4-BE49-F238E27FC236}">
                <a16:creationId xmlns:a16="http://schemas.microsoft.com/office/drawing/2014/main" id="{A51FF314-DDCD-45D7-B7F0-2F1A86123014}"/>
              </a:ext>
            </a:extLst>
          </p:cNvPr>
          <p:cNvSpPr txBox="1"/>
          <p:nvPr userDrawn="1"/>
        </p:nvSpPr>
        <p:spPr>
          <a:xfrm>
            <a:off x="584200" y="6110770"/>
            <a:ext cx="2247900" cy="215444"/>
          </a:xfrm>
          <a:prstGeom prst="rect">
            <a:avLst/>
          </a:prstGeom>
          <a:noFill/>
        </p:spPr>
        <p:txBody>
          <a:bodyPr wrap="square" lIns="0" tIns="0" rIns="0" bIns="0" rtlCol="0">
            <a:spAutoFit/>
          </a:bodyPr>
          <a:lstStyle/>
          <a:p>
            <a:pPr algn="l"/>
            <a:r>
              <a:rPr lang="en-US" sz="1400" dirty="0">
                <a:solidFill>
                  <a:srgbClr val="5C2D91"/>
                </a:solidFill>
                <a:latin typeface="+mn-lt"/>
                <a:cs typeface="Segoe UI Semilight" panose="020B0402040204020203" pitchFamily="34" charset="0"/>
              </a:rPr>
              <a:t>Visual Studio 2019 launch</a:t>
            </a:r>
          </a:p>
        </p:txBody>
      </p:sp>
      <p:pic>
        <p:nvPicPr>
          <p:cNvPr id="11" name="Picture 10">
            <a:extLst>
              <a:ext uri="{FF2B5EF4-FFF2-40B4-BE49-F238E27FC236}">
                <a16:creationId xmlns:a16="http://schemas.microsoft.com/office/drawing/2014/main" id="{3D6B6FB0-051D-46F2-A647-CF503FB7244F}"/>
              </a:ext>
            </a:extLst>
          </p:cNvPr>
          <p:cNvPicPr>
            <a:picLocks noChangeAspect="1"/>
          </p:cNvPicPr>
          <p:nvPr userDrawn="1"/>
        </p:nvPicPr>
        <p:blipFill rotWithShape="1">
          <a:blip r:embed="rId3">
            <a:alphaModFix/>
          </a:blip>
          <a:srcRect l="12575" t="73146" r="27409"/>
          <a:stretch/>
        </p:blipFill>
        <p:spPr>
          <a:xfrm>
            <a:off x="7131051" y="-63500"/>
            <a:ext cx="5060950" cy="1545371"/>
          </a:xfrm>
          <a:prstGeom prst="rect">
            <a:avLst/>
          </a:prstGeom>
        </p:spPr>
      </p:pic>
    </p:spTree>
    <p:extLst>
      <p:ext uri="{BB962C8B-B14F-4D97-AF65-F5344CB8AC3E}">
        <p14:creationId xmlns:p14="http://schemas.microsoft.com/office/powerpoint/2010/main" val="147950424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rgbClr val="E6E6E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bg1"/>
                </a:solidFill>
                <a:effectLst/>
                <a:latin typeface="+mj-lt"/>
                <a:ea typeface="+mn-ea"/>
                <a:cs typeface="Segoe UI" pitchFamily="34" charset="0"/>
              </a:defRPr>
            </a:lvl1pPr>
          </a:lstStyle>
          <a:p>
            <a:r>
              <a:rPr lang="en-US" dirty="0"/>
              <a:t>Video</a:t>
            </a:r>
          </a:p>
        </p:txBody>
      </p:sp>
      <p:pic>
        <p:nvPicPr>
          <p:cNvPr id="4" name="Picture 3">
            <a:extLst>
              <a:ext uri="{FF2B5EF4-FFF2-40B4-BE49-F238E27FC236}">
                <a16:creationId xmlns:a16="http://schemas.microsoft.com/office/drawing/2014/main" id="{99257504-D4F0-45F1-97EC-EFD0456CFE3D}"/>
              </a:ext>
            </a:extLst>
          </p:cNvPr>
          <p:cNvPicPr>
            <a:picLocks noChangeAspect="1"/>
          </p:cNvPicPr>
          <p:nvPr userDrawn="1"/>
        </p:nvPicPr>
        <p:blipFill>
          <a:blip r:embed="rId2"/>
          <a:stretch>
            <a:fillRect/>
          </a:stretch>
        </p:blipFill>
        <p:spPr>
          <a:xfrm>
            <a:off x="4212526" y="1043610"/>
            <a:ext cx="8432729" cy="5814390"/>
          </a:xfrm>
          <a:prstGeom prst="rect">
            <a:avLst/>
          </a:prstGeom>
        </p:spPr>
      </p:pic>
    </p:spTree>
    <p:extLst>
      <p:ext uri="{BB962C8B-B14F-4D97-AF65-F5344CB8AC3E}">
        <p14:creationId xmlns:p14="http://schemas.microsoft.com/office/powerpoint/2010/main" val="148737717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rgbClr val="E6E6E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bg1"/>
                </a:solidFill>
                <a:effectLst/>
                <a:latin typeface="+mj-lt"/>
                <a:ea typeface="+mn-ea"/>
                <a:cs typeface="Segoe UI" pitchFamily="34" charset="0"/>
              </a:defRPr>
            </a:lvl1pPr>
          </a:lstStyle>
          <a:p>
            <a:r>
              <a:rPr lang="en-US" dirty="0"/>
              <a:t>Section title</a:t>
            </a:r>
          </a:p>
        </p:txBody>
      </p:sp>
      <p:pic>
        <p:nvPicPr>
          <p:cNvPr id="4" name="Picture 3">
            <a:extLst>
              <a:ext uri="{FF2B5EF4-FFF2-40B4-BE49-F238E27FC236}">
                <a16:creationId xmlns:a16="http://schemas.microsoft.com/office/drawing/2014/main" id="{383B5D3D-A747-4BB9-A48C-15080DF0F817}"/>
              </a:ext>
            </a:extLst>
          </p:cNvPr>
          <p:cNvPicPr>
            <a:picLocks noChangeAspect="1"/>
          </p:cNvPicPr>
          <p:nvPr userDrawn="1"/>
        </p:nvPicPr>
        <p:blipFill>
          <a:blip r:embed="rId2"/>
          <a:stretch>
            <a:fillRect/>
          </a:stretch>
        </p:blipFill>
        <p:spPr>
          <a:xfrm>
            <a:off x="4212526" y="1043610"/>
            <a:ext cx="8432729" cy="5814390"/>
          </a:xfrm>
          <a:prstGeom prst="rect">
            <a:avLst/>
          </a:prstGeom>
        </p:spPr>
      </p:pic>
    </p:spTree>
    <p:extLst>
      <p:ext uri="{BB962C8B-B14F-4D97-AF65-F5344CB8AC3E}">
        <p14:creationId xmlns:p14="http://schemas.microsoft.com/office/powerpoint/2010/main" val="126967788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03399128"/>
      </p:ext>
    </p:extLst>
  </p:cSld>
  <p:clrMapOvr>
    <a:masterClrMapping/>
  </p:clrMapOvr>
  <p:transition>
    <p:fade/>
  </p:transition>
  <p:extLst mod="1">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79124447"/>
      </p:ext>
    </p:extLst>
  </p:cSld>
  <p:clrMapOvr>
    <a:overrideClrMapping bg1="dk1" tx1="lt1" bg2="dk2" tx2="lt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26370050"/>
      </p:ext>
    </p:extLst>
  </p:cSld>
  <p:clrMapOvr>
    <a:masterClrMapping/>
  </p:clrMapOvr>
  <p:transition>
    <p:fade/>
  </p:transition>
  <p:extLst mod="1">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Closing logo slide">
    <p:bg>
      <p:bgPr>
        <a:solidFill>
          <a:srgbClr val="FFFFFF"/>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6" name="MS logo gray - EMF" descr="Microsoft logo, gray text version">
            <a:extLst>
              <a:ext uri="{FF2B5EF4-FFF2-40B4-BE49-F238E27FC236}">
                <a16:creationId xmlns:a16="http://schemas.microsoft.com/office/drawing/2014/main" id="{6EB48F5B-FA46-418B-8BEE-9F0C23C84A52}"/>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241688341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2_Closing logo slide">
    <p:bg>
      <p:bgPr>
        <a:solidFill>
          <a:srgbClr val="E6E6E6"/>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6" name="MS logo gray - EMF" descr="Microsoft logo, gray text version">
            <a:extLst>
              <a:ext uri="{FF2B5EF4-FFF2-40B4-BE49-F238E27FC236}">
                <a16:creationId xmlns:a16="http://schemas.microsoft.com/office/drawing/2014/main" id="{6EB48F5B-FA46-418B-8BEE-9F0C23C84A52}"/>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29802206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91559621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179774263"/>
      </p:ext>
    </p:extLst>
  </p:cSld>
  <p:clrMapOvr>
    <a:overrideClrMapping bg1="dk1" tx1="lt1" bg2="dk2" tx2="lt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Walkin 3">
    <p:bg>
      <p:bgPr>
        <a:solidFill>
          <a:srgbClr val="0D0D0D"/>
        </a:solidFill>
        <a:effectLst/>
      </p:bgPr>
    </p:bg>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0BB89D76-F7EC-4998-816E-1AEF7A51BD6A}"/>
              </a:ext>
            </a:extLst>
          </p:cNvPr>
          <p:cNvPicPr>
            <a:picLocks noChangeAspect="1"/>
          </p:cNvPicPr>
          <p:nvPr userDrawn="1"/>
        </p:nvPicPr>
        <p:blipFill rotWithShape="1">
          <a:blip r:embed="rId2"/>
          <a:srcRect l="12500" t="73146" r="27485"/>
          <a:stretch/>
        </p:blipFill>
        <p:spPr>
          <a:xfrm>
            <a:off x="7131050" y="-63500"/>
            <a:ext cx="5060950" cy="1545371"/>
          </a:xfrm>
          <a:prstGeom prst="rect">
            <a:avLst/>
          </a:prstGeom>
        </p:spPr>
      </p:pic>
      <p:sp>
        <p:nvSpPr>
          <p:cNvPr id="9" name="Title 1"/>
          <p:cNvSpPr>
            <a:spLocks noGrp="1"/>
          </p:cNvSpPr>
          <p:nvPr>
            <p:ph type="title" hasCustomPrompt="1"/>
          </p:nvPr>
        </p:nvSpPr>
        <p:spPr>
          <a:xfrm>
            <a:off x="584200" y="2425780"/>
            <a:ext cx="5511800" cy="1107996"/>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6" name="MS logo white - EMF" descr="Microsoft logo white text version">
            <a:extLst>
              <a:ext uri="{FF2B5EF4-FFF2-40B4-BE49-F238E27FC236}">
                <a16:creationId xmlns:a16="http://schemas.microsoft.com/office/drawing/2014/main" id="{FA1FB81A-230B-4B5F-94D8-5F0D77A47034}"/>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3" name="TextBox 2">
            <a:extLst>
              <a:ext uri="{FF2B5EF4-FFF2-40B4-BE49-F238E27FC236}">
                <a16:creationId xmlns:a16="http://schemas.microsoft.com/office/drawing/2014/main" id="{838A163C-6938-402F-928F-D9DB9DE804AF}"/>
              </a:ext>
            </a:extLst>
          </p:cNvPr>
          <p:cNvSpPr txBox="1"/>
          <p:nvPr userDrawn="1"/>
        </p:nvSpPr>
        <p:spPr>
          <a:xfrm>
            <a:off x="584200" y="6106490"/>
            <a:ext cx="2125146" cy="215444"/>
          </a:xfrm>
          <a:prstGeom prst="rect">
            <a:avLst/>
          </a:prstGeom>
          <a:noFill/>
        </p:spPr>
        <p:txBody>
          <a:bodyPr wrap="square" lIns="0" tIns="0" rIns="0" bIns="0" rtlCol="0">
            <a:spAutoFit/>
          </a:bodyPr>
          <a:lstStyle/>
          <a:p>
            <a:pPr algn="l"/>
            <a:r>
              <a:rPr lang="en-US" sz="1400" dirty="0">
                <a:solidFill>
                  <a:schemeClr val="tx1"/>
                </a:solidFill>
                <a:latin typeface="+mn-lt"/>
                <a:cs typeface="Segoe UI Semilight" panose="020B0402040204020203" pitchFamily="34" charset="0"/>
              </a:rPr>
              <a:t>Visual Studio 2019 launch</a:t>
            </a:r>
          </a:p>
        </p:txBody>
      </p:sp>
      <p:pic>
        <p:nvPicPr>
          <p:cNvPr id="11" name="Picture 10">
            <a:extLst>
              <a:ext uri="{FF2B5EF4-FFF2-40B4-BE49-F238E27FC236}">
                <a16:creationId xmlns:a16="http://schemas.microsoft.com/office/drawing/2014/main" id="{379A369E-6943-4DDC-A52C-35729DDD02D0}"/>
              </a:ext>
            </a:extLst>
          </p:cNvPr>
          <p:cNvPicPr>
            <a:picLocks noChangeAspect="1"/>
          </p:cNvPicPr>
          <p:nvPr userDrawn="1"/>
        </p:nvPicPr>
        <p:blipFill>
          <a:blip r:embed="rId2"/>
          <a:stretch>
            <a:fillRect/>
          </a:stretch>
        </p:blipFill>
        <p:spPr>
          <a:xfrm>
            <a:off x="4013201" y="1238904"/>
            <a:ext cx="8432727" cy="5754767"/>
          </a:xfrm>
          <a:prstGeom prst="rect">
            <a:avLst/>
          </a:prstGeom>
        </p:spPr>
      </p:pic>
    </p:spTree>
    <p:extLst>
      <p:ext uri="{BB962C8B-B14F-4D97-AF65-F5344CB8AC3E}">
        <p14:creationId xmlns:p14="http://schemas.microsoft.com/office/powerpoint/2010/main" val="193599705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alkin">
    <p:bg>
      <p:bgRef idx="1001">
        <a:schemeClr val="bg2"/>
      </p:bgRef>
    </p:bg>
    <p:spTree>
      <p:nvGrpSpPr>
        <p:cNvPr id="1" name=""/>
        <p:cNvGrpSpPr/>
        <p:nvPr/>
      </p:nvGrpSpPr>
      <p:grpSpPr>
        <a:xfrm>
          <a:off x="0" y="0"/>
          <a:ext cx="0" cy="0"/>
          <a:chOff x="0" y="0"/>
          <a:chExt cx="0" cy="0"/>
        </a:xfrm>
      </p:grpSpPr>
      <p:pic>
        <p:nvPicPr>
          <p:cNvPr id="2" name="MS logo white - EMF" descr="Microsoft logo white text version">
            <a:extLst>
              <a:ext uri="{FF2B5EF4-FFF2-40B4-BE49-F238E27FC236}">
                <a16:creationId xmlns:a16="http://schemas.microsoft.com/office/drawing/2014/main" id="{7033D55B-F61A-48E5-891C-F971584B96C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6" name="Picture 5">
            <a:extLst>
              <a:ext uri="{FF2B5EF4-FFF2-40B4-BE49-F238E27FC236}">
                <a16:creationId xmlns:a16="http://schemas.microsoft.com/office/drawing/2014/main" id="{1A72FC08-101E-FD45-98D4-BA5238BA2D04}"/>
              </a:ext>
            </a:extLst>
          </p:cNvPr>
          <p:cNvPicPr>
            <a:picLocks noChangeAspect="1"/>
          </p:cNvPicPr>
          <p:nvPr userDrawn="1"/>
        </p:nvPicPr>
        <p:blipFill>
          <a:blip r:embed="rId3"/>
          <a:stretch>
            <a:fillRect/>
          </a:stretch>
        </p:blipFill>
        <p:spPr>
          <a:xfrm>
            <a:off x="2693233" y="0"/>
            <a:ext cx="9946298" cy="6858000"/>
          </a:xfrm>
          <a:prstGeom prst="rect">
            <a:avLst/>
          </a:prstGeom>
        </p:spPr>
      </p:pic>
      <p:sp>
        <p:nvSpPr>
          <p:cNvPr id="4" name="TextBox 3">
            <a:extLst>
              <a:ext uri="{FF2B5EF4-FFF2-40B4-BE49-F238E27FC236}">
                <a16:creationId xmlns:a16="http://schemas.microsoft.com/office/drawing/2014/main" id="{72B7EB77-ADDA-40AC-A631-33EAADA9DEB7}"/>
              </a:ext>
            </a:extLst>
          </p:cNvPr>
          <p:cNvSpPr txBox="1"/>
          <p:nvPr userDrawn="1"/>
        </p:nvSpPr>
        <p:spPr>
          <a:xfrm>
            <a:off x="584200" y="6106490"/>
            <a:ext cx="2125146" cy="215444"/>
          </a:xfrm>
          <a:prstGeom prst="rect">
            <a:avLst/>
          </a:prstGeom>
          <a:noFill/>
        </p:spPr>
        <p:txBody>
          <a:bodyPr wrap="square" lIns="0" tIns="0" rIns="0" bIns="0" rtlCol="0">
            <a:spAutoFit/>
          </a:bodyPr>
          <a:lstStyle/>
          <a:p>
            <a:pPr algn="l"/>
            <a:r>
              <a:rPr lang="en-US" sz="1400" dirty="0">
                <a:solidFill>
                  <a:schemeClr val="tx1"/>
                </a:solidFill>
                <a:latin typeface="+mn-lt"/>
                <a:cs typeface="Segoe UI Semilight" panose="020B0402040204020203" pitchFamily="34" charset="0"/>
              </a:rPr>
              <a:t>Visual Studio 2019 launch</a:t>
            </a:r>
          </a:p>
        </p:txBody>
      </p:sp>
    </p:spTree>
    <p:extLst>
      <p:ext uri="{BB962C8B-B14F-4D97-AF65-F5344CB8AC3E}">
        <p14:creationId xmlns:p14="http://schemas.microsoft.com/office/powerpoint/2010/main" val="1444744507"/>
      </p:ext>
    </p:extLst>
  </p:cSld>
  <p:clrMapOvr>
    <a:overrideClrMapping bg1="dk1" tx1="lt1" bg2="dk2" tx2="lt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Walkin 4">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1800" cy="1107996"/>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8" name="MS logo gray - EMF" descr="Microsoft logo, gray text version">
            <a:extLst>
              <a:ext uri="{FF2B5EF4-FFF2-40B4-BE49-F238E27FC236}">
                <a16:creationId xmlns:a16="http://schemas.microsoft.com/office/drawing/2014/main" id="{51D11B78-31B1-4F76-BB10-2E94696627CA}"/>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pic>
        <p:nvPicPr>
          <p:cNvPr id="6" name="Picture 5">
            <a:extLst>
              <a:ext uri="{FF2B5EF4-FFF2-40B4-BE49-F238E27FC236}">
                <a16:creationId xmlns:a16="http://schemas.microsoft.com/office/drawing/2014/main" id="{A753D0E1-2E88-4825-A2D4-E566FC9C1857}"/>
              </a:ext>
            </a:extLst>
          </p:cNvPr>
          <p:cNvPicPr>
            <a:picLocks noChangeAspect="1"/>
          </p:cNvPicPr>
          <p:nvPr userDrawn="1"/>
        </p:nvPicPr>
        <p:blipFill>
          <a:blip r:embed="rId3">
            <a:alphaModFix amt="70000"/>
          </a:blip>
          <a:stretch>
            <a:fillRect/>
          </a:stretch>
        </p:blipFill>
        <p:spPr>
          <a:xfrm>
            <a:off x="4013200" y="1238904"/>
            <a:ext cx="8432729" cy="5754767"/>
          </a:xfrm>
          <a:prstGeom prst="rect">
            <a:avLst/>
          </a:prstGeom>
        </p:spPr>
      </p:pic>
      <p:sp>
        <p:nvSpPr>
          <p:cNvPr id="10" name="TextBox 9">
            <a:extLst>
              <a:ext uri="{FF2B5EF4-FFF2-40B4-BE49-F238E27FC236}">
                <a16:creationId xmlns:a16="http://schemas.microsoft.com/office/drawing/2014/main" id="{A51FF314-DDCD-45D7-B7F0-2F1A86123014}"/>
              </a:ext>
            </a:extLst>
          </p:cNvPr>
          <p:cNvSpPr txBox="1"/>
          <p:nvPr userDrawn="1"/>
        </p:nvSpPr>
        <p:spPr>
          <a:xfrm>
            <a:off x="584200" y="6110770"/>
            <a:ext cx="2247900" cy="215444"/>
          </a:xfrm>
          <a:prstGeom prst="rect">
            <a:avLst/>
          </a:prstGeom>
          <a:noFill/>
        </p:spPr>
        <p:txBody>
          <a:bodyPr wrap="square" lIns="0" tIns="0" rIns="0" bIns="0" rtlCol="0">
            <a:spAutoFit/>
          </a:bodyPr>
          <a:lstStyle/>
          <a:p>
            <a:pPr algn="l"/>
            <a:r>
              <a:rPr lang="en-US" sz="1400" dirty="0">
                <a:solidFill>
                  <a:srgbClr val="5C2D91"/>
                </a:solidFill>
                <a:latin typeface="+mn-lt"/>
                <a:cs typeface="Segoe UI Semilight" panose="020B0402040204020203" pitchFamily="34" charset="0"/>
              </a:rPr>
              <a:t>Visual Studio 2019 launch</a:t>
            </a:r>
          </a:p>
        </p:txBody>
      </p:sp>
      <p:pic>
        <p:nvPicPr>
          <p:cNvPr id="11" name="Picture 10">
            <a:extLst>
              <a:ext uri="{FF2B5EF4-FFF2-40B4-BE49-F238E27FC236}">
                <a16:creationId xmlns:a16="http://schemas.microsoft.com/office/drawing/2014/main" id="{3D6B6FB0-051D-46F2-A647-CF503FB7244F}"/>
              </a:ext>
            </a:extLst>
          </p:cNvPr>
          <p:cNvPicPr>
            <a:picLocks noChangeAspect="1"/>
          </p:cNvPicPr>
          <p:nvPr userDrawn="1"/>
        </p:nvPicPr>
        <p:blipFill rotWithShape="1">
          <a:blip r:embed="rId3">
            <a:alphaModFix amt="70000"/>
          </a:blip>
          <a:srcRect l="12575" t="73146" r="27409"/>
          <a:stretch/>
        </p:blipFill>
        <p:spPr>
          <a:xfrm>
            <a:off x="7131051" y="-63500"/>
            <a:ext cx="5060950" cy="1545371"/>
          </a:xfrm>
          <a:prstGeom prst="rect">
            <a:avLst/>
          </a:prstGeom>
        </p:spPr>
      </p:pic>
    </p:spTree>
    <p:extLst>
      <p:ext uri="{BB962C8B-B14F-4D97-AF65-F5344CB8AC3E}">
        <p14:creationId xmlns:p14="http://schemas.microsoft.com/office/powerpoint/2010/main" val="336586899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2_Walkin 4">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1800" cy="1107996"/>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8" name="MS logo gray - EMF" descr="Microsoft logo, gray text version">
            <a:extLst>
              <a:ext uri="{FF2B5EF4-FFF2-40B4-BE49-F238E27FC236}">
                <a16:creationId xmlns:a16="http://schemas.microsoft.com/office/drawing/2014/main" id="{51D11B78-31B1-4F76-BB10-2E94696627CA}"/>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pic>
        <p:nvPicPr>
          <p:cNvPr id="6" name="Picture 5">
            <a:extLst>
              <a:ext uri="{FF2B5EF4-FFF2-40B4-BE49-F238E27FC236}">
                <a16:creationId xmlns:a16="http://schemas.microsoft.com/office/drawing/2014/main" id="{A753D0E1-2E88-4825-A2D4-E566FC9C1857}"/>
              </a:ext>
            </a:extLst>
          </p:cNvPr>
          <p:cNvPicPr>
            <a:picLocks noChangeAspect="1"/>
          </p:cNvPicPr>
          <p:nvPr userDrawn="1"/>
        </p:nvPicPr>
        <p:blipFill>
          <a:blip r:embed="rId3">
            <a:alphaModFix/>
          </a:blip>
          <a:stretch>
            <a:fillRect/>
          </a:stretch>
        </p:blipFill>
        <p:spPr>
          <a:xfrm>
            <a:off x="4013200" y="1238904"/>
            <a:ext cx="8432729" cy="5754767"/>
          </a:xfrm>
          <a:prstGeom prst="rect">
            <a:avLst/>
          </a:prstGeom>
        </p:spPr>
      </p:pic>
      <p:sp>
        <p:nvSpPr>
          <p:cNvPr id="10" name="TextBox 9">
            <a:extLst>
              <a:ext uri="{FF2B5EF4-FFF2-40B4-BE49-F238E27FC236}">
                <a16:creationId xmlns:a16="http://schemas.microsoft.com/office/drawing/2014/main" id="{A51FF314-DDCD-45D7-B7F0-2F1A86123014}"/>
              </a:ext>
            </a:extLst>
          </p:cNvPr>
          <p:cNvSpPr txBox="1"/>
          <p:nvPr userDrawn="1"/>
        </p:nvSpPr>
        <p:spPr>
          <a:xfrm>
            <a:off x="584200" y="6110770"/>
            <a:ext cx="2247900" cy="215444"/>
          </a:xfrm>
          <a:prstGeom prst="rect">
            <a:avLst/>
          </a:prstGeom>
          <a:noFill/>
        </p:spPr>
        <p:txBody>
          <a:bodyPr wrap="square" lIns="0" tIns="0" rIns="0" bIns="0" rtlCol="0">
            <a:spAutoFit/>
          </a:bodyPr>
          <a:lstStyle/>
          <a:p>
            <a:pPr algn="l"/>
            <a:r>
              <a:rPr lang="en-US" sz="1400" dirty="0">
                <a:solidFill>
                  <a:srgbClr val="5C2D91"/>
                </a:solidFill>
                <a:latin typeface="+mn-lt"/>
                <a:cs typeface="Segoe UI Semilight" panose="020B0402040204020203" pitchFamily="34" charset="0"/>
              </a:rPr>
              <a:t>Visual Studio 2019 launch</a:t>
            </a:r>
          </a:p>
        </p:txBody>
      </p:sp>
      <p:pic>
        <p:nvPicPr>
          <p:cNvPr id="11" name="Picture 10">
            <a:extLst>
              <a:ext uri="{FF2B5EF4-FFF2-40B4-BE49-F238E27FC236}">
                <a16:creationId xmlns:a16="http://schemas.microsoft.com/office/drawing/2014/main" id="{3D6B6FB0-051D-46F2-A647-CF503FB7244F}"/>
              </a:ext>
            </a:extLst>
          </p:cNvPr>
          <p:cNvPicPr>
            <a:picLocks noChangeAspect="1"/>
          </p:cNvPicPr>
          <p:nvPr userDrawn="1"/>
        </p:nvPicPr>
        <p:blipFill rotWithShape="1">
          <a:blip r:embed="rId3">
            <a:alphaModFix/>
          </a:blip>
          <a:srcRect l="12575" t="73146" r="27409"/>
          <a:stretch/>
        </p:blipFill>
        <p:spPr>
          <a:xfrm>
            <a:off x="7131051" y="-63500"/>
            <a:ext cx="5060950" cy="1545371"/>
          </a:xfrm>
          <a:prstGeom prst="rect">
            <a:avLst/>
          </a:prstGeom>
        </p:spPr>
      </p:pic>
    </p:spTree>
    <p:extLst>
      <p:ext uri="{BB962C8B-B14F-4D97-AF65-F5344CB8AC3E}">
        <p14:creationId xmlns:p14="http://schemas.microsoft.com/office/powerpoint/2010/main" val="208697236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Walkin">
    <p:bg>
      <p:bgRef idx="1001">
        <a:schemeClr val="bg2"/>
      </p:bgRef>
    </p:bg>
    <p:spTree>
      <p:nvGrpSpPr>
        <p:cNvPr id="1" name=""/>
        <p:cNvGrpSpPr/>
        <p:nvPr/>
      </p:nvGrpSpPr>
      <p:grpSpPr>
        <a:xfrm>
          <a:off x="0" y="0"/>
          <a:ext cx="0" cy="0"/>
          <a:chOff x="0" y="0"/>
          <a:chExt cx="0" cy="0"/>
        </a:xfrm>
      </p:grpSpPr>
      <p:pic>
        <p:nvPicPr>
          <p:cNvPr id="2" name="MS logo white - EMF" descr="Microsoft logo white text version">
            <a:extLst>
              <a:ext uri="{FF2B5EF4-FFF2-40B4-BE49-F238E27FC236}">
                <a16:creationId xmlns:a16="http://schemas.microsoft.com/office/drawing/2014/main" id="{7033D55B-F61A-48E5-891C-F971584B96C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6" name="Picture 5">
            <a:extLst>
              <a:ext uri="{FF2B5EF4-FFF2-40B4-BE49-F238E27FC236}">
                <a16:creationId xmlns:a16="http://schemas.microsoft.com/office/drawing/2014/main" id="{1A72FC08-101E-FD45-98D4-BA5238BA2D04}"/>
              </a:ext>
            </a:extLst>
          </p:cNvPr>
          <p:cNvPicPr>
            <a:picLocks noChangeAspect="1"/>
          </p:cNvPicPr>
          <p:nvPr userDrawn="1"/>
        </p:nvPicPr>
        <p:blipFill>
          <a:blip r:embed="rId3"/>
          <a:stretch>
            <a:fillRect/>
          </a:stretch>
        </p:blipFill>
        <p:spPr>
          <a:xfrm>
            <a:off x="2693233" y="0"/>
            <a:ext cx="9946298" cy="6858000"/>
          </a:xfrm>
          <a:prstGeom prst="rect">
            <a:avLst/>
          </a:prstGeom>
        </p:spPr>
      </p:pic>
      <p:sp>
        <p:nvSpPr>
          <p:cNvPr id="4" name="TextBox 3">
            <a:extLst>
              <a:ext uri="{FF2B5EF4-FFF2-40B4-BE49-F238E27FC236}">
                <a16:creationId xmlns:a16="http://schemas.microsoft.com/office/drawing/2014/main" id="{72B7EB77-ADDA-40AC-A631-33EAADA9DEB7}"/>
              </a:ext>
            </a:extLst>
          </p:cNvPr>
          <p:cNvSpPr txBox="1"/>
          <p:nvPr userDrawn="1"/>
        </p:nvSpPr>
        <p:spPr>
          <a:xfrm>
            <a:off x="584200" y="6106490"/>
            <a:ext cx="2125146" cy="215444"/>
          </a:xfrm>
          <a:prstGeom prst="rect">
            <a:avLst/>
          </a:prstGeom>
          <a:noFill/>
        </p:spPr>
        <p:txBody>
          <a:bodyPr wrap="square" lIns="0" tIns="0" rIns="0" bIns="0" rtlCol="0">
            <a:spAutoFit/>
          </a:bodyPr>
          <a:lstStyle/>
          <a:p>
            <a:pPr algn="l"/>
            <a:r>
              <a:rPr lang="en-US" sz="1400" dirty="0">
                <a:solidFill>
                  <a:schemeClr val="tx1"/>
                </a:solidFill>
                <a:latin typeface="+mn-lt"/>
                <a:cs typeface="Segoe UI Semilight" panose="020B0402040204020203" pitchFamily="34" charset="0"/>
              </a:rPr>
              <a:t>Visual Studio 2019 launch</a:t>
            </a:r>
          </a:p>
        </p:txBody>
      </p:sp>
    </p:spTree>
    <p:extLst>
      <p:ext uri="{BB962C8B-B14F-4D97-AF65-F5344CB8AC3E}">
        <p14:creationId xmlns:p14="http://schemas.microsoft.com/office/powerpoint/2010/main" val="311992161"/>
      </p:ext>
    </p:extLst>
  </p:cSld>
  <p:clrMapOvr>
    <a:overrideClrMapping bg1="dk1" tx1="lt1" bg2="dk2" tx2="lt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Walkin 2">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9909A9F9-3DB4-46DC-8390-B565E2830B33}"/>
              </a:ext>
            </a:extLst>
          </p:cNvPr>
          <p:cNvSpPr/>
          <p:nvPr userDrawn="1"/>
        </p:nvSpPr>
        <p:spPr bwMode="auto">
          <a:xfrm>
            <a:off x="10124440" y="5735320"/>
            <a:ext cx="1539240" cy="599439"/>
          </a:xfrm>
          <a:custGeom>
            <a:avLst/>
            <a:gdLst>
              <a:gd name="connsiteX0" fmla="*/ 1280160 w 1539240"/>
              <a:gd name="connsiteY0" fmla="*/ 228600 h 604520"/>
              <a:gd name="connsiteX1" fmla="*/ 1280160 w 1539240"/>
              <a:gd name="connsiteY1" fmla="*/ 228600 h 604520"/>
              <a:gd name="connsiteX2" fmla="*/ 1422400 w 1539240"/>
              <a:gd name="connsiteY2" fmla="*/ 238760 h 604520"/>
              <a:gd name="connsiteX3" fmla="*/ 1452880 w 1539240"/>
              <a:gd name="connsiteY3" fmla="*/ 248920 h 604520"/>
              <a:gd name="connsiteX4" fmla="*/ 1483360 w 1539240"/>
              <a:gd name="connsiteY4" fmla="*/ 269240 h 604520"/>
              <a:gd name="connsiteX5" fmla="*/ 1493520 w 1539240"/>
              <a:gd name="connsiteY5" fmla="*/ 284480 h 604520"/>
              <a:gd name="connsiteX6" fmla="*/ 1508760 w 1539240"/>
              <a:gd name="connsiteY6" fmla="*/ 294640 h 604520"/>
              <a:gd name="connsiteX7" fmla="*/ 1529080 w 1539240"/>
              <a:gd name="connsiteY7" fmla="*/ 325120 h 604520"/>
              <a:gd name="connsiteX8" fmla="*/ 1539240 w 1539240"/>
              <a:gd name="connsiteY8" fmla="*/ 340360 h 604520"/>
              <a:gd name="connsiteX9" fmla="*/ 1534160 w 1539240"/>
              <a:gd name="connsiteY9" fmla="*/ 426720 h 604520"/>
              <a:gd name="connsiteX10" fmla="*/ 1513840 w 1539240"/>
              <a:gd name="connsiteY10" fmla="*/ 508000 h 604520"/>
              <a:gd name="connsiteX11" fmla="*/ 1508760 w 1539240"/>
              <a:gd name="connsiteY11" fmla="*/ 523240 h 604520"/>
              <a:gd name="connsiteX12" fmla="*/ 1493520 w 1539240"/>
              <a:gd name="connsiteY12" fmla="*/ 538480 h 604520"/>
              <a:gd name="connsiteX13" fmla="*/ 1447800 w 1539240"/>
              <a:gd name="connsiteY13" fmla="*/ 553720 h 604520"/>
              <a:gd name="connsiteX14" fmla="*/ 1432560 w 1539240"/>
              <a:gd name="connsiteY14" fmla="*/ 558800 h 604520"/>
              <a:gd name="connsiteX15" fmla="*/ 1417320 w 1539240"/>
              <a:gd name="connsiteY15" fmla="*/ 563880 h 604520"/>
              <a:gd name="connsiteX16" fmla="*/ 1203960 w 1539240"/>
              <a:gd name="connsiteY16" fmla="*/ 574040 h 604520"/>
              <a:gd name="connsiteX17" fmla="*/ 497840 w 1539240"/>
              <a:gd name="connsiteY17" fmla="*/ 579120 h 604520"/>
              <a:gd name="connsiteX18" fmla="*/ 447040 w 1539240"/>
              <a:gd name="connsiteY18" fmla="*/ 589280 h 604520"/>
              <a:gd name="connsiteX19" fmla="*/ 421640 w 1539240"/>
              <a:gd name="connsiteY19" fmla="*/ 594360 h 604520"/>
              <a:gd name="connsiteX20" fmla="*/ 406400 w 1539240"/>
              <a:gd name="connsiteY20" fmla="*/ 599440 h 604520"/>
              <a:gd name="connsiteX21" fmla="*/ 381000 w 1539240"/>
              <a:gd name="connsiteY21" fmla="*/ 604520 h 604520"/>
              <a:gd name="connsiteX22" fmla="*/ 223520 w 1539240"/>
              <a:gd name="connsiteY22" fmla="*/ 599440 h 604520"/>
              <a:gd name="connsiteX23" fmla="*/ 157480 w 1539240"/>
              <a:gd name="connsiteY23" fmla="*/ 589280 h 604520"/>
              <a:gd name="connsiteX24" fmla="*/ 116840 w 1539240"/>
              <a:gd name="connsiteY24" fmla="*/ 579120 h 604520"/>
              <a:gd name="connsiteX25" fmla="*/ 96520 w 1539240"/>
              <a:gd name="connsiteY25" fmla="*/ 574040 h 604520"/>
              <a:gd name="connsiteX26" fmla="*/ 66040 w 1539240"/>
              <a:gd name="connsiteY26" fmla="*/ 563880 h 604520"/>
              <a:gd name="connsiteX27" fmla="*/ 50800 w 1539240"/>
              <a:gd name="connsiteY27" fmla="*/ 558800 h 604520"/>
              <a:gd name="connsiteX28" fmla="*/ 40640 w 1539240"/>
              <a:gd name="connsiteY28" fmla="*/ 543560 h 604520"/>
              <a:gd name="connsiteX29" fmla="*/ 35560 w 1539240"/>
              <a:gd name="connsiteY29" fmla="*/ 528320 h 604520"/>
              <a:gd name="connsiteX30" fmla="*/ 30480 w 1539240"/>
              <a:gd name="connsiteY30" fmla="*/ 370840 h 604520"/>
              <a:gd name="connsiteX31" fmla="*/ 25400 w 1539240"/>
              <a:gd name="connsiteY31" fmla="*/ 340360 h 604520"/>
              <a:gd name="connsiteX32" fmla="*/ 20320 w 1539240"/>
              <a:gd name="connsiteY32" fmla="*/ 304800 h 604520"/>
              <a:gd name="connsiteX33" fmla="*/ 10160 w 1539240"/>
              <a:gd name="connsiteY33" fmla="*/ 233680 h 604520"/>
              <a:gd name="connsiteX34" fmla="*/ 0 w 1539240"/>
              <a:gd name="connsiteY34" fmla="*/ 182880 h 604520"/>
              <a:gd name="connsiteX35" fmla="*/ 5080 w 1539240"/>
              <a:gd name="connsiteY35" fmla="*/ 121920 h 604520"/>
              <a:gd name="connsiteX36" fmla="*/ 20320 w 1539240"/>
              <a:gd name="connsiteY36" fmla="*/ 111760 h 604520"/>
              <a:gd name="connsiteX37" fmla="*/ 71120 w 1539240"/>
              <a:gd name="connsiteY37" fmla="*/ 91440 h 604520"/>
              <a:gd name="connsiteX38" fmla="*/ 91440 w 1539240"/>
              <a:gd name="connsiteY38" fmla="*/ 86360 h 604520"/>
              <a:gd name="connsiteX39" fmla="*/ 121920 w 1539240"/>
              <a:gd name="connsiteY39" fmla="*/ 81280 h 604520"/>
              <a:gd name="connsiteX40" fmla="*/ 172720 w 1539240"/>
              <a:gd name="connsiteY40" fmla="*/ 60960 h 604520"/>
              <a:gd name="connsiteX41" fmla="*/ 223520 w 1539240"/>
              <a:gd name="connsiteY41" fmla="*/ 40640 h 604520"/>
              <a:gd name="connsiteX42" fmla="*/ 248920 w 1539240"/>
              <a:gd name="connsiteY42" fmla="*/ 30480 h 604520"/>
              <a:gd name="connsiteX43" fmla="*/ 264160 w 1539240"/>
              <a:gd name="connsiteY43" fmla="*/ 20320 h 604520"/>
              <a:gd name="connsiteX44" fmla="*/ 289560 w 1539240"/>
              <a:gd name="connsiteY44" fmla="*/ 15240 h 604520"/>
              <a:gd name="connsiteX45" fmla="*/ 314960 w 1539240"/>
              <a:gd name="connsiteY45" fmla="*/ 5080 h 604520"/>
              <a:gd name="connsiteX46" fmla="*/ 330200 w 1539240"/>
              <a:gd name="connsiteY46" fmla="*/ 0 h 604520"/>
              <a:gd name="connsiteX47" fmla="*/ 431800 w 1539240"/>
              <a:gd name="connsiteY47" fmla="*/ 10160 h 604520"/>
              <a:gd name="connsiteX48" fmla="*/ 447040 w 1539240"/>
              <a:gd name="connsiteY48" fmla="*/ 15240 h 604520"/>
              <a:gd name="connsiteX49" fmla="*/ 467360 w 1539240"/>
              <a:gd name="connsiteY49" fmla="*/ 20320 h 604520"/>
              <a:gd name="connsiteX50" fmla="*/ 518160 w 1539240"/>
              <a:gd name="connsiteY50" fmla="*/ 35560 h 604520"/>
              <a:gd name="connsiteX51" fmla="*/ 533400 w 1539240"/>
              <a:gd name="connsiteY51" fmla="*/ 45720 h 604520"/>
              <a:gd name="connsiteX52" fmla="*/ 548640 w 1539240"/>
              <a:gd name="connsiteY52" fmla="*/ 50800 h 604520"/>
              <a:gd name="connsiteX53" fmla="*/ 574040 w 1539240"/>
              <a:gd name="connsiteY53" fmla="*/ 60960 h 604520"/>
              <a:gd name="connsiteX54" fmla="*/ 614680 w 1539240"/>
              <a:gd name="connsiteY54" fmla="*/ 71120 h 604520"/>
              <a:gd name="connsiteX55" fmla="*/ 665480 w 1539240"/>
              <a:gd name="connsiteY55" fmla="*/ 91440 h 604520"/>
              <a:gd name="connsiteX56" fmla="*/ 690880 w 1539240"/>
              <a:gd name="connsiteY56" fmla="*/ 96520 h 604520"/>
              <a:gd name="connsiteX57" fmla="*/ 716280 w 1539240"/>
              <a:gd name="connsiteY57" fmla="*/ 106680 h 604520"/>
              <a:gd name="connsiteX58" fmla="*/ 736600 w 1539240"/>
              <a:gd name="connsiteY58" fmla="*/ 111760 h 604520"/>
              <a:gd name="connsiteX59" fmla="*/ 756920 w 1539240"/>
              <a:gd name="connsiteY59" fmla="*/ 121920 h 604520"/>
              <a:gd name="connsiteX60" fmla="*/ 782320 w 1539240"/>
              <a:gd name="connsiteY60" fmla="*/ 127000 h 604520"/>
              <a:gd name="connsiteX61" fmla="*/ 802640 w 1539240"/>
              <a:gd name="connsiteY61" fmla="*/ 132080 h 604520"/>
              <a:gd name="connsiteX62" fmla="*/ 858520 w 1539240"/>
              <a:gd name="connsiteY62" fmla="*/ 142240 h 604520"/>
              <a:gd name="connsiteX63" fmla="*/ 944880 w 1539240"/>
              <a:gd name="connsiteY63" fmla="*/ 157480 h 604520"/>
              <a:gd name="connsiteX64" fmla="*/ 990600 w 1539240"/>
              <a:gd name="connsiteY64" fmla="*/ 162560 h 604520"/>
              <a:gd name="connsiteX65" fmla="*/ 1046480 w 1539240"/>
              <a:gd name="connsiteY65" fmla="*/ 172720 h 604520"/>
              <a:gd name="connsiteX66" fmla="*/ 1061720 w 1539240"/>
              <a:gd name="connsiteY66" fmla="*/ 177800 h 604520"/>
              <a:gd name="connsiteX67" fmla="*/ 1112520 w 1539240"/>
              <a:gd name="connsiteY67" fmla="*/ 187960 h 604520"/>
              <a:gd name="connsiteX68" fmla="*/ 1137920 w 1539240"/>
              <a:gd name="connsiteY68" fmla="*/ 193040 h 604520"/>
              <a:gd name="connsiteX69" fmla="*/ 1168400 w 1539240"/>
              <a:gd name="connsiteY69" fmla="*/ 198120 h 604520"/>
              <a:gd name="connsiteX70" fmla="*/ 1188720 w 1539240"/>
              <a:gd name="connsiteY70" fmla="*/ 203200 h 604520"/>
              <a:gd name="connsiteX71" fmla="*/ 1244600 w 1539240"/>
              <a:gd name="connsiteY71" fmla="*/ 208280 h 604520"/>
              <a:gd name="connsiteX72" fmla="*/ 1280160 w 1539240"/>
              <a:gd name="connsiteY72" fmla="*/ 213360 h 604520"/>
              <a:gd name="connsiteX73" fmla="*/ 1310640 w 1539240"/>
              <a:gd name="connsiteY73" fmla="*/ 218440 h 604520"/>
              <a:gd name="connsiteX74" fmla="*/ 1330960 w 1539240"/>
              <a:gd name="connsiteY74" fmla="*/ 218440 h 604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1539240" h="604520">
                <a:moveTo>
                  <a:pt x="1280160" y="228600"/>
                </a:moveTo>
                <a:lnTo>
                  <a:pt x="1280160" y="228600"/>
                </a:lnTo>
                <a:cubicBezTo>
                  <a:pt x="1297755" y="229438"/>
                  <a:pt x="1385583" y="230264"/>
                  <a:pt x="1422400" y="238760"/>
                </a:cubicBezTo>
                <a:cubicBezTo>
                  <a:pt x="1432835" y="241168"/>
                  <a:pt x="1443969" y="242979"/>
                  <a:pt x="1452880" y="248920"/>
                </a:cubicBezTo>
                <a:lnTo>
                  <a:pt x="1483360" y="269240"/>
                </a:lnTo>
                <a:cubicBezTo>
                  <a:pt x="1486747" y="274320"/>
                  <a:pt x="1489203" y="280163"/>
                  <a:pt x="1493520" y="284480"/>
                </a:cubicBezTo>
                <a:cubicBezTo>
                  <a:pt x="1497837" y="288797"/>
                  <a:pt x="1504740" y="290045"/>
                  <a:pt x="1508760" y="294640"/>
                </a:cubicBezTo>
                <a:cubicBezTo>
                  <a:pt x="1516801" y="303830"/>
                  <a:pt x="1522307" y="314960"/>
                  <a:pt x="1529080" y="325120"/>
                </a:cubicBezTo>
                <a:lnTo>
                  <a:pt x="1539240" y="340360"/>
                </a:lnTo>
                <a:cubicBezTo>
                  <a:pt x="1537547" y="369147"/>
                  <a:pt x="1537344" y="398060"/>
                  <a:pt x="1534160" y="426720"/>
                </a:cubicBezTo>
                <a:cubicBezTo>
                  <a:pt x="1530073" y="463501"/>
                  <a:pt x="1524392" y="476345"/>
                  <a:pt x="1513840" y="508000"/>
                </a:cubicBezTo>
                <a:cubicBezTo>
                  <a:pt x="1512147" y="513080"/>
                  <a:pt x="1512546" y="519454"/>
                  <a:pt x="1508760" y="523240"/>
                </a:cubicBezTo>
                <a:cubicBezTo>
                  <a:pt x="1503680" y="528320"/>
                  <a:pt x="1499800" y="534991"/>
                  <a:pt x="1493520" y="538480"/>
                </a:cubicBezTo>
                <a:lnTo>
                  <a:pt x="1447800" y="553720"/>
                </a:lnTo>
                <a:lnTo>
                  <a:pt x="1432560" y="558800"/>
                </a:lnTo>
                <a:cubicBezTo>
                  <a:pt x="1427480" y="560493"/>
                  <a:pt x="1422602" y="563000"/>
                  <a:pt x="1417320" y="563880"/>
                </a:cubicBezTo>
                <a:cubicBezTo>
                  <a:pt x="1330122" y="578413"/>
                  <a:pt x="1376791" y="572065"/>
                  <a:pt x="1203960" y="574040"/>
                </a:cubicBezTo>
                <a:lnTo>
                  <a:pt x="497840" y="579120"/>
                </a:lnTo>
                <a:cubicBezTo>
                  <a:pt x="438113" y="589074"/>
                  <a:pt x="492509" y="579176"/>
                  <a:pt x="447040" y="589280"/>
                </a:cubicBezTo>
                <a:cubicBezTo>
                  <a:pt x="438611" y="591153"/>
                  <a:pt x="430017" y="592266"/>
                  <a:pt x="421640" y="594360"/>
                </a:cubicBezTo>
                <a:cubicBezTo>
                  <a:pt x="416445" y="595659"/>
                  <a:pt x="411595" y="598141"/>
                  <a:pt x="406400" y="599440"/>
                </a:cubicBezTo>
                <a:cubicBezTo>
                  <a:pt x="398023" y="601534"/>
                  <a:pt x="389467" y="602827"/>
                  <a:pt x="381000" y="604520"/>
                </a:cubicBezTo>
                <a:cubicBezTo>
                  <a:pt x="328507" y="602827"/>
                  <a:pt x="275968" y="602200"/>
                  <a:pt x="223520" y="599440"/>
                </a:cubicBezTo>
                <a:cubicBezTo>
                  <a:pt x="215486" y="599017"/>
                  <a:pt x="167320" y="591069"/>
                  <a:pt x="157480" y="589280"/>
                </a:cubicBezTo>
                <a:cubicBezTo>
                  <a:pt x="114876" y="581534"/>
                  <a:pt x="147684" y="587933"/>
                  <a:pt x="116840" y="579120"/>
                </a:cubicBezTo>
                <a:cubicBezTo>
                  <a:pt x="110127" y="577202"/>
                  <a:pt x="103207" y="576046"/>
                  <a:pt x="96520" y="574040"/>
                </a:cubicBezTo>
                <a:cubicBezTo>
                  <a:pt x="86262" y="570963"/>
                  <a:pt x="76200" y="567267"/>
                  <a:pt x="66040" y="563880"/>
                </a:cubicBezTo>
                <a:lnTo>
                  <a:pt x="50800" y="558800"/>
                </a:lnTo>
                <a:cubicBezTo>
                  <a:pt x="47413" y="553720"/>
                  <a:pt x="43370" y="549021"/>
                  <a:pt x="40640" y="543560"/>
                </a:cubicBezTo>
                <a:cubicBezTo>
                  <a:pt x="38245" y="538771"/>
                  <a:pt x="35874" y="533666"/>
                  <a:pt x="35560" y="528320"/>
                </a:cubicBezTo>
                <a:cubicBezTo>
                  <a:pt x="32476" y="475890"/>
                  <a:pt x="33315" y="423284"/>
                  <a:pt x="30480" y="370840"/>
                </a:cubicBezTo>
                <a:cubicBezTo>
                  <a:pt x="29924" y="360555"/>
                  <a:pt x="26966" y="350540"/>
                  <a:pt x="25400" y="340360"/>
                </a:cubicBezTo>
                <a:cubicBezTo>
                  <a:pt x="23579" y="328526"/>
                  <a:pt x="21902" y="316669"/>
                  <a:pt x="20320" y="304800"/>
                </a:cubicBezTo>
                <a:cubicBezTo>
                  <a:pt x="15482" y="268518"/>
                  <a:pt x="16338" y="266627"/>
                  <a:pt x="10160" y="233680"/>
                </a:cubicBezTo>
                <a:cubicBezTo>
                  <a:pt x="6978" y="216707"/>
                  <a:pt x="0" y="182880"/>
                  <a:pt x="0" y="182880"/>
                </a:cubicBezTo>
                <a:cubicBezTo>
                  <a:pt x="1693" y="162560"/>
                  <a:pt x="-522" y="141526"/>
                  <a:pt x="5080" y="121920"/>
                </a:cubicBezTo>
                <a:cubicBezTo>
                  <a:pt x="6757" y="116050"/>
                  <a:pt x="15019" y="114789"/>
                  <a:pt x="20320" y="111760"/>
                </a:cubicBezTo>
                <a:cubicBezTo>
                  <a:pt x="36670" y="102417"/>
                  <a:pt x="52617" y="96066"/>
                  <a:pt x="71120" y="91440"/>
                </a:cubicBezTo>
                <a:cubicBezTo>
                  <a:pt x="77893" y="89747"/>
                  <a:pt x="84594" y="87729"/>
                  <a:pt x="91440" y="86360"/>
                </a:cubicBezTo>
                <a:cubicBezTo>
                  <a:pt x="101540" y="84340"/>
                  <a:pt x="111927" y="83778"/>
                  <a:pt x="121920" y="81280"/>
                </a:cubicBezTo>
                <a:cubicBezTo>
                  <a:pt x="158921" y="72030"/>
                  <a:pt x="143290" y="73573"/>
                  <a:pt x="172720" y="60960"/>
                </a:cubicBezTo>
                <a:cubicBezTo>
                  <a:pt x="189483" y="53776"/>
                  <a:pt x="206587" y="47413"/>
                  <a:pt x="223520" y="40640"/>
                </a:cubicBezTo>
                <a:cubicBezTo>
                  <a:pt x="231987" y="37253"/>
                  <a:pt x="241333" y="35538"/>
                  <a:pt x="248920" y="30480"/>
                </a:cubicBezTo>
                <a:cubicBezTo>
                  <a:pt x="254000" y="27093"/>
                  <a:pt x="258443" y="22464"/>
                  <a:pt x="264160" y="20320"/>
                </a:cubicBezTo>
                <a:cubicBezTo>
                  <a:pt x="272245" y="17288"/>
                  <a:pt x="281290" y="17721"/>
                  <a:pt x="289560" y="15240"/>
                </a:cubicBezTo>
                <a:cubicBezTo>
                  <a:pt x="298294" y="12620"/>
                  <a:pt x="306422" y="8282"/>
                  <a:pt x="314960" y="5080"/>
                </a:cubicBezTo>
                <a:cubicBezTo>
                  <a:pt x="319974" y="3200"/>
                  <a:pt x="325120" y="1693"/>
                  <a:pt x="330200" y="0"/>
                </a:cubicBezTo>
                <a:cubicBezTo>
                  <a:pt x="359024" y="2217"/>
                  <a:pt x="401041" y="4008"/>
                  <a:pt x="431800" y="10160"/>
                </a:cubicBezTo>
                <a:cubicBezTo>
                  <a:pt x="437051" y="11210"/>
                  <a:pt x="441891" y="13769"/>
                  <a:pt x="447040" y="15240"/>
                </a:cubicBezTo>
                <a:cubicBezTo>
                  <a:pt x="453753" y="17158"/>
                  <a:pt x="460673" y="18314"/>
                  <a:pt x="467360" y="20320"/>
                </a:cubicBezTo>
                <a:cubicBezTo>
                  <a:pt x="529199" y="38872"/>
                  <a:pt x="471324" y="23851"/>
                  <a:pt x="518160" y="35560"/>
                </a:cubicBezTo>
                <a:cubicBezTo>
                  <a:pt x="523240" y="38947"/>
                  <a:pt x="527939" y="42990"/>
                  <a:pt x="533400" y="45720"/>
                </a:cubicBezTo>
                <a:cubicBezTo>
                  <a:pt x="538189" y="48115"/>
                  <a:pt x="543626" y="48920"/>
                  <a:pt x="548640" y="50800"/>
                </a:cubicBezTo>
                <a:cubicBezTo>
                  <a:pt x="557178" y="54002"/>
                  <a:pt x="565306" y="58340"/>
                  <a:pt x="574040" y="60960"/>
                </a:cubicBezTo>
                <a:cubicBezTo>
                  <a:pt x="600544" y="68911"/>
                  <a:pt x="593821" y="62180"/>
                  <a:pt x="614680" y="71120"/>
                </a:cubicBezTo>
                <a:cubicBezTo>
                  <a:pt x="638387" y="81280"/>
                  <a:pt x="636573" y="85659"/>
                  <a:pt x="665480" y="91440"/>
                </a:cubicBezTo>
                <a:cubicBezTo>
                  <a:pt x="673947" y="93133"/>
                  <a:pt x="682610" y="94039"/>
                  <a:pt x="690880" y="96520"/>
                </a:cubicBezTo>
                <a:cubicBezTo>
                  <a:pt x="699614" y="99140"/>
                  <a:pt x="707629" y="103796"/>
                  <a:pt x="716280" y="106680"/>
                </a:cubicBezTo>
                <a:cubicBezTo>
                  <a:pt x="722904" y="108888"/>
                  <a:pt x="730063" y="109309"/>
                  <a:pt x="736600" y="111760"/>
                </a:cubicBezTo>
                <a:cubicBezTo>
                  <a:pt x="743691" y="114419"/>
                  <a:pt x="749736" y="119525"/>
                  <a:pt x="756920" y="121920"/>
                </a:cubicBezTo>
                <a:cubicBezTo>
                  <a:pt x="765111" y="124650"/>
                  <a:pt x="773891" y="125127"/>
                  <a:pt x="782320" y="127000"/>
                </a:cubicBezTo>
                <a:cubicBezTo>
                  <a:pt x="789136" y="128515"/>
                  <a:pt x="795824" y="130565"/>
                  <a:pt x="802640" y="132080"/>
                </a:cubicBezTo>
                <a:cubicBezTo>
                  <a:pt x="830874" y="138354"/>
                  <a:pt x="828191" y="136726"/>
                  <a:pt x="858520" y="142240"/>
                </a:cubicBezTo>
                <a:cubicBezTo>
                  <a:pt x="892966" y="148503"/>
                  <a:pt x="902016" y="152717"/>
                  <a:pt x="944880" y="157480"/>
                </a:cubicBezTo>
                <a:lnTo>
                  <a:pt x="990600" y="162560"/>
                </a:lnTo>
                <a:cubicBezTo>
                  <a:pt x="1050839" y="177620"/>
                  <a:pt x="955469" y="154518"/>
                  <a:pt x="1046480" y="172720"/>
                </a:cubicBezTo>
                <a:cubicBezTo>
                  <a:pt x="1051731" y="173770"/>
                  <a:pt x="1056502" y="176596"/>
                  <a:pt x="1061720" y="177800"/>
                </a:cubicBezTo>
                <a:cubicBezTo>
                  <a:pt x="1078546" y="181683"/>
                  <a:pt x="1095587" y="184573"/>
                  <a:pt x="1112520" y="187960"/>
                </a:cubicBezTo>
                <a:cubicBezTo>
                  <a:pt x="1120987" y="189653"/>
                  <a:pt x="1129403" y="191621"/>
                  <a:pt x="1137920" y="193040"/>
                </a:cubicBezTo>
                <a:cubicBezTo>
                  <a:pt x="1148080" y="194733"/>
                  <a:pt x="1158300" y="196100"/>
                  <a:pt x="1168400" y="198120"/>
                </a:cubicBezTo>
                <a:cubicBezTo>
                  <a:pt x="1175246" y="199489"/>
                  <a:pt x="1181799" y="202277"/>
                  <a:pt x="1188720" y="203200"/>
                </a:cubicBezTo>
                <a:cubicBezTo>
                  <a:pt x="1207259" y="205672"/>
                  <a:pt x="1226011" y="206215"/>
                  <a:pt x="1244600" y="208280"/>
                </a:cubicBezTo>
                <a:cubicBezTo>
                  <a:pt x="1256500" y="209602"/>
                  <a:pt x="1268326" y="211539"/>
                  <a:pt x="1280160" y="213360"/>
                </a:cubicBezTo>
                <a:cubicBezTo>
                  <a:pt x="1290340" y="214926"/>
                  <a:pt x="1300391" y="217415"/>
                  <a:pt x="1310640" y="218440"/>
                </a:cubicBezTo>
                <a:cubicBezTo>
                  <a:pt x="1317380" y="219114"/>
                  <a:pt x="1324187" y="218440"/>
                  <a:pt x="1330960" y="218440"/>
                </a:cubicBezTo>
              </a:path>
            </a:pathLst>
          </a:custGeom>
          <a:solidFill>
            <a:schemeClr val="bg1">
              <a:alpha val="91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pic>
        <p:nvPicPr>
          <p:cNvPr id="2" name="MS logo gray - EMF" descr="Microsoft logo, gray text version">
            <a:extLst>
              <a:ext uri="{FF2B5EF4-FFF2-40B4-BE49-F238E27FC236}">
                <a16:creationId xmlns:a16="http://schemas.microsoft.com/office/drawing/2014/main" id="{E6FC95E3-3BAC-4679-BC75-9D81120B9A9D}"/>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pic>
        <p:nvPicPr>
          <p:cNvPr id="5" name="Picture 4">
            <a:extLst>
              <a:ext uri="{FF2B5EF4-FFF2-40B4-BE49-F238E27FC236}">
                <a16:creationId xmlns:a16="http://schemas.microsoft.com/office/drawing/2014/main" id="{194C6554-EA7F-4E48-A11A-9813A516F0A5}"/>
              </a:ext>
            </a:extLst>
          </p:cNvPr>
          <p:cNvPicPr>
            <a:picLocks noChangeAspect="1"/>
          </p:cNvPicPr>
          <p:nvPr userDrawn="1"/>
        </p:nvPicPr>
        <p:blipFill>
          <a:blip r:embed="rId3"/>
          <a:stretch>
            <a:fillRect/>
          </a:stretch>
        </p:blipFill>
        <p:spPr>
          <a:xfrm>
            <a:off x="2693233" y="0"/>
            <a:ext cx="9946298" cy="6857999"/>
          </a:xfrm>
          <a:prstGeom prst="rect">
            <a:avLst/>
          </a:prstGeom>
        </p:spPr>
      </p:pic>
      <p:sp>
        <p:nvSpPr>
          <p:cNvPr id="7" name="TextBox 6">
            <a:extLst>
              <a:ext uri="{FF2B5EF4-FFF2-40B4-BE49-F238E27FC236}">
                <a16:creationId xmlns:a16="http://schemas.microsoft.com/office/drawing/2014/main" id="{BA955761-C3DB-473B-AB1B-B849DF6A572E}"/>
              </a:ext>
            </a:extLst>
          </p:cNvPr>
          <p:cNvSpPr txBox="1"/>
          <p:nvPr userDrawn="1"/>
        </p:nvSpPr>
        <p:spPr>
          <a:xfrm>
            <a:off x="584200" y="6110770"/>
            <a:ext cx="2247900" cy="215444"/>
          </a:xfrm>
          <a:prstGeom prst="rect">
            <a:avLst/>
          </a:prstGeom>
          <a:noFill/>
        </p:spPr>
        <p:txBody>
          <a:bodyPr wrap="square" lIns="0" tIns="0" rIns="0" bIns="0" rtlCol="0">
            <a:spAutoFit/>
          </a:bodyPr>
          <a:lstStyle/>
          <a:p>
            <a:pPr algn="l"/>
            <a:r>
              <a:rPr lang="en-US" sz="1400" dirty="0">
                <a:solidFill>
                  <a:srgbClr val="5C2D91"/>
                </a:solidFill>
                <a:latin typeface="+mn-lt"/>
                <a:cs typeface="Segoe UI Semilight" panose="020B0402040204020203" pitchFamily="34" charset="0"/>
              </a:rPr>
              <a:t>Visual Studio 2019 launch</a:t>
            </a:r>
          </a:p>
        </p:txBody>
      </p:sp>
    </p:spTree>
    <p:extLst>
      <p:ext uri="{BB962C8B-B14F-4D97-AF65-F5344CB8AC3E}">
        <p14:creationId xmlns:p14="http://schemas.microsoft.com/office/powerpoint/2010/main" val="536104114"/>
      </p:ext>
    </p:extLst>
  </p:cSld>
  <p:clrMapOvr>
    <a:masterClrMapping/>
  </p:clrMapOvr>
  <p:transition>
    <p:fade/>
  </p:transition>
  <p:extLst mod="1">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Walkin 3">
    <p:bg>
      <p:bgPr>
        <a:solidFill>
          <a:srgbClr val="0D0D0D"/>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1800" cy="1107996"/>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6" name="MS logo white - EMF" descr="Microsoft logo white text version">
            <a:extLst>
              <a:ext uri="{FF2B5EF4-FFF2-40B4-BE49-F238E27FC236}">
                <a16:creationId xmlns:a16="http://schemas.microsoft.com/office/drawing/2014/main" id="{FA1FB81A-230B-4B5F-94D8-5F0D77A47034}"/>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0" name="Picture 9">
            <a:extLst>
              <a:ext uri="{FF2B5EF4-FFF2-40B4-BE49-F238E27FC236}">
                <a16:creationId xmlns:a16="http://schemas.microsoft.com/office/drawing/2014/main" id="{3C06A81A-3567-42AD-AC9A-3D02F7C0AEEC}"/>
              </a:ext>
            </a:extLst>
          </p:cNvPr>
          <p:cNvPicPr>
            <a:picLocks noChangeAspect="1"/>
          </p:cNvPicPr>
          <p:nvPr userDrawn="1"/>
        </p:nvPicPr>
        <p:blipFill>
          <a:blip r:embed="rId3"/>
          <a:stretch>
            <a:fillRect/>
          </a:stretch>
        </p:blipFill>
        <p:spPr>
          <a:xfrm>
            <a:off x="4212526" y="1043610"/>
            <a:ext cx="8432729" cy="5814390"/>
          </a:xfrm>
          <a:prstGeom prst="rect">
            <a:avLst/>
          </a:prstGeom>
        </p:spPr>
      </p:pic>
      <p:sp>
        <p:nvSpPr>
          <p:cNvPr id="7" name="TextBox 6">
            <a:extLst>
              <a:ext uri="{FF2B5EF4-FFF2-40B4-BE49-F238E27FC236}">
                <a16:creationId xmlns:a16="http://schemas.microsoft.com/office/drawing/2014/main" id="{45C19973-4DCF-40AE-8B61-A778E59173F4}"/>
              </a:ext>
            </a:extLst>
          </p:cNvPr>
          <p:cNvSpPr txBox="1"/>
          <p:nvPr userDrawn="1"/>
        </p:nvSpPr>
        <p:spPr>
          <a:xfrm>
            <a:off x="584200" y="6106490"/>
            <a:ext cx="2125146" cy="215444"/>
          </a:xfrm>
          <a:prstGeom prst="rect">
            <a:avLst/>
          </a:prstGeom>
          <a:noFill/>
        </p:spPr>
        <p:txBody>
          <a:bodyPr wrap="square" lIns="0" tIns="0" rIns="0" bIns="0" rtlCol="0">
            <a:spAutoFit/>
          </a:bodyPr>
          <a:lstStyle/>
          <a:p>
            <a:pPr algn="l"/>
            <a:r>
              <a:rPr lang="en-US" sz="1400" dirty="0">
                <a:solidFill>
                  <a:schemeClr val="tx1"/>
                </a:solidFill>
                <a:latin typeface="+mn-lt"/>
                <a:cs typeface="Segoe UI Semilight" panose="020B0402040204020203" pitchFamily="34" charset="0"/>
              </a:rPr>
              <a:t>Visual Studio 2019 launch</a:t>
            </a:r>
          </a:p>
        </p:txBody>
      </p:sp>
    </p:spTree>
    <p:extLst>
      <p:ext uri="{BB962C8B-B14F-4D97-AF65-F5344CB8AC3E}">
        <p14:creationId xmlns:p14="http://schemas.microsoft.com/office/powerpoint/2010/main" val="291780998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_Walkin 4">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1800" cy="1107996"/>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8" name="MS logo gray - EMF" descr="Microsoft logo, gray text version">
            <a:extLst>
              <a:ext uri="{FF2B5EF4-FFF2-40B4-BE49-F238E27FC236}">
                <a16:creationId xmlns:a16="http://schemas.microsoft.com/office/drawing/2014/main" id="{51D11B78-31B1-4F76-BB10-2E94696627CA}"/>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pic>
        <p:nvPicPr>
          <p:cNvPr id="6" name="Picture 5">
            <a:extLst>
              <a:ext uri="{FF2B5EF4-FFF2-40B4-BE49-F238E27FC236}">
                <a16:creationId xmlns:a16="http://schemas.microsoft.com/office/drawing/2014/main" id="{A753D0E1-2E88-4825-A2D4-E566FC9C1857}"/>
              </a:ext>
            </a:extLst>
          </p:cNvPr>
          <p:cNvPicPr>
            <a:picLocks noChangeAspect="1"/>
          </p:cNvPicPr>
          <p:nvPr userDrawn="1"/>
        </p:nvPicPr>
        <p:blipFill>
          <a:blip r:embed="rId3"/>
          <a:stretch>
            <a:fillRect/>
          </a:stretch>
        </p:blipFill>
        <p:spPr>
          <a:xfrm>
            <a:off x="4212526" y="1043610"/>
            <a:ext cx="8432729" cy="5814390"/>
          </a:xfrm>
          <a:prstGeom prst="rect">
            <a:avLst/>
          </a:prstGeom>
        </p:spPr>
      </p:pic>
      <p:sp>
        <p:nvSpPr>
          <p:cNvPr id="7" name="TextBox 6">
            <a:extLst>
              <a:ext uri="{FF2B5EF4-FFF2-40B4-BE49-F238E27FC236}">
                <a16:creationId xmlns:a16="http://schemas.microsoft.com/office/drawing/2014/main" id="{0524F9FE-404D-4987-B393-D9576148ED51}"/>
              </a:ext>
            </a:extLst>
          </p:cNvPr>
          <p:cNvSpPr txBox="1"/>
          <p:nvPr userDrawn="1"/>
        </p:nvSpPr>
        <p:spPr>
          <a:xfrm>
            <a:off x="584200" y="6110770"/>
            <a:ext cx="2247900" cy="215444"/>
          </a:xfrm>
          <a:prstGeom prst="rect">
            <a:avLst/>
          </a:prstGeom>
          <a:noFill/>
        </p:spPr>
        <p:txBody>
          <a:bodyPr wrap="square" lIns="0" tIns="0" rIns="0" bIns="0" rtlCol="0">
            <a:spAutoFit/>
          </a:bodyPr>
          <a:lstStyle/>
          <a:p>
            <a:pPr algn="l"/>
            <a:r>
              <a:rPr lang="en-US" sz="1400" dirty="0">
                <a:solidFill>
                  <a:srgbClr val="5C2D91"/>
                </a:solidFill>
                <a:latin typeface="+mn-lt"/>
                <a:cs typeface="Segoe UI Semilight" panose="020B0402040204020203" pitchFamily="34" charset="0"/>
              </a:rPr>
              <a:t>Visual Studio 2019 launch</a:t>
            </a:r>
          </a:p>
        </p:txBody>
      </p:sp>
    </p:spTree>
    <p:extLst>
      <p:ext uri="{BB962C8B-B14F-4D97-AF65-F5344CB8AC3E}">
        <p14:creationId xmlns:p14="http://schemas.microsoft.com/office/powerpoint/2010/main" val="341771537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Walkin 5">
    <p:bg>
      <p:bgPr>
        <a:solidFill>
          <a:srgbClr val="E6E6E6"/>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1800" cy="1107996"/>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8" name="MS logo gray - EMF" descr="Microsoft logo, gray text version">
            <a:extLst>
              <a:ext uri="{FF2B5EF4-FFF2-40B4-BE49-F238E27FC236}">
                <a16:creationId xmlns:a16="http://schemas.microsoft.com/office/drawing/2014/main" id="{51D11B78-31B1-4F76-BB10-2E94696627CA}"/>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pic>
        <p:nvPicPr>
          <p:cNvPr id="6" name="Picture 5">
            <a:extLst>
              <a:ext uri="{FF2B5EF4-FFF2-40B4-BE49-F238E27FC236}">
                <a16:creationId xmlns:a16="http://schemas.microsoft.com/office/drawing/2014/main" id="{9EBDAA8D-77E5-4B57-B3AC-5B0ECC187C32}"/>
              </a:ext>
            </a:extLst>
          </p:cNvPr>
          <p:cNvPicPr>
            <a:picLocks noChangeAspect="1"/>
          </p:cNvPicPr>
          <p:nvPr userDrawn="1"/>
        </p:nvPicPr>
        <p:blipFill>
          <a:blip r:embed="rId3"/>
          <a:stretch>
            <a:fillRect/>
          </a:stretch>
        </p:blipFill>
        <p:spPr>
          <a:xfrm>
            <a:off x="4212526" y="1043610"/>
            <a:ext cx="8432729" cy="5814390"/>
          </a:xfrm>
          <a:prstGeom prst="rect">
            <a:avLst/>
          </a:prstGeom>
        </p:spPr>
      </p:pic>
      <p:sp>
        <p:nvSpPr>
          <p:cNvPr id="7" name="TextBox 6">
            <a:extLst>
              <a:ext uri="{FF2B5EF4-FFF2-40B4-BE49-F238E27FC236}">
                <a16:creationId xmlns:a16="http://schemas.microsoft.com/office/drawing/2014/main" id="{7E97596E-2FF9-4709-B34A-5F47E3003661}"/>
              </a:ext>
            </a:extLst>
          </p:cNvPr>
          <p:cNvSpPr txBox="1"/>
          <p:nvPr userDrawn="1"/>
        </p:nvSpPr>
        <p:spPr>
          <a:xfrm>
            <a:off x="584200" y="6110770"/>
            <a:ext cx="2247900" cy="215444"/>
          </a:xfrm>
          <a:prstGeom prst="rect">
            <a:avLst/>
          </a:prstGeom>
          <a:noFill/>
        </p:spPr>
        <p:txBody>
          <a:bodyPr wrap="square" lIns="0" tIns="0" rIns="0" bIns="0" rtlCol="0">
            <a:spAutoFit/>
          </a:bodyPr>
          <a:lstStyle/>
          <a:p>
            <a:pPr algn="l"/>
            <a:r>
              <a:rPr lang="en-US" sz="1400" dirty="0">
                <a:solidFill>
                  <a:srgbClr val="5C2D91"/>
                </a:solidFill>
                <a:latin typeface="+mn-lt"/>
                <a:cs typeface="Segoe UI Semilight" panose="020B0402040204020203" pitchFamily="34" charset="0"/>
              </a:rPr>
              <a:t>Visual Studio 2019 launch</a:t>
            </a:r>
          </a:p>
        </p:txBody>
      </p:sp>
    </p:spTree>
    <p:extLst>
      <p:ext uri="{BB962C8B-B14F-4D97-AF65-F5344CB8AC3E}">
        <p14:creationId xmlns:p14="http://schemas.microsoft.com/office/powerpoint/2010/main" val="17378566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square photo">
    <p:bg>
      <p:bgPr>
        <a:solidFill>
          <a:srgbClr val="0D0D0D"/>
        </a:solid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4" name="Picture 3" descr="A picture containing person, indoor&#10;&#10;Description automatically generated">
            <a:extLst>
              <a:ext uri="{FF2B5EF4-FFF2-40B4-BE49-F238E27FC236}">
                <a16:creationId xmlns:a16="http://schemas.microsoft.com/office/drawing/2014/main" id="{9FBFC78E-B822-4815-BCC6-5ED8DB4F05B7}"/>
              </a:ext>
            </a:extLst>
          </p:cNvPr>
          <p:cNvPicPr>
            <a:picLocks noChangeAspect="1"/>
          </p:cNvPicPr>
          <p:nvPr userDrawn="1"/>
        </p:nvPicPr>
        <p:blipFill rotWithShape="1">
          <a:blip r:embed="rId3"/>
          <a:srcRect l="17265" r="15957"/>
          <a:stretch/>
        </p:blipFill>
        <p:spPr>
          <a:xfrm>
            <a:off x="5326063" y="0"/>
            <a:ext cx="6865937" cy="6858000"/>
          </a:xfrm>
          <a:prstGeom prst="rect">
            <a:avLst/>
          </a:prstGeom>
        </p:spPr>
      </p:pic>
      <p:sp>
        <p:nvSpPr>
          <p:cNvPr id="6" name="TextBox 5">
            <a:extLst>
              <a:ext uri="{FF2B5EF4-FFF2-40B4-BE49-F238E27FC236}">
                <a16:creationId xmlns:a16="http://schemas.microsoft.com/office/drawing/2014/main" id="{3260E673-61AC-440C-8DAE-1F6569DB81AD}"/>
              </a:ext>
            </a:extLst>
          </p:cNvPr>
          <p:cNvSpPr txBox="1"/>
          <p:nvPr userDrawn="1"/>
        </p:nvSpPr>
        <p:spPr>
          <a:xfrm>
            <a:off x="584200" y="6106490"/>
            <a:ext cx="2125146" cy="215444"/>
          </a:xfrm>
          <a:prstGeom prst="rect">
            <a:avLst/>
          </a:prstGeom>
          <a:noFill/>
        </p:spPr>
        <p:txBody>
          <a:bodyPr wrap="square" lIns="0" tIns="0" rIns="0" bIns="0" rtlCol="0">
            <a:spAutoFit/>
          </a:bodyPr>
          <a:lstStyle/>
          <a:p>
            <a:pPr algn="l"/>
            <a:r>
              <a:rPr lang="en-US" sz="1400" dirty="0">
                <a:solidFill>
                  <a:schemeClr val="tx1"/>
                </a:solidFill>
                <a:latin typeface="+mn-lt"/>
                <a:cs typeface="Segoe UI Semilight" panose="020B0402040204020203" pitchFamily="34" charset="0"/>
              </a:rPr>
              <a:t>Visual Studio 2019 launch</a:t>
            </a:r>
          </a:p>
        </p:txBody>
      </p:sp>
    </p:spTree>
    <p:extLst>
      <p:ext uri="{BB962C8B-B14F-4D97-AF65-F5344CB8AC3E}">
        <p14:creationId xmlns:p14="http://schemas.microsoft.com/office/powerpoint/2010/main" val="67275977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_Title square photo">
    <p:bg>
      <p:bgPr>
        <a:solidFill>
          <a:srgbClr val="0D0D0D"/>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6" name="Picture 5" descr="A person standing in front of a television&#10;&#10;Description automatically generated">
            <a:extLst>
              <a:ext uri="{FF2B5EF4-FFF2-40B4-BE49-F238E27FC236}">
                <a16:creationId xmlns:a16="http://schemas.microsoft.com/office/drawing/2014/main" id="{6EA43983-5C3B-43E8-A3B2-DDBACC829369}"/>
              </a:ext>
            </a:extLst>
          </p:cNvPr>
          <p:cNvPicPr>
            <a:picLocks noChangeAspect="1"/>
          </p:cNvPicPr>
          <p:nvPr userDrawn="1"/>
        </p:nvPicPr>
        <p:blipFill rotWithShape="1">
          <a:blip r:embed="rId3"/>
          <a:srcRect l="15113" r="18110"/>
          <a:stretch/>
        </p:blipFill>
        <p:spPr>
          <a:xfrm>
            <a:off x="5326063" y="1"/>
            <a:ext cx="6865938" cy="6858000"/>
          </a:xfrm>
          <a:prstGeom prst="rect">
            <a:avLst/>
          </a:prstGeom>
        </p:spPr>
      </p:pic>
      <p:sp>
        <p:nvSpPr>
          <p:cNvPr id="8" name="TextBox 7">
            <a:extLst>
              <a:ext uri="{FF2B5EF4-FFF2-40B4-BE49-F238E27FC236}">
                <a16:creationId xmlns:a16="http://schemas.microsoft.com/office/drawing/2014/main" id="{04424940-F61C-4919-AF11-C35240233E14}"/>
              </a:ext>
            </a:extLst>
          </p:cNvPr>
          <p:cNvSpPr txBox="1"/>
          <p:nvPr userDrawn="1"/>
        </p:nvSpPr>
        <p:spPr>
          <a:xfrm>
            <a:off x="584200" y="6106490"/>
            <a:ext cx="2125146" cy="215444"/>
          </a:xfrm>
          <a:prstGeom prst="rect">
            <a:avLst/>
          </a:prstGeom>
          <a:noFill/>
        </p:spPr>
        <p:txBody>
          <a:bodyPr wrap="square" lIns="0" tIns="0" rIns="0" bIns="0" rtlCol="0">
            <a:spAutoFit/>
          </a:bodyPr>
          <a:lstStyle/>
          <a:p>
            <a:pPr algn="l"/>
            <a:r>
              <a:rPr lang="en-US" sz="1400" dirty="0">
                <a:solidFill>
                  <a:schemeClr val="tx1"/>
                </a:solidFill>
                <a:latin typeface="+mn-lt"/>
                <a:cs typeface="Segoe UI Semilight" panose="020B0402040204020203" pitchFamily="34" charset="0"/>
              </a:rPr>
              <a:t>Visual Studio 2019 launch</a:t>
            </a:r>
          </a:p>
        </p:txBody>
      </p:sp>
    </p:spTree>
    <p:extLst>
      <p:ext uri="{BB962C8B-B14F-4D97-AF65-F5344CB8AC3E}">
        <p14:creationId xmlns:p14="http://schemas.microsoft.com/office/powerpoint/2010/main" val="4163905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9" name="Picture 8" descr="A picture containing person, indoor&#10;&#10;Description automatically generated">
            <a:extLst>
              <a:ext uri="{FF2B5EF4-FFF2-40B4-BE49-F238E27FC236}">
                <a16:creationId xmlns:a16="http://schemas.microsoft.com/office/drawing/2014/main" id="{F2BF6DEB-38CB-4EA5-BE69-0D56C17CDC12}"/>
              </a:ext>
            </a:extLst>
          </p:cNvPr>
          <p:cNvPicPr>
            <a:picLocks noChangeAspect="1"/>
          </p:cNvPicPr>
          <p:nvPr userDrawn="1"/>
        </p:nvPicPr>
        <p:blipFill rotWithShape="1">
          <a:blip r:embed="rId3"/>
          <a:srcRect l="17265" r="15957"/>
          <a:stretch/>
        </p:blipFill>
        <p:spPr>
          <a:xfrm>
            <a:off x="5326063" y="0"/>
            <a:ext cx="6865937" cy="6858000"/>
          </a:xfrm>
          <a:prstGeom prst="rect">
            <a:avLst/>
          </a:prstGeom>
        </p:spPr>
      </p:pic>
      <p:sp>
        <p:nvSpPr>
          <p:cNvPr id="6" name="TextBox 5">
            <a:extLst>
              <a:ext uri="{FF2B5EF4-FFF2-40B4-BE49-F238E27FC236}">
                <a16:creationId xmlns:a16="http://schemas.microsoft.com/office/drawing/2014/main" id="{DE4CE6B9-C2B3-4A16-944B-EC021B8C3B50}"/>
              </a:ext>
            </a:extLst>
          </p:cNvPr>
          <p:cNvSpPr txBox="1"/>
          <p:nvPr userDrawn="1"/>
        </p:nvSpPr>
        <p:spPr>
          <a:xfrm>
            <a:off x="584200" y="6110770"/>
            <a:ext cx="2247900" cy="215444"/>
          </a:xfrm>
          <a:prstGeom prst="rect">
            <a:avLst/>
          </a:prstGeom>
          <a:noFill/>
        </p:spPr>
        <p:txBody>
          <a:bodyPr wrap="square" lIns="0" tIns="0" rIns="0" bIns="0" rtlCol="0">
            <a:spAutoFit/>
          </a:bodyPr>
          <a:lstStyle/>
          <a:p>
            <a:pPr algn="l"/>
            <a:r>
              <a:rPr lang="en-US" sz="1400" dirty="0">
                <a:solidFill>
                  <a:srgbClr val="5C2D91"/>
                </a:solidFill>
                <a:latin typeface="+mn-lt"/>
                <a:cs typeface="Segoe UI Semilight" panose="020B0402040204020203" pitchFamily="34" charset="0"/>
              </a:rPr>
              <a:t>Visual Studio 2019 launch</a:t>
            </a:r>
          </a:p>
        </p:txBody>
      </p:sp>
    </p:spTree>
    <p:extLst>
      <p:ext uri="{BB962C8B-B14F-4D97-AF65-F5344CB8AC3E}">
        <p14:creationId xmlns:p14="http://schemas.microsoft.com/office/powerpoint/2010/main" val="355042514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Walkin 2">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9909A9F9-3DB4-46DC-8390-B565E2830B33}"/>
              </a:ext>
            </a:extLst>
          </p:cNvPr>
          <p:cNvSpPr/>
          <p:nvPr userDrawn="1"/>
        </p:nvSpPr>
        <p:spPr bwMode="auto">
          <a:xfrm>
            <a:off x="10124440" y="5735320"/>
            <a:ext cx="1539240" cy="599439"/>
          </a:xfrm>
          <a:custGeom>
            <a:avLst/>
            <a:gdLst>
              <a:gd name="connsiteX0" fmla="*/ 1280160 w 1539240"/>
              <a:gd name="connsiteY0" fmla="*/ 228600 h 604520"/>
              <a:gd name="connsiteX1" fmla="*/ 1280160 w 1539240"/>
              <a:gd name="connsiteY1" fmla="*/ 228600 h 604520"/>
              <a:gd name="connsiteX2" fmla="*/ 1422400 w 1539240"/>
              <a:gd name="connsiteY2" fmla="*/ 238760 h 604520"/>
              <a:gd name="connsiteX3" fmla="*/ 1452880 w 1539240"/>
              <a:gd name="connsiteY3" fmla="*/ 248920 h 604520"/>
              <a:gd name="connsiteX4" fmla="*/ 1483360 w 1539240"/>
              <a:gd name="connsiteY4" fmla="*/ 269240 h 604520"/>
              <a:gd name="connsiteX5" fmla="*/ 1493520 w 1539240"/>
              <a:gd name="connsiteY5" fmla="*/ 284480 h 604520"/>
              <a:gd name="connsiteX6" fmla="*/ 1508760 w 1539240"/>
              <a:gd name="connsiteY6" fmla="*/ 294640 h 604520"/>
              <a:gd name="connsiteX7" fmla="*/ 1529080 w 1539240"/>
              <a:gd name="connsiteY7" fmla="*/ 325120 h 604520"/>
              <a:gd name="connsiteX8" fmla="*/ 1539240 w 1539240"/>
              <a:gd name="connsiteY8" fmla="*/ 340360 h 604520"/>
              <a:gd name="connsiteX9" fmla="*/ 1534160 w 1539240"/>
              <a:gd name="connsiteY9" fmla="*/ 426720 h 604520"/>
              <a:gd name="connsiteX10" fmla="*/ 1513840 w 1539240"/>
              <a:gd name="connsiteY10" fmla="*/ 508000 h 604520"/>
              <a:gd name="connsiteX11" fmla="*/ 1508760 w 1539240"/>
              <a:gd name="connsiteY11" fmla="*/ 523240 h 604520"/>
              <a:gd name="connsiteX12" fmla="*/ 1493520 w 1539240"/>
              <a:gd name="connsiteY12" fmla="*/ 538480 h 604520"/>
              <a:gd name="connsiteX13" fmla="*/ 1447800 w 1539240"/>
              <a:gd name="connsiteY13" fmla="*/ 553720 h 604520"/>
              <a:gd name="connsiteX14" fmla="*/ 1432560 w 1539240"/>
              <a:gd name="connsiteY14" fmla="*/ 558800 h 604520"/>
              <a:gd name="connsiteX15" fmla="*/ 1417320 w 1539240"/>
              <a:gd name="connsiteY15" fmla="*/ 563880 h 604520"/>
              <a:gd name="connsiteX16" fmla="*/ 1203960 w 1539240"/>
              <a:gd name="connsiteY16" fmla="*/ 574040 h 604520"/>
              <a:gd name="connsiteX17" fmla="*/ 497840 w 1539240"/>
              <a:gd name="connsiteY17" fmla="*/ 579120 h 604520"/>
              <a:gd name="connsiteX18" fmla="*/ 447040 w 1539240"/>
              <a:gd name="connsiteY18" fmla="*/ 589280 h 604520"/>
              <a:gd name="connsiteX19" fmla="*/ 421640 w 1539240"/>
              <a:gd name="connsiteY19" fmla="*/ 594360 h 604520"/>
              <a:gd name="connsiteX20" fmla="*/ 406400 w 1539240"/>
              <a:gd name="connsiteY20" fmla="*/ 599440 h 604520"/>
              <a:gd name="connsiteX21" fmla="*/ 381000 w 1539240"/>
              <a:gd name="connsiteY21" fmla="*/ 604520 h 604520"/>
              <a:gd name="connsiteX22" fmla="*/ 223520 w 1539240"/>
              <a:gd name="connsiteY22" fmla="*/ 599440 h 604520"/>
              <a:gd name="connsiteX23" fmla="*/ 157480 w 1539240"/>
              <a:gd name="connsiteY23" fmla="*/ 589280 h 604520"/>
              <a:gd name="connsiteX24" fmla="*/ 116840 w 1539240"/>
              <a:gd name="connsiteY24" fmla="*/ 579120 h 604520"/>
              <a:gd name="connsiteX25" fmla="*/ 96520 w 1539240"/>
              <a:gd name="connsiteY25" fmla="*/ 574040 h 604520"/>
              <a:gd name="connsiteX26" fmla="*/ 66040 w 1539240"/>
              <a:gd name="connsiteY26" fmla="*/ 563880 h 604520"/>
              <a:gd name="connsiteX27" fmla="*/ 50800 w 1539240"/>
              <a:gd name="connsiteY27" fmla="*/ 558800 h 604520"/>
              <a:gd name="connsiteX28" fmla="*/ 40640 w 1539240"/>
              <a:gd name="connsiteY28" fmla="*/ 543560 h 604520"/>
              <a:gd name="connsiteX29" fmla="*/ 35560 w 1539240"/>
              <a:gd name="connsiteY29" fmla="*/ 528320 h 604520"/>
              <a:gd name="connsiteX30" fmla="*/ 30480 w 1539240"/>
              <a:gd name="connsiteY30" fmla="*/ 370840 h 604520"/>
              <a:gd name="connsiteX31" fmla="*/ 25400 w 1539240"/>
              <a:gd name="connsiteY31" fmla="*/ 340360 h 604520"/>
              <a:gd name="connsiteX32" fmla="*/ 20320 w 1539240"/>
              <a:gd name="connsiteY32" fmla="*/ 304800 h 604520"/>
              <a:gd name="connsiteX33" fmla="*/ 10160 w 1539240"/>
              <a:gd name="connsiteY33" fmla="*/ 233680 h 604520"/>
              <a:gd name="connsiteX34" fmla="*/ 0 w 1539240"/>
              <a:gd name="connsiteY34" fmla="*/ 182880 h 604520"/>
              <a:gd name="connsiteX35" fmla="*/ 5080 w 1539240"/>
              <a:gd name="connsiteY35" fmla="*/ 121920 h 604520"/>
              <a:gd name="connsiteX36" fmla="*/ 20320 w 1539240"/>
              <a:gd name="connsiteY36" fmla="*/ 111760 h 604520"/>
              <a:gd name="connsiteX37" fmla="*/ 71120 w 1539240"/>
              <a:gd name="connsiteY37" fmla="*/ 91440 h 604520"/>
              <a:gd name="connsiteX38" fmla="*/ 91440 w 1539240"/>
              <a:gd name="connsiteY38" fmla="*/ 86360 h 604520"/>
              <a:gd name="connsiteX39" fmla="*/ 121920 w 1539240"/>
              <a:gd name="connsiteY39" fmla="*/ 81280 h 604520"/>
              <a:gd name="connsiteX40" fmla="*/ 172720 w 1539240"/>
              <a:gd name="connsiteY40" fmla="*/ 60960 h 604520"/>
              <a:gd name="connsiteX41" fmla="*/ 223520 w 1539240"/>
              <a:gd name="connsiteY41" fmla="*/ 40640 h 604520"/>
              <a:gd name="connsiteX42" fmla="*/ 248920 w 1539240"/>
              <a:gd name="connsiteY42" fmla="*/ 30480 h 604520"/>
              <a:gd name="connsiteX43" fmla="*/ 264160 w 1539240"/>
              <a:gd name="connsiteY43" fmla="*/ 20320 h 604520"/>
              <a:gd name="connsiteX44" fmla="*/ 289560 w 1539240"/>
              <a:gd name="connsiteY44" fmla="*/ 15240 h 604520"/>
              <a:gd name="connsiteX45" fmla="*/ 314960 w 1539240"/>
              <a:gd name="connsiteY45" fmla="*/ 5080 h 604520"/>
              <a:gd name="connsiteX46" fmla="*/ 330200 w 1539240"/>
              <a:gd name="connsiteY46" fmla="*/ 0 h 604520"/>
              <a:gd name="connsiteX47" fmla="*/ 431800 w 1539240"/>
              <a:gd name="connsiteY47" fmla="*/ 10160 h 604520"/>
              <a:gd name="connsiteX48" fmla="*/ 447040 w 1539240"/>
              <a:gd name="connsiteY48" fmla="*/ 15240 h 604520"/>
              <a:gd name="connsiteX49" fmla="*/ 467360 w 1539240"/>
              <a:gd name="connsiteY49" fmla="*/ 20320 h 604520"/>
              <a:gd name="connsiteX50" fmla="*/ 518160 w 1539240"/>
              <a:gd name="connsiteY50" fmla="*/ 35560 h 604520"/>
              <a:gd name="connsiteX51" fmla="*/ 533400 w 1539240"/>
              <a:gd name="connsiteY51" fmla="*/ 45720 h 604520"/>
              <a:gd name="connsiteX52" fmla="*/ 548640 w 1539240"/>
              <a:gd name="connsiteY52" fmla="*/ 50800 h 604520"/>
              <a:gd name="connsiteX53" fmla="*/ 574040 w 1539240"/>
              <a:gd name="connsiteY53" fmla="*/ 60960 h 604520"/>
              <a:gd name="connsiteX54" fmla="*/ 614680 w 1539240"/>
              <a:gd name="connsiteY54" fmla="*/ 71120 h 604520"/>
              <a:gd name="connsiteX55" fmla="*/ 665480 w 1539240"/>
              <a:gd name="connsiteY55" fmla="*/ 91440 h 604520"/>
              <a:gd name="connsiteX56" fmla="*/ 690880 w 1539240"/>
              <a:gd name="connsiteY56" fmla="*/ 96520 h 604520"/>
              <a:gd name="connsiteX57" fmla="*/ 716280 w 1539240"/>
              <a:gd name="connsiteY57" fmla="*/ 106680 h 604520"/>
              <a:gd name="connsiteX58" fmla="*/ 736600 w 1539240"/>
              <a:gd name="connsiteY58" fmla="*/ 111760 h 604520"/>
              <a:gd name="connsiteX59" fmla="*/ 756920 w 1539240"/>
              <a:gd name="connsiteY59" fmla="*/ 121920 h 604520"/>
              <a:gd name="connsiteX60" fmla="*/ 782320 w 1539240"/>
              <a:gd name="connsiteY60" fmla="*/ 127000 h 604520"/>
              <a:gd name="connsiteX61" fmla="*/ 802640 w 1539240"/>
              <a:gd name="connsiteY61" fmla="*/ 132080 h 604520"/>
              <a:gd name="connsiteX62" fmla="*/ 858520 w 1539240"/>
              <a:gd name="connsiteY62" fmla="*/ 142240 h 604520"/>
              <a:gd name="connsiteX63" fmla="*/ 944880 w 1539240"/>
              <a:gd name="connsiteY63" fmla="*/ 157480 h 604520"/>
              <a:gd name="connsiteX64" fmla="*/ 990600 w 1539240"/>
              <a:gd name="connsiteY64" fmla="*/ 162560 h 604520"/>
              <a:gd name="connsiteX65" fmla="*/ 1046480 w 1539240"/>
              <a:gd name="connsiteY65" fmla="*/ 172720 h 604520"/>
              <a:gd name="connsiteX66" fmla="*/ 1061720 w 1539240"/>
              <a:gd name="connsiteY66" fmla="*/ 177800 h 604520"/>
              <a:gd name="connsiteX67" fmla="*/ 1112520 w 1539240"/>
              <a:gd name="connsiteY67" fmla="*/ 187960 h 604520"/>
              <a:gd name="connsiteX68" fmla="*/ 1137920 w 1539240"/>
              <a:gd name="connsiteY68" fmla="*/ 193040 h 604520"/>
              <a:gd name="connsiteX69" fmla="*/ 1168400 w 1539240"/>
              <a:gd name="connsiteY69" fmla="*/ 198120 h 604520"/>
              <a:gd name="connsiteX70" fmla="*/ 1188720 w 1539240"/>
              <a:gd name="connsiteY70" fmla="*/ 203200 h 604520"/>
              <a:gd name="connsiteX71" fmla="*/ 1244600 w 1539240"/>
              <a:gd name="connsiteY71" fmla="*/ 208280 h 604520"/>
              <a:gd name="connsiteX72" fmla="*/ 1280160 w 1539240"/>
              <a:gd name="connsiteY72" fmla="*/ 213360 h 604520"/>
              <a:gd name="connsiteX73" fmla="*/ 1310640 w 1539240"/>
              <a:gd name="connsiteY73" fmla="*/ 218440 h 604520"/>
              <a:gd name="connsiteX74" fmla="*/ 1330960 w 1539240"/>
              <a:gd name="connsiteY74" fmla="*/ 218440 h 604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1539240" h="604520">
                <a:moveTo>
                  <a:pt x="1280160" y="228600"/>
                </a:moveTo>
                <a:lnTo>
                  <a:pt x="1280160" y="228600"/>
                </a:lnTo>
                <a:cubicBezTo>
                  <a:pt x="1297755" y="229438"/>
                  <a:pt x="1385583" y="230264"/>
                  <a:pt x="1422400" y="238760"/>
                </a:cubicBezTo>
                <a:cubicBezTo>
                  <a:pt x="1432835" y="241168"/>
                  <a:pt x="1443969" y="242979"/>
                  <a:pt x="1452880" y="248920"/>
                </a:cubicBezTo>
                <a:lnTo>
                  <a:pt x="1483360" y="269240"/>
                </a:lnTo>
                <a:cubicBezTo>
                  <a:pt x="1486747" y="274320"/>
                  <a:pt x="1489203" y="280163"/>
                  <a:pt x="1493520" y="284480"/>
                </a:cubicBezTo>
                <a:cubicBezTo>
                  <a:pt x="1497837" y="288797"/>
                  <a:pt x="1504740" y="290045"/>
                  <a:pt x="1508760" y="294640"/>
                </a:cubicBezTo>
                <a:cubicBezTo>
                  <a:pt x="1516801" y="303830"/>
                  <a:pt x="1522307" y="314960"/>
                  <a:pt x="1529080" y="325120"/>
                </a:cubicBezTo>
                <a:lnTo>
                  <a:pt x="1539240" y="340360"/>
                </a:lnTo>
                <a:cubicBezTo>
                  <a:pt x="1537547" y="369147"/>
                  <a:pt x="1537344" y="398060"/>
                  <a:pt x="1534160" y="426720"/>
                </a:cubicBezTo>
                <a:cubicBezTo>
                  <a:pt x="1530073" y="463501"/>
                  <a:pt x="1524392" y="476345"/>
                  <a:pt x="1513840" y="508000"/>
                </a:cubicBezTo>
                <a:cubicBezTo>
                  <a:pt x="1512147" y="513080"/>
                  <a:pt x="1512546" y="519454"/>
                  <a:pt x="1508760" y="523240"/>
                </a:cubicBezTo>
                <a:cubicBezTo>
                  <a:pt x="1503680" y="528320"/>
                  <a:pt x="1499800" y="534991"/>
                  <a:pt x="1493520" y="538480"/>
                </a:cubicBezTo>
                <a:lnTo>
                  <a:pt x="1447800" y="553720"/>
                </a:lnTo>
                <a:lnTo>
                  <a:pt x="1432560" y="558800"/>
                </a:lnTo>
                <a:cubicBezTo>
                  <a:pt x="1427480" y="560493"/>
                  <a:pt x="1422602" y="563000"/>
                  <a:pt x="1417320" y="563880"/>
                </a:cubicBezTo>
                <a:cubicBezTo>
                  <a:pt x="1330122" y="578413"/>
                  <a:pt x="1376791" y="572065"/>
                  <a:pt x="1203960" y="574040"/>
                </a:cubicBezTo>
                <a:lnTo>
                  <a:pt x="497840" y="579120"/>
                </a:lnTo>
                <a:cubicBezTo>
                  <a:pt x="438113" y="589074"/>
                  <a:pt x="492509" y="579176"/>
                  <a:pt x="447040" y="589280"/>
                </a:cubicBezTo>
                <a:cubicBezTo>
                  <a:pt x="438611" y="591153"/>
                  <a:pt x="430017" y="592266"/>
                  <a:pt x="421640" y="594360"/>
                </a:cubicBezTo>
                <a:cubicBezTo>
                  <a:pt x="416445" y="595659"/>
                  <a:pt x="411595" y="598141"/>
                  <a:pt x="406400" y="599440"/>
                </a:cubicBezTo>
                <a:cubicBezTo>
                  <a:pt x="398023" y="601534"/>
                  <a:pt x="389467" y="602827"/>
                  <a:pt x="381000" y="604520"/>
                </a:cubicBezTo>
                <a:cubicBezTo>
                  <a:pt x="328507" y="602827"/>
                  <a:pt x="275968" y="602200"/>
                  <a:pt x="223520" y="599440"/>
                </a:cubicBezTo>
                <a:cubicBezTo>
                  <a:pt x="215486" y="599017"/>
                  <a:pt x="167320" y="591069"/>
                  <a:pt x="157480" y="589280"/>
                </a:cubicBezTo>
                <a:cubicBezTo>
                  <a:pt x="114876" y="581534"/>
                  <a:pt x="147684" y="587933"/>
                  <a:pt x="116840" y="579120"/>
                </a:cubicBezTo>
                <a:cubicBezTo>
                  <a:pt x="110127" y="577202"/>
                  <a:pt x="103207" y="576046"/>
                  <a:pt x="96520" y="574040"/>
                </a:cubicBezTo>
                <a:cubicBezTo>
                  <a:pt x="86262" y="570963"/>
                  <a:pt x="76200" y="567267"/>
                  <a:pt x="66040" y="563880"/>
                </a:cubicBezTo>
                <a:lnTo>
                  <a:pt x="50800" y="558800"/>
                </a:lnTo>
                <a:cubicBezTo>
                  <a:pt x="47413" y="553720"/>
                  <a:pt x="43370" y="549021"/>
                  <a:pt x="40640" y="543560"/>
                </a:cubicBezTo>
                <a:cubicBezTo>
                  <a:pt x="38245" y="538771"/>
                  <a:pt x="35874" y="533666"/>
                  <a:pt x="35560" y="528320"/>
                </a:cubicBezTo>
                <a:cubicBezTo>
                  <a:pt x="32476" y="475890"/>
                  <a:pt x="33315" y="423284"/>
                  <a:pt x="30480" y="370840"/>
                </a:cubicBezTo>
                <a:cubicBezTo>
                  <a:pt x="29924" y="360555"/>
                  <a:pt x="26966" y="350540"/>
                  <a:pt x="25400" y="340360"/>
                </a:cubicBezTo>
                <a:cubicBezTo>
                  <a:pt x="23579" y="328526"/>
                  <a:pt x="21902" y="316669"/>
                  <a:pt x="20320" y="304800"/>
                </a:cubicBezTo>
                <a:cubicBezTo>
                  <a:pt x="15482" y="268518"/>
                  <a:pt x="16338" y="266627"/>
                  <a:pt x="10160" y="233680"/>
                </a:cubicBezTo>
                <a:cubicBezTo>
                  <a:pt x="6978" y="216707"/>
                  <a:pt x="0" y="182880"/>
                  <a:pt x="0" y="182880"/>
                </a:cubicBezTo>
                <a:cubicBezTo>
                  <a:pt x="1693" y="162560"/>
                  <a:pt x="-522" y="141526"/>
                  <a:pt x="5080" y="121920"/>
                </a:cubicBezTo>
                <a:cubicBezTo>
                  <a:pt x="6757" y="116050"/>
                  <a:pt x="15019" y="114789"/>
                  <a:pt x="20320" y="111760"/>
                </a:cubicBezTo>
                <a:cubicBezTo>
                  <a:pt x="36670" y="102417"/>
                  <a:pt x="52617" y="96066"/>
                  <a:pt x="71120" y="91440"/>
                </a:cubicBezTo>
                <a:cubicBezTo>
                  <a:pt x="77893" y="89747"/>
                  <a:pt x="84594" y="87729"/>
                  <a:pt x="91440" y="86360"/>
                </a:cubicBezTo>
                <a:cubicBezTo>
                  <a:pt x="101540" y="84340"/>
                  <a:pt x="111927" y="83778"/>
                  <a:pt x="121920" y="81280"/>
                </a:cubicBezTo>
                <a:cubicBezTo>
                  <a:pt x="158921" y="72030"/>
                  <a:pt x="143290" y="73573"/>
                  <a:pt x="172720" y="60960"/>
                </a:cubicBezTo>
                <a:cubicBezTo>
                  <a:pt x="189483" y="53776"/>
                  <a:pt x="206587" y="47413"/>
                  <a:pt x="223520" y="40640"/>
                </a:cubicBezTo>
                <a:cubicBezTo>
                  <a:pt x="231987" y="37253"/>
                  <a:pt x="241333" y="35538"/>
                  <a:pt x="248920" y="30480"/>
                </a:cubicBezTo>
                <a:cubicBezTo>
                  <a:pt x="254000" y="27093"/>
                  <a:pt x="258443" y="22464"/>
                  <a:pt x="264160" y="20320"/>
                </a:cubicBezTo>
                <a:cubicBezTo>
                  <a:pt x="272245" y="17288"/>
                  <a:pt x="281290" y="17721"/>
                  <a:pt x="289560" y="15240"/>
                </a:cubicBezTo>
                <a:cubicBezTo>
                  <a:pt x="298294" y="12620"/>
                  <a:pt x="306422" y="8282"/>
                  <a:pt x="314960" y="5080"/>
                </a:cubicBezTo>
                <a:cubicBezTo>
                  <a:pt x="319974" y="3200"/>
                  <a:pt x="325120" y="1693"/>
                  <a:pt x="330200" y="0"/>
                </a:cubicBezTo>
                <a:cubicBezTo>
                  <a:pt x="359024" y="2217"/>
                  <a:pt x="401041" y="4008"/>
                  <a:pt x="431800" y="10160"/>
                </a:cubicBezTo>
                <a:cubicBezTo>
                  <a:pt x="437051" y="11210"/>
                  <a:pt x="441891" y="13769"/>
                  <a:pt x="447040" y="15240"/>
                </a:cubicBezTo>
                <a:cubicBezTo>
                  <a:pt x="453753" y="17158"/>
                  <a:pt x="460673" y="18314"/>
                  <a:pt x="467360" y="20320"/>
                </a:cubicBezTo>
                <a:cubicBezTo>
                  <a:pt x="529199" y="38872"/>
                  <a:pt x="471324" y="23851"/>
                  <a:pt x="518160" y="35560"/>
                </a:cubicBezTo>
                <a:cubicBezTo>
                  <a:pt x="523240" y="38947"/>
                  <a:pt x="527939" y="42990"/>
                  <a:pt x="533400" y="45720"/>
                </a:cubicBezTo>
                <a:cubicBezTo>
                  <a:pt x="538189" y="48115"/>
                  <a:pt x="543626" y="48920"/>
                  <a:pt x="548640" y="50800"/>
                </a:cubicBezTo>
                <a:cubicBezTo>
                  <a:pt x="557178" y="54002"/>
                  <a:pt x="565306" y="58340"/>
                  <a:pt x="574040" y="60960"/>
                </a:cubicBezTo>
                <a:cubicBezTo>
                  <a:pt x="600544" y="68911"/>
                  <a:pt x="593821" y="62180"/>
                  <a:pt x="614680" y="71120"/>
                </a:cubicBezTo>
                <a:cubicBezTo>
                  <a:pt x="638387" y="81280"/>
                  <a:pt x="636573" y="85659"/>
                  <a:pt x="665480" y="91440"/>
                </a:cubicBezTo>
                <a:cubicBezTo>
                  <a:pt x="673947" y="93133"/>
                  <a:pt x="682610" y="94039"/>
                  <a:pt x="690880" y="96520"/>
                </a:cubicBezTo>
                <a:cubicBezTo>
                  <a:pt x="699614" y="99140"/>
                  <a:pt x="707629" y="103796"/>
                  <a:pt x="716280" y="106680"/>
                </a:cubicBezTo>
                <a:cubicBezTo>
                  <a:pt x="722904" y="108888"/>
                  <a:pt x="730063" y="109309"/>
                  <a:pt x="736600" y="111760"/>
                </a:cubicBezTo>
                <a:cubicBezTo>
                  <a:pt x="743691" y="114419"/>
                  <a:pt x="749736" y="119525"/>
                  <a:pt x="756920" y="121920"/>
                </a:cubicBezTo>
                <a:cubicBezTo>
                  <a:pt x="765111" y="124650"/>
                  <a:pt x="773891" y="125127"/>
                  <a:pt x="782320" y="127000"/>
                </a:cubicBezTo>
                <a:cubicBezTo>
                  <a:pt x="789136" y="128515"/>
                  <a:pt x="795824" y="130565"/>
                  <a:pt x="802640" y="132080"/>
                </a:cubicBezTo>
                <a:cubicBezTo>
                  <a:pt x="830874" y="138354"/>
                  <a:pt x="828191" y="136726"/>
                  <a:pt x="858520" y="142240"/>
                </a:cubicBezTo>
                <a:cubicBezTo>
                  <a:pt x="892966" y="148503"/>
                  <a:pt x="902016" y="152717"/>
                  <a:pt x="944880" y="157480"/>
                </a:cubicBezTo>
                <a:lnTo>
                  <a:pt x="990600" y="162560"/>
                </a:lnTo>
                <a:cubicBezTo>
                  <a:pt x="1050839" y="177620"/>
                  <a:pt x="955469" y="154518"/>
                  <a:pt x="1046480" y="172720"/>
                </a:cubicBezTo>
                <a:cubicBezTo>
                  <a:pt x="1051731" y="173770"/>
                  <a:pt x="1056502" y="176596"/>
                  <a:pt x="1061720" y="177800"/>
                </a:cubicBezTo>
                <a:cubicBezTo>
                  <a:pt x="1078546" y="181683"/>
                  <a:pt x="1095587" y="184573"/>
                  <a:pt x="1112520" y="187960"/>
                </a:cubicBezTo>
                <a:cubicBezTo>
                  <a:pt x="1120987" y="189653"/>
                  <a:pt x="1129403" y="191621"/>
                  <a:pt x="1137920" y="193040"/>
                </a:cubicBezTo>
                <a:cubicBezTo>
                  <a:pt x="1148080" y="194733"/>
                  <a:pt x="1158300" y="196100"/>
                  <a:pt x="1168400" y="198120"/>
                </a:cubicBezTo>
                <a:cubicBezTo>
                  <a:pt x="1175246" y="199489"/>
                  <a:pt x="1181799" y="202277"/>
                  <a:pt x="1188720" y="203200"/>
                </a:cubicBezTo>
                <a:cubicBezTo>
                  <a:pt x="1207259" y="205672"/>
                  <a:pt x="1226011" y="206215"/>
                  <a:pt x="1244600" y="208280"/>
                </a:cubicBezTo>
                <a:cubicBezTo>
                  <a:pt x="1256500" y="209602"/>
                  <a:pt x="1268326" y="211539"/>
                  <a:pt x="1280160" y="213360"/>
                </a:cubicBezTo>
                <a:cubicBezTo>
                  <a:pt x="1290340" y="214926"/>
                  <a:pt x="1300391" y="217415"/>
                  <a:pt x="1310640" y="218440"/>
                </a:cubicBezTo>
                <a:cubicBezTo>
                  <a:pt x="1317380" y="219114"/>
                  <a:pt x="1324187" y="218440"/>
                  <a:pt x="1330960" y="218440"/>
                </a:cubicBezTo>
              </a:path>
            </a:pathLst>
          </a:custGeom>
          <a:solidFill>
            <a:schemeClr val="bg1">
              <a:alpha val="91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pic>
        <p:nvPicPr>
          <p:cNvPr id="2" name="MS logo gray - EMF" descr="Microsoft logo, gray text version">
            <a:extLst>
              <a:ext uri="{FF2B5EF4-FFF2-40B4-BE49-F238E27FC236}">
                <a16:creationId xmlns:a16="http://schemas.microsoft.com/office/drawing/2014/main" id="{E6FC95E3-3BAC-4679-BC75-9D81120B9A9D}"/>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pic>
        <p:nvPicPr>
          <p:cNvPr id="5" name="Picture 4">
            <a:extLst>
              <a:ext uri="{FF2B5EF4-FFF2-40B4-BE49-F238E27FC236}">
                <a16:creationId xmlns:a16="http://schemas.microsoft.com/office/drawing/2014/main" id="{194C6554-EA7F-4E48-A11A-9813A516F0A5}"/>
              </a:ext>
            </a:extLst>
          </p:cNvPr>
          <p:cNvPicPr>
            <a:picLocks noChangeAspect="1"/>
          </p:cNvPicPr>
          <p:nvPr userDrawn="1"/>
        </p:nvPicPr>
        <p:blipFill>
          <a:blip r:embed="rId3"/>
          <a:stretch>
            <a:fillRect/>
          </a:stretch>
        </p:blipFill>
        <p:spPr>
          <a:xfrm>
            <a:off x="2693233" y="0"/>
            <a:ext cx="9946298" cy="6857999"/>
          </a:xfrm>
          <a:prstGeom prst="rect">
            <a:avLst/>
          </a:prstGeom>
        </p:spPr>
      </p:pic>
      <p:sp>
        <p:nvSpPr>
          <p:cNvPr id="7" name="TextBox 6">
            <a:extLst>
              <a:ext uri="{FF2B5EF4-FFF2-40B4-BE49-F238E27FC236}">
                <a16:creationId xmlns:a16="http://schemas.microsoft.com/office/drawing/2014/main" id="{BA955761-C3DB-473B-AB1B-B849DF6A572E}"/>
              </a:ext>
            </a:extLst>
          </p:cNvPr>
          <p:cNvSpPr txBox="1"/>
          <p:nvPr userDrawn="1"/>
        </p:nvSpPr>
        <p:spPr>
          <a:xfrm>
            <a:off x="584200" y="6110770"/>
            <a:ext cx="2247900" cy="215444"/>
          </a:xfrm>
          <a:prstGeom prst="rect">
            <a:avLst/>
          </a:prstGeom>
          <a:noFill/>
        </p:spPr>
        <p:txBody>
          <a:bodyPr wrap="square" lIns="0" tIns="0" rIns="0" bIns="0" rtlCol="0">
            <a:spAutoFit/>
          </a:bodyPr>
          <a:lstStyle/>
          <a:p>
            <a:pPr algn="l"/>
            <a:r>
              <a:rPr lang="en-US" sz="1400" dirty="0">
                <a:solidFill>
                  <a:srgbClr val="5C2D91"/>
                </a:solidFill>
                <a:latin typeface="+mn-lt"/>
                <a:cs typeface="Segoe UI Semilight" panose="020B0402040204020203" pitchFamily="34" charset="0"/>
              </a:rPr>
              <a:t>Visual Studio 2019 launch</a:t>
            </a:r>
          </a:p>
        </p:txBody>
      </p:sp>
    </p:spTree>
    <p:extLst>
      <p:ext uri="{BB962C8B-B14F-4D97-AF65-F5344CB8AC3E}">
        <p14:creationId xmlns:p14="http://schemas.microsoft.com/office/powerpoint/2010/main" val="3990058271"/>
      </p:ext>
    </p:extLst>
  </p:cSld>
  <p:clrMapOvr>
    <a:masterClrMapping/>
  </p:clrMapOvr>
  <p:transition>
    <p:fade/>
  </p:transition>
  <p:extLst mod="1">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_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Picture 5" descr="A person standing in front of a television&#10;&#10;Description automatically generated">
            <a:extLst>
              <a:ext uri="{FF2B5EF4-FFF2-40B4-BE49-F238E27FC236}">
                <a16:creationId xmlns:a16="http://schemas.microsoft.com/office/drawing/2014/main" id="{C0699BC4-7724-4A5C-8057-6556211FF5A0}"/>
              </a:ext>
            </a:extLst>
          </p:cNvPr>
          <p:cNvPicPr>
            <a:picLocks noChangeAspect="1"/>
          </p:cNvPicPr>
          <p:nvPr userDrawn="1"/>
        </p:nvPicPr>
        <p:blipFill rotWithShape="1">
          <a:blip r:embed="rId3"/>
          <a:srcRect l="15113" r="18110"/>
          <a:stretch/>
        </p:blipFill>
        <p:spPr>
          <a:xfrm>
            <a:off x="5326063" y="1"/>
            <a:ext cx="6865938" cy="6858000"/>
          </a:xfrm>
          <a:prstGeom prst="rect">
            <a:avLst/>
          </a:prstGeom>
        </p:spPr>
      </p:pic>
      <p:sp>
        <p:nvSpPr>
          <p:cNvPr id="8" name="TextBox 7">
            <a:extLst>
              <a:ext uri="{FF2B5EF4-FFF2-40B4-BE49-F238E27FC236}">
                <a16:creationId xmlns:a16="http://schemas.microsoft.com/office/drawing/2014/main" id="{4BF47BDA-221E-4A96-90BD-A26E648D77A9}"/>
              </a:ext>
            </a:extLst>
          </p:cNvPr>
          <p:cNvSpPr txBox="1"/>
          <p:nvPr userDrawn="1"/>
        </p:nvSpPr>
        <p:spPr>
          <a:xfrm>
            <a:off x="584200" y="6110770"/>
            <a:ext cx="2247900" cy="215444"/>
          </a:xfrm>
          <a:prstGeom prst="rect">
            <a:avLst/>
          </a:prstGeom>
          <a:noFill/>
        </p:spPr>
        <p:txBody>
          <a:bodyPr wrap="square" lIns="0" tIns="0" rIns="0" bIns="0" rtlCol="0">
            <a:spAutoFit/>
          </a:bodyPr>
          <a:lstStyle/>
          <a:p>
            <a:pPr algn="l"/>
            <a:r>
              <a:rPr lang="en-US" sz="1400" dirty="0">
                <a:solidFill>
                  <a:srgbClr val="5C2D91"/>
                </a:solidFill>
                <a:latin typeface="+mn-lt"/>
                <a:cs typeface="Segoe UI Semilight" panose="020B0402040204020203" pitchFamily="34" charset="0"/>
              </a:rPr>
              <a:t>Visual Studio 2019 launch</a:t>
            </a:r>
          </a:p>
        </p:txBody>
      </p:sp>
    </p:spTree>
    <p:extLst>
      <p:ext uri="{BB962C8B-B14F-4D97-AF65-F5344CB8AC3E}">
        <p14:creationId xmlns:p14="http://schemas.microsoft.com/office/powerpoint/2010/main" val="191559430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0D0D0D"/>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6" name="MS logo white - EMF" descr="Microsoft logo white text version">
            <a:extLst>
              <a:ext uri="{FF2B5EF4-FFF2-40B4-BE49-F238E27FC236}">
                <a16:creationId xmlns:a16="http://schemas.microsoft.com/office/drawing/2014/main" id="{4769A96C-1F8C-4A28-9626-3016CF5A344E}"/>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10243143" y="5976430"/>
            <a:ext cx="1366245" cy="292608"/>
          </a:xfrm>
          <a:prstGeom prst="rect">
            <a:avLst/>
          </a:prstGeom>
        </p:spPr>
      </p:pic>
      <p:sp>
        <p:nvSpPr>
          <p:cNvPr id="7" name="TextBox 6">
            <a:extLst>
              <a:ext uri="{FF2B5EF4-FFF2-40B4-BE49-F238E27FC236}">
                <a16:creationId xmlns:a16="http://schemas.microsoft.com/office/drawing/2014/main" id="{99DDD5B5-A158-48FE-B5BA-EF92CA9A1AFA}"/>
              </a:ext>
            </a:extLst>
          </p:cNvPr>
          <p:cNvSpPr txBox="1"/>
          <p:nvPr userDrawn="1"/>
        </p:nvSpPr>
        <p:spPr>
          <a:xfrm>
            <a:off x="584200" y="6106490"/>
            <a:ext cx="2125146" cy="215444"/>
          </a:xfrm>
          <a:prstGeom prst="rect">
            <a:avLst/>
          </a:prstGeom>
          <a:noFill/>
        </p:spPr>
        <p:txBody>
          <a:bodyPr wrap="square" lIns="0" tIns="0" rIns="0" bIns="0" rtlCol="0">
            <a:spAutoFit/>
          </a:bodyPr>
          <a:lstStyle/>
          <a:p>
            <a:pPr algn="l"/>
            <a:r>
              <a:rPr lang="en-US" sz="1400" dirty="0">
                <a:solidFill>
                  <a:schemeClr val="tx1"/>
                </a:solidFill>
                <a:latin typeface="+mn-lt"/>
                <a:cs typeface="Segoe UI Semilight" panose="020B0402040204020203" pitchFamily="34" charset="0"/>
              </a:rPr>
              <a:t>Visual Studio 2019 launch</a:t>
            </a:r>
          </a:p>
        </p:txBody>
      </p:sp>
    </p:spTree>
    <p:extLst>
      <p:ext uri="{BB962C8B-B14F-4D97-AF65-F5344CB8AC3E}">
        <p14:creationId xmlns:p14="http://schemas.microsoft.com/office/powerpoint/2010/main" val="315598112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 Slide 2">
    <p:bg>
      <p:bgPr>
        <a:solidFill>
          <a:srgbClr val="E6E6E6"/>
        </a:solidFill>
        <a:effectLst/>
      </p:bgPr>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10242948" y="5976430"/>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
        <p:nvSpPr>
          <p:cNvPr id="7" name="TextBox 6">
            <a:extLst>
              <a:ext uri="{FF2B5EF4-FFF2-40B4-BE49-F238E27FC236}">
                <a16:creationId xmlns:a16="http://schemas.microsoft.com/office/drawing/2014/main" id="{8AEB22FF-2810-4C45-BB64-2E5ECA6711F2}"/>
              </a:ext>
            </a:extLst>
          </p:cNvPr>
          <p:cNvSpPr txBox="1"/>
          <p:nvPr userDrawn="1"/>
        </p:nvSpPr>
        <p:spPr>
          <a:xfrm>
            <a:off x="584200" y="6110770"/>
            <a:ext cx="2247900" cy="215444"/>
          </a:xfrm>
          <a:prstGeom prst="rect">
            <a:avLst/>
          </a:prstGeom>
          <a:noFill/>
        </p:spPr>
        <p:txBody>
          <a:bodyPr wrap="square" lIns="0" tIns="0" rIns="0" bIns="0" rtlCol="0">
            <a:spAutoFit/>
          </a:bodyPr>
          <a:lstStyle/>
          <a:p>
            <a:pPr algn="l"/>
            <a:r>
              <a:rPr lang="en-US" sz="1400" dirty="0">
                <a:solidFill>
                  <a:srgbClr val="5C2D91"/>
                </a:solidFill>
                <a:latin typeface="+mn-lt"/>
                <a:cs typeface="Segoe UI Semilight" panose="020B0402040204020203" pitchFamily="34" charset="0"/>
              </a:rPr>
              <a:t>Visual Studio 2019 launch</a:t>
            </a:r>
          </a:p>
        </p:txBody>
      </p:sp>
    </p:spTree>
    <p:extLst>
      <p:ext uri="{BB962C8B-B14F-4D97-AF65-F5344CB8AC3E}">
        <p14:creationId xmlns:p14="http://schemas.microsoft.com/office/powerpoint/2010/main" val="37685627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1_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10242948" y="5976430"/>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
        <p:nvSpPr>
          <p:cNvPr id="7" name="TextBox 6">
            <a:extLst>
              <a:ext uri="{FF2B5EF4-FFF2-40B4-BE49-F238E27FC236}">
                <a16:creationId xmlns:a16="http://schemas.microsoft.com/office/drawing/2014/main" id="{716CA0B8-C6AA-4272-B29A-2432D489FACA}"/>
              </a:ext>
            </a:extLst>
          </p:cNvPr>
          <p:cNvSpPr txBox="1"/>
          <p:nvPr userDrawn="1"/>
        </p:nvSpPr>
        <p:spPr>
          <a:xfrm>
            <a:off x="584200" y="6110770"/>
            <a:ext cx="2247900" cy="215444"/>
          </a:xfrm>
          <a:prstGeom prst="rect">
            <a:avLst/>
          </a:prstGeom>
          <a:noFill/>
        </p:spPr>
        <p:txBody>
          <a:bodyPr wrap="square" lIns="0" tIns="0" rIns="0" bIns="0" rtlCol="0">
            <a:spAutoFit/>
          </a:bodyPr>
          <a:lstStyle/>
          <a:p>
            <a:pPr algn="l"/>
            <a:r>
              <a:rPr lang="en-US" sz="1400" dirty="0">
                <a:solidFill>
                  <a:srgbClr val="5C2D91"/>
                </a:solidFill>
                <a:latin typeface="+mn-lt"/>
                <a:cs typeface="Segoe UI Semilight" panose="020B0402040204020203" pitchFamily="34" charset="0"/>
              </a:rPr>
              <a:t>Visual Studio 2019 launch</a:t>
            </a:r>
          </a:p>
        </p:txBody>
      </p:sp>
    </p:spTree>
    <p:extLst>
      <p:ext uri="{BB962C8B-B14F-4D97-AF65-F5344CB8AC3E}">
        <p14:creationId xmlns:p14="http://schemas.microsoft.com/office/powerpoint/2010/main" val="198365807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0484757"/>
      </p:ext>
    </p:extLst>
  </p:cSld>
  <p:clrMapOvr>
    <a:masterClrMapping/>
  </p:clrMapOvr>
  <p:transition>
    <p:fade/>
  </p:transition>
  <p:extLst mod="1">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14779055"/>
      </p:ext>
    </p:extLst>
  </p:cSld>
  <p:clrMapOvr>
    <a:masterClrMapping/>
  </p:clrMapOvr>
  <p:transition>
    <p:fade/>
  </p:transition>
  <p:extLst mod="1">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12602977"/>
      </p:ext>
    </p:extLst>
  </p:cSld>
  <p:clrMapOvr>
    <a:masterClrMapping/>
  </p:clrMapOvr>
  <p:transition>
    <p:fade/>
  </p:transition>
  <p:extLst mod="1">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85931937"/>
      </p:ext>
    </p:extLst>
  </p:cSld>
  <p:clrMapOvr>
    <a:masterClrMapping/>
  </p:clrMapOvr>
  <p:transition>
    <p:fade/>
  </p:transition>
  <p:extLst mod="1">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28653662"/>
      </p:ext>
    </p:extLst>
  </p:cSld>
  <p:clrMapOvr>
    <a:masterClrMapping/>
  </p:clrMapOvr>
  <p:transition>
    <p:fade/>
  </p:transition>
  <p:extLst mod="1">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45194784"/>
      </p:ext>
    </p:extLst>
  </p:cSld>
  <p:clrMapOvr>
    <a:masterClrMapping/>
  </p:clrMapOvr>
  <p:transition>
    <p:fade/>
  </p:transition>
  <p:extLst mod="1">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Walkin 3">
    <p:bg>
      <p:bgPr>
        <a:solidFill>
          <a:srgbClr val="0D0D0D"/>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1800" cy="1107996"/>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6" name="MS logo white - EMF" descr="Microsoft logo white text version">
            <a:extLst>
              <a:ext uri="{FF2B5EF4-FFF2-40B4-BE49-F238E27FC236}">
                <a16:creationId xmlns:a16="http://schemas.microsoft.com/office/drawing/2014/main" id="{FA1FB81A-230B-4B5F-94D8-5F0D77A47034}"/>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0" name="Picture 9">
            <a:extLst>
              <a:ext uri="{FF2B5EF4-FFF2-40B4-BE49-F238E27FC236}">
                <a16:creationId xmlns:a16="http://schemas.microsoft.com/office/drawing/2014/main" id="{3C06A81A-3567-42AD-AC9A-3D02F7C0AEEC}"/>
              </a:ext>
            </a:extLst>
          </p:cNvPr>
          <p:cNvPicPr>
            <a:picLocks noChangeAspect="1"/>
          </p:cNvPicPr>
          <p:nvPr userDrawn="1"/>
        </p:nvPicPr>
        <p:blipFill>
          <a:blip r:embed="rId3"/>
          <a:stretch>
            <a:fillRect/>
          </a:stretch>
        </p:blipFill>
        <p:spPr>
          <a:xfrm>
            <a:off x="4212526" y="1043610"/>
            <a:ext cx="8432729" cy="5814390"/>
          </a:xfrm>
          <a:prstGeom prst="rect">
            <a:avLst/>
          </a:prstGeom>
        </p:spPr>
      </p:pic>
      <p:sp>
        <p:nvSpPr>
          <p:cNvPr id="7" name="TextBox 6">
            <a:extLst>
              <a:ext uri="{FF2B5EF4-FFF2-40B4-BE49-F238E27FC236}">
                <a16:creationId xmlns:a16="http://schemas.microsoft.com/office/drawing/2014/main" id="{45C19973-4DCF-40AE-8B61-A778E59173F4}"/>
              </a:ext>
            </a:extLst>
          </p:cNvPr>
          <p:cNvSpPr txBox="1"/>
          <p:nvPr userDrawn="1"/>
        </p:nvSpPr>
        <p:spPr>
          <a:xfrm>
            <a:off x="584200" y="6106490"/>
            <a:ext cx="2125146" cy="215444"/>
          </a:xfrm>
          <a:prstGeom prst="rect">
            <a:avLst/>
          </a:prstGeom>
          <a:noFill/>
        </p:spPr>
        <p:txBody>
          <a:bodyPr wrap="square" lIns="0" tIns="0" rIns="0" bIns="0" rtlCol="0">
            <a:spAutoFit/>
          </a:bodyPr>
          <a:lstStyle/>
          <a:p>
            <a:pPr algn="l"/>
            <a:r>
              <a:rPr lang="en-US" sz="1400" dirty="0">
                <a:solidFill>
                  <a:schemeClr val="tx1"/>
                </a:solidFill>
                <a:latin typeface="+mn-lt"/>
                <a:cs typeface="Segoe UI Semilight" panose="020B0402040204020203" pitchFamily="34" charset="0"/>
              </a:rPr>
              <a:t>Visual Studio 2019 launch</a:t>
            </a:r>
          </a:p>
        </p:txBody>
      </p:sp>
    </p:spTree>
    <p:extLst>
      <p:ext uri="{BB962C8B-B14F-4D97-AF65-F5344CB8AC3E}">
        <p14:creationId xmlns:p14="http://schemas.microsoft.com/office/powerpoint/2010/main" val="297598123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651138621"/>
      </p:ext>
    </p:extLst>
  </p:cSld>
  <p:clrMapOvr>
    <a:masterClrMapping/>
  </p:clrMapOvr>
  <p:transition>
    <p:fade/>
  </p:transition>
  <p:extLst mod="1">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058802179"/>
      </p:ext>
    </p:extLst>
  </p:cSld>
  <p:clrMapOvr>
    <a:masterClrMapping/>
  </p:clrMapOvr>
  <p:transition>
    <p:fade/>
  </p:transition>
  <p:extLst mod="1">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891219546"/>
      </p:ext>
    </p:extLst>
  </p:cSld>
  <p:clrMapOvr>
    <a:masterClrMapping/>
  </p:clrMapOvr>
  <p:transition>
    <p:fade/>
  </p:transition>
  <p:extLst mod="1">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110170756"/>
      </p:ext>
    </p:extLst>
  </p:cSld>
  <p:clrMapOvr>
    <a:masterClrMapping/>
  </p:clrMapOvr>
  <p:transition>
    <p:fade/>
  </p:transition>
  <p:extLst mod="1">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pic>
        <p:nvPicPr>
          <p:cNvPr id="4" name="Picture 3" descr="A picture containing object&#10;&#10;Description automatically generated">
            <a:extLst>
              <a:ext uri="{FF2B5EF4-FFF2-40B4-BE49-F238E27FC236}">
                <a16:creationId xmlns:a16="http://schemas.microsoft.com/office/drawing/2014/main" id="{54920234-9C55-43BF-8FBB-243C61CF9BFD}"/>
              </a:ext>
            </a:extLst>
          </p:cNvPr>
          <p:cNvPicPr>
            <a:picLocks noChangeAspect="1"/>
          </p:cNvPicPr>
          <p:nvPr userDrawn="1"/>
        </p:nvPicPr>
        <p:blipFill>
          <a:blip r:embed="rId2"/>
          <a:stretch>
            <a:fillRect/>
          </a:stretch>
        </p:blipFill>
        <p:spPr>
          <a:xfrm>
            <a:off x="6629505" y="1694296"/>
            <a:ext cx="4979883" cy="5181599"/>
          </a:xfrm>
          <a:prstGeom prst="rect">
            <a:avLst/>
          </a:prstGeom>
        </p:spPr>
      </p:pic>
    </p:spTree>
    <p:extLst>
      <p:ext uri="{BB962C8B-B14F-4D97-AF65-F5344CB8AC3E}">
        <p14:creationId xmlns:p14="http://schemas.microsoft.com/office/powerpoint/2010/main" val="274663411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Vide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pic>
        <p:nvPicPr>
          <p:cNvPr id="4" name="Picture 3">
            <a:extLst>
              <a:ext uri="{FF2B5EF4-FFF2-40B4-BE49-F238E27FC236}">
                <a16:creationId xmlns:a16="http://schemas.microsoft.com/office/drawing/2014/main" id="{C1B8E4B8-DDAB-4200-9EE3-2BD9BE2DFA5A}"/>
              </a:ext>
            </a:extLst>
          </p:cNvPr>
          <p:cNvPicPr>
            <a:picLocks noChangeAspect="1"/>
          </p:cNvPicPr>
          <p:nvPr userDrawn="1"/>
        </p:nvPicPr>
        <p:blipFill>
          <a:blip r:embed="rId2"/>
          <a:stretch>
            <a:fillRect/>
          </a:stretch>
        </p:blipFill>
        <p:spPr>
          <a:xfrm>
            <a:off x="4212526" y="1043610"/>
            <a:ext cx="8432729" cy="5814390"/>
          </a:xfrm>
          <a:prstGeom prst="rect">
            <a:avLst/>
          </a:prstGeom>
        </p:spPr>
      </p:pic>
    </p:spTree>
    <p:extLst>
      <p:ext uri="{BB962C8B-B14F-4D97-AF65-F5344CB8AC3E}">
        <p14:creationId xmlns:p14="http://schemas.microsoft.com/office/powerpoint/2010/main" val="297789176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4" name="Picture 3">
            <a:extLst>
              <a:ext uri="{FF2B5EF4-FFF2-40B4-BE49-F238E27FC236}">
                <a16:creationId xmlns:a16="http://schemas.microsoft.com/office/drawing/2014/main" id="{C154B7AB-398B-4A7F-855A-8DC52778F1F2}"/>
              </a:ext>
            </a:extLst>
          </p:cNvPr>
          <p:cNvPicPr>
            <a:picLocks noChangeAspect="1"/>
          </p:cNvPicPr>
          <p:nvPr userDrawn="1"/>
        </p:nvPicPr>
        <p:blipFill>
          <a:blip r:embed="rId2"/>
          <a:stretch>
            <a:fillRect/>
          </a:stretch>
        </p:blipFill>
        <p:spPr>
          <a:xfrm>
            <a:off x="4212526" y="1043610"/>
            <a:ext cx="8432729" cy="5814390"/>
          </a:xfrm>
          <a:prstGeom prst="rect">
            <a:avLst/>
          </a:prstGeom>
        </p:spPr>
      </p:pic>
    </p:spTree>
    <p:extLst>
      <p:ext uri="{BB962C8B-B14F-4D97-AF65-F5344CB8AC3E}">
        <p14:creationId xmlns:p14="http://schemas.microsoft.com/office/powerpoint/2010/main" val="76767637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E6E6E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bg1"/>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solidFill>
                  <a:schemeClr val="bg1"/>
                </a:solidFill>
                <a:latin typeface="+mn-lt"/>
              </a:defRPr>
            </a:lvl1pPr>
          </a:lstStyle>
          <a:p>
            <a:pPr lvl="0"/>
            <a:r>
              <a:rPr lang="en-US" dirty="0"/>
              <a:t>Speaker name</a:t>
            </a:r>
          </a:p>
        </p:txBody>
      </p:sp>
      <p:pic>
        <p:nvPicPr>
          <p:cNvPr id="9" name="Picture 8" descr="A picture containing object&#10;&#10;Description automatically generated">
            <a:extLst>
              <a:ext uri="{FF2B5EF4-FFF2-40B4-BE49-F238E27FC236}">
                <a16:creationId xmlns:a16="http://schemas.microsoft.com/office/drawing/2014/main" id="{A460CCCF-4A8F-4C25-A420-E690A10C87E1}"/>
              </a:ext>
            </a:extLst>
          </p:cNvPr>
          <p:cNvPicPr>
            <a:picLocks noChangeAspect="1"/>
          </p:cNvPicPr>
          <p:nvPr userDrawn="1"/>
        </p:nvPicPr>
        <p:blipFill>
          <a:blip r:embed="rId2"/>
          <a:stretch>
            <a:fillRect/>
          </a:stretch>
        </p:blipFill>
        <p:spPr>
          <a:xfrm>
            <a:off x="6629505" y="1694296"/>
            <a:ext cx="4979883" cy="5181599"/>
          </a:xfrm>
          <a:prstGeom prst="rect">
            <a:avLst/>
          </a:prstGeom>
        </p:spPr>
      </p:pic>
    </p:spTree>
    <p:extLst>
      <p:ext uri="{BB962C8B-B14F-4D97-AF65-F5344CB8AC3E}">
        <p14:creationId xmlns:p14="http://schemas.microsoft.com/office/powerpoint/2010/main" val="242189426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rgbClr val="E6E6E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bg1"/>
                </a:solidFill>
                <a:effectLst/>
                <a:latin typeface="+mj-lt"/>
                <a:ea typeface="+mn-ea"/>
                <a:cs typeface="Segoe UI" pitchFamily="34" charset="0"/>
              </a:defRPr>
            </a:lvl1pPr>
          </a:lstStyle>
          <a:p>
            <a:r>
              <a:rPr lang="en-US" dirty="0"/>
              <a:t>Video</a:t>
            </a:r>
          </a:p>
        </p:txBody>
      </p:sp>
      <p:pic>
        <p:nvPicPr>
          <p:cNvPr id="4" name="Picture 3">
            <a:extLst>
              <a:ext uri="{FF2B5EF4-FFF2-40B4-BE49-F238E27FC236}">
                <a16:creationId xmlns:a16="http://schemas.microsoft.com/office/drawing/2014/main" id="{99257504-D4F0-45F1-97EC-EFD0456CFE3D}"/>
              </a:ext>
            </a:extLst>
          </p:cNvPr>
          <p:cNvPicPr>
            <a:picLocks noChangeAspect="1"/>
          </p:cNvPicPr>
          <p:nvPr userDrawn="1"/>
        </p:nvPicPr>
        <p:blipFill>
          <a:blip r:embed="rId2"/>
          <a:stretch>
            <a:fillRect/>
          </a:stretch>
        </p:blipFill>
        <p:spPr>
          <a:xfrm>
            <a:off x="4212526" y="1043610"/>
            <a:ext cx="8432729" cy="5814390"/>
          </a:xfrm>
          <a:prstGeom prst="rect">
            <a:avLst/>
          </a:prstGeom>
        </p:spPr>
      </p:pic>
    </p:spTree>
    <p:extLst>
      <p:ext uri="{BB962C8B-B14F-4D97-AF65-F5344CB8AC3E}">
        <p14:creationId xmlns:p14="http://schemas.microsoft.com/office/powerpoint/2010/main" val="95780061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rgbClr val="E6E6E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bg1"/>
                </a:solidFill>
                <a:effectLst/>
                <a:latin typeface="+mj-lt"/>
                <a:ea typeface="+mn-ea"/>
                <a:cs typeface="Segoe UI" pitchFamily="34" charset="0"/>
              </a:defRPr>
            </a:lvl1pPr>
          </a:lstStyle>
          <a:p>
            <a:r>
              <a:rPr lang="en-US" dirty="0"/>
              <a:t>Section title</a:t>
            </a:r>
          </a:p>
        </p:txBody>
      </p:sp>
      <p:pic>
        <p:nvPicPr>
          <p:cNvPr id="4" name="Picture 3">
            <a:extLst>
              <a:ext uri="{FF2B5EF4-FFF2-40B4-BE49-F238E27FC236}">
                <a16:creationId xmlns:a16="http://schemas.microsoft.com/office/drawing/2014/main" id="{383B5D3D-A747-4BB9-A48C-15080DF0F817}"/>
              </a:ext>
            </a:extLst>
          </p:cNvPr>
          <p:cNvPicPr>
            <a:picLocks noChangeAspect="1"/>
          </p:cNvPicPr>
          <p:nvPr userDrawn="1"/>
        </p:nvPicPr>
        <p:blipFill>
          <a:blip r:embed="rId2"/>
          <a:stretch>
            <a:fillRect/>
          </a:stretch>
        </p:blipFill>
        <p:spPr>
          <a:xfrm>
            <a:off x="4212526" y="1043610"/>
            <a:ext cx="8432729" cy="5814390"/>
          </a:xfrm>
          <a:prstGeom prst="rect">
            <a:avLst/>
          </a:prstGeom>
        </p:spPr>
      </p:pic>
    </p:spTree>
    <p:extLst>
      <p:ext uri="{BB962C8B-B14F-4D97-AF65-F5344CB8AC3E}">
        <p14:creationId xmlns:p14="http://schemas.microsoft.com/office/powerpoint/2010/main" val="2105700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Walkin 4">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1800" cy="1107996"/>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8" name="MS logo gray - EMF" descr="Microsoft logo, gray text version">
            <a:extLst>
              <a:ext uri="{FF2B5EF4-FFF2-40B4-BE49-F238E27FC236}">
                <a16:creationId xmlns:a16="http://schemas.microsoft.com/office/drawing/2014/main" id="{51D11B78-31B1-4F76-BB10-2E94696627CA}"/>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pic>
        <p:nvPicPr>
          <p:cNvPr id="6" name="Picture 5">
            <a:extLst>
              <a:ext uri="{FF2B5EF4-FFF2-40B4-BE49-F238E27FC236}">
                <a16:creationId xmlns:a16="http://schemas.microsoft.com/office/drawing/2014/main" id="{A753D0E1-2E88-4825-A2D4-E566FC9C1857}"/>
              </a:ext>
            </a:extLst>
          </p:cNvPr>
          <p:cNvPicPr>
            <a:picLocks noChangeAspect="1"/>
          </p:cNvPicPr>
          <p:nvPr userDrawn="1"/>
        </p:nvPicPr>
        <p:blipFill>
          <a:blip r:embed="rId3"/>
          <a:stretch>
            <a:fillRect/>
          </a:stretch>
        </p:blipFill>
        <p:spPr>
          <a:xfrm>
            <a:off x="4212526" y="1043610"/>
            <a:ext cx="8432729" cy="5814390"/>
          </a:xfrm>
          <a:prstGeom prst="rect">
            <a:avLst/>
          </a:prstGeom>
        </p:spPr>
      </p:pic>
      <p:sp>
        <p:nvSpPr>
          <p:cNvPr id="7" name="TextBox 6">
            <a:extLst>
              <a:ext uri="{FF2B5EF4-FFF2-40B4-BE49-F238E27FC236}">
                <a16:creationId xmlns:a16="http://schemas.microsoft.com/office/drawing/2014/main" id="{0524F9FE-404D-4987-B393-D9576148ED51}"/>
              </a:ext>
            </a:extLst>
          </p:cNvPr>
          <p:cNvSpPr txBox="1"/>
          <p:nvPr userDrawn="1"/>
        </p:nvSpPr>
        <p:spPr>
          <a:xfrm>
            <a:off x="584200" y="6110770"/>
            <a:ext cx="2247900" cy="215444"/>
          </a:xfrm>
          <a:prstGeom prst="rect">
            <a:avLst/>
          </a:prstGeom>
          <a:noFill/>
        </p:spPr>
        <p:txBody>
          <a:bodyPr wrap="square" lIns="0" tIns="0" rIns="0" bIns="0" rtlCol="0">
            <a:spAutoFit/>
          </a:bodyPr>
          <a:lstStyle/>
          <a:p>
            <a:pPr algn="l"/>
            <a:r>
              <a:rPr lang="en-US" sz="1400" dirty="0">
                <a:solidFill>
                  <a:srgbClr val="5C2D91"/>
                </a:solidFill>
                <a:latin typeface="+mn-lt"/>
                <a:cs typeface="Segoe UI Semilight" panose="020B0402040204020203" pitchFamily="34" charset="0"/>
              </a:rPr>
              <a:t>Visual Studio 2019 launch</a:t>
            </a:r>
          </a:p>
        </p:txBody>
      </p:sp>
    </p:spTree>
    <p:extLst>
      <p:ext uri="{BB962C8B-B14F-4D97-AF65-F5344CB8AC3E}">
        <p14:creationId xmlns:p14="http://schemas.microsoft.com/office/powerpoint/2010/main" val="396586303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5295048"/>
      </p:ext>
    </p:extLst>
  </p:cSld>
  <p:clrMapOvr>
    <a:masterClrMapping/>
  </p:clrMapOvr>
  <p:transition>
    <p:fade/>
  </p:transition>
  <p:extLst mod="1">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99046018"/>
      </p:ext>
    </p:extLst>
  </p:cSld>
  <p:clrMapOvr>
    <a:overrideClrMapping bg1="dk1" tx1="lt1" bg2="dk2" tx2="lt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08020147"/>
      </p:ext>
    </p:extLst>
  </p:cSld>
  <p:clrMapOvr>
    <a:masterClrMapping/>
  </p:clrMapOvr>
  <p:transition>
    <p:fade/>
  </p:transition>
  <p:extLst mod="1">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1_Closing logo slide">
    <p:bg>
      <p:bgPr>
        <a:solidFill>
          <a:srgbClr val="FFFFFF"/>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6" name="MS logo gray - EMF" descr="Microsoft logo, gray text version">
            <a:extLst>
              <a:ext uri="{FF2B5EF4-FFF2-40B4-BE49-F238E27FC236}">
                <a16:creationId xmlns:a16="http://schemas.microsoft.com/office/drawing/2014/main" id="{6EB48F5B-FA46-418B-8BEE-9F0C23C84A52}"/>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421748561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2_Closing logo slide">
    <p:bg>
      <p:bgPr>
        <a:solidFill>
          <a:srgbClr val="E6E6E6"/>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6" name="MS logo gray - EMF" descr="Microsoft logo, gray text version">
            <a:extLst>
              <a:ext uri="{FF2B5EF4-FFF2-40B4-BE49-F238E27FC236}">
                <a16:creationId xmlns:a16="http://schemas.microsoft.com/office/drawing/2014/main" id="{6EB48F5B-FA46-418B-8BEE-9F0C23C84A52}"/>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95132099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45641980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189620395"/>
      </p:ext>
    </p:extLst>
  </p:cSld>
  <p:clrMapOvr>
    <a:overrideClrMapping bg1="dk1" tx1="lt1" bg2="dk2" tx2="lt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1_Walkin 3">
    <p:bg>
      <p:bgPr>
        <a:solidFill>
          <a:srgbClr val="0D0D0D"/>
        </a:solidFill>
        <a:effectLst/>
      </p:bgPr>
    </p:bg>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0BB89D76-F7EC-4998-816E-1AEF7A51BD6A}"/>
              </a:ext>
            </a:extLst>
          </p:cNvPr>
          <p:cNvPicPr>
            <a:picLocks noChangeAspect="1"/>
          </p:cNvPicPr>
          <p:nvPr userDrawn="1"/>
        </p:nvPicPr>
        <p:blipFill rotWithShape="1">
          <a:blip r:embed="rId2"/>
          <a:srcRect l="12500" t="73146" r="27485"/>
          <a:stretch/>
        </p:blipFill>
        <p:spPr>
          <a:xfrm>
            <a:off x="7131050" y="-63500"/>
            <a:ext cx="5060950" cy="1545371"/>
          </a:xfrm>
          <a:prstGeom prst="rect">
            <a:avLst/>
          </a:prstGeom>
        </p:spPr>
      </p:pic>
      <p:sp>
        <p:nvSpPr>
          <p:cNvPr id="9" name="Title 1"/>
          <p:cNvSpPr>
            <a:spLocks noGrp="1"/>
          </p:cNvSpPr>
          <p:nvPr>
            <p:ph type="title" hasCustomPrompt="1"/>
          </p:nvPr>
        </p:nvSpPr>
        <p:spPr>
          <a:xfrm>
            <a:off x="584200" y="2425780"/>
            <a:ext cx="5511800" cy="1107996"/>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6" name="MS logo white - EMF" descr="Microsoft logo white text version">
            <a:extLst>
              <a:ext uri="{FF2B5EF4-FFF2-40B4-BE49-F238E27FC236}">
                <a16:creationId xmlns:a16="http://schemas.microsoft.com/office/drawing/2014/main" id="{FA1FB81A-230B-4B5F-94D8-5F0D77A47034}"/>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3" name="TextBox 2">
            <a:extLst>
              <a:ext uri="{FF2B5EF4-FFF2-40B4-BE49-F238E27FC236}">
                <a16:creationId xmlns:a16="http://schemas.microsoft.com/office/drawing/2014/main" id="{838A163C-6938-402F-928F-D9DB9DE804AF}"/>
              </a:ext>
            </a:extLst>
          </p:cNvPr>
          <p:cNvSpPr txBox="1"/>
          <p:nvPr userDrawn="1"/>
        </p:nvSpPr>
        <p:spPr>
          <a:xfrm>
            <a:off x="584200" y="6106490"/>
            <a:ext cx="2125146" cy="215444"/>
          </a:xfrm>
          <a:prstGeom prst="rect">
            <a:avLst/>
          </a:prstGeom>
          <a:noFill/>
        </p:spPr>
        <p:txBody>
          <a:bodyPr wrap="square" lIns="0" tIns="0" rIns="0" bIns="0" rtlCol="0">
            <a:spAutoFit/>
          </a:bodyPr>
          <a:lstStyle/>
          <a:p>
            <a:pPr algn="l"/>
            <a:r>
              <a:rPr lang="en-US" sz="1400" dirty="0">
                <a:solidFill>
                  <a:schemeClr val="tx1"/>
                </a:solidFill>
                <a:latin typeface="+mn-lt"/>
                <a:cs typeface="Segoe UI Semilight" panose="020B0402040204020203" pitchFamily="34" charset="0"/>
              </a:rPr>
              <a:t>Visual Studio 2019 launch</a:t>
            </a:r>
          </a:p>
        </p:txBody>
      </p:sp>
      <p:pic>
        <p:nvPicPr>
          <p:cNvPr id="11" name="Picture 10">
            <a:extLst>
              <a:ext uri="{FF2B5EF4-FFF2-40B4-BE49-F238E27FC236}">
                <a16:creationId xmlns:a16="http://schemas.microsoft.com/office/drawing/2014/main" id="{379A369E-6943-4DDC-A52C-35729DDD02D0}"/>
              </a:ext>
            </a:extLst>
          </p:cNvPr>
          <p:cNvPicPr>
            <a:picLocks noChangeAspect="1"/>
          </p:cNvPicPr>
          <p:nvPr userDrawn="1"/>
        </p:nvPicPr>
        <p:blipFill>
          <a:blip r:embed="rId2"/>
          <a:stretch>
            <a:fillRect/>
          </a:stretch>
        </p:blipFill>
        <p:spPr>
          <a:xfrm>
            <a:off x="4013201" y="1238904"/>
            <a:ext cx="8432727" cy="5754767"/>
          </a:xfrm>
          <a:prstGeom prst="rect">
            <a:avLst/>
          </a:prstGeom>
        </p:spPr>
      </p:pic>
    </p:spTree>
    <p:extLst>
      <p:ext uri="{BB962C8B-B14F-4D97-AF65-F5344CB8AC3E}">
        <p14:creationId xmlns:p14="http://schemas.microsoft.com/office/powerpoint/2010/main" val="105410531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Walkin 4">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1800" cy="1107996"/>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8" name="MS logo gray - EMF" descr="Microsoft logo, gray text version">
            <a:extLst>
              <a:ext uri="{FF2B5EF4-FFF2-40B4-BE49-F238E27FC236}">
                <a16:creationId xmlns:a16="http://schemas.microsoft.com/office/drawing/2014/main" id="{51D11B78-31B1-4F76-BB10-2E94696627CA}"/>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pic>
        <p:nvPicPr>
          <p:cNvPr id="6" name="Picture 5">
            <a:extLst>
              <a:ext uri="{FF2B5EF4-FFF2-40B4-BE49-F238E27FC236}">
                <a16:creationId xmlns:a16="http://schemas.microsoft.com/office/drawing/2014/main" id="{A753D0E1-2E88-4825-A2D4-E566FC9C1857}"/>
              </a:ext>
            </a:extLst>
          </p:cNvPr>
          <p:cNvPicPr>
            <a:picLocks noChangeAspect="1"/>
          </p:cNvPicPr>
          <p:nvPr userDrawn="1"/>
        </p:nvPicPr>
        <p:blipFill>
          <a:blip r:embed="rId3">
            <a:alphaModFix amt="70000"/>
          </a:blip>
          <a:stretch>
            <a:fillRect/>
          </a:stretch>
        </p:blipFill>
        <p:spPr>
          <a:xfrm>
            <a:off x="4013200" y="1238904"/>
            <a:ext cx="8432729" cy="5754767"/>
          </a:xfrm>
          <a:prstGeom prst="rect">
            <a:avLst/>
          </a:prstGeom>
        </p:spPr>
      </p:pic>
      <p:sp>
        <p:nvSpPr>
          <p:cNvPr id="10" name="TextBox 9">
            <a:extLst>
              <a:ext uri="{FF2B5EF4-FFF2-40B4-BE49-F238E27FC236}">
                <a16:creationId xmlns:a16="http://schemas.microsoft.com/office/drawing/2014/main" id="{A51FF314-DDCD-45D7-B7F0-2F1A86123014}"/>
              </a:ext>
            </a:extLst>
          </p:cNvPr>
          <p:cNvSpPr txBox="1"/>
          <p:nvPr userDrawn="1"/>
        </p:nvSpPr>
        <p:spPr>
          <a:xfrm>
            <a:off x="584200" y="6110770"/>
            <a:ext cx="2247900" cy="215444"/>
          </a:xfrm>
          <a:prstGeom prst="rect">
            <a:avLst/>
          </a:prstGeom>
          <a:noFill/>
        </p:spPr>
        <p:txBody>
          <a:bodyPr wrap="square" lIns="0" tIns="0" rIns="0" bIns="0" rtlCol="0">
            <a:spAutoFit/>
          </a:bodyPr>
          <a:lstStyle/>
          <a:p>
            <a:pPr algn="l"/>
            <a:r>
              <a:rPr lang="en-US" sz="1400" dirty="0">
                <a:solidFill>
                  <a:srgbClr val="5C2D91"/>
                </a:solidFill>
                <a:latin typeface="+mn-lt"/>
                <a:cs typeface="Segoe UI Semilight" panose="020B0402040204020203" pitchFamily="34" charset="0"/>
              </a:rPr>
              <a:t>Visual Studio 2019 launch</a:t>
            </a:r>
          </a:p>
        </p:txBody>
      </p:sp>
      <p:pic>
        <p:nvPicPr>
          <p:cNvPr id="11" name="Picture 10">
            <a:extLst>
              <a:ext uri="{FF2B5EF4-FFF2-40B4-BE49-F238E27FC236}">
                <a16:creationId xmlns:a16="http://schemas.microsoft.com/office/drawing/2014/main" id="{3D6B6FB0-051D-46F2-A647-CF503FB7244F}"/>
              </a:ext>
            </a:extLst>
          </p:cNvPr>
          <p:cNvPicPr>
            <a:picLocks noChangeAspect="1"/>
          </p:cNvPicPr>
          <p:nvPr userDrawn="1"/>
        </p:nvPicPr>
        <p:blipFill rotWithShape="1">
          <a:blip r:embed="rId3">
            <a:alphaModFix amt="70000"/>
          </a:blip>
          <a:srcRect l="12575" t="73146" r="27409"/>
          <a:stretch/>
        </p:blipFill>
        <p:spPr>
          <a:xfrm>
            <a:off x="7131051" y="-63500"/>
            <a:ext cx="5060950" cy="1545371"/>
          </a:xfrm>
          <a:prstGeom prst="rect">
            <a:avLst/>
          </a:prstGeom>
        </p:spPr>
      </p:pic>
    </p:spTree>
    <p:extLst>
      <p:ext uri="{BB962C8B-B14F-4D97-AF65-F5344CB8AC3E}">
        <p14:creationId xmlns:p14="http://schemas.microsoft.com/office/powerpoint/2010/main" val="221051879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2_Walkin 4">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1800" cy="1107996"/>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8" name="MS logo gray - EMF" descr="Microsoft logo, gray text version">
            <a:extLst>
              <a:ext uri="{FF2B5EF4-FFF2-40B4-BE49-F238E27FC236}">
                <a16:creationId xmlns:a16="http://schemas.microsoft.com/office/drawing/2014/main" id="{51D11B78-31B1-4F76-BB10-2E94696627CA}"/>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pic>
        <p:nvPicPr>
          <p:cNvPr id="6" name="Picture 5">
            <a:extLst>
              <a:ext uri="{FF2B5EF4-FFF2-40B4-BE49-F238E27FC236}">
                <a16:creationId xmlns:a16="http://schemas.microsoft.com/office/drawing/2014/main" id="{A753D0E1-2E88-4825-A2D4-E566FC9C1857}"/>
              </a:ext>
            </a:extLst>
          </p:cNvPr>
          <p:cNvPicPr>
            <a:picLocks noChangeAspect="1"/>
          </p:cNvPicPr>
          <p:nvPr userDrawn="1"/>
        </p:nvPicPr>
        <p:blipFill>
          <a:blip r:embed="rId3">
            <a:alphaModFix/>
          </a:blip>
          <a:stretch>
            <a:fillRect/>
          </a:stretch>
        </p:blipFill>
        <p:spPr>
          <a:xfrm>
            <a:off x="4013200" y="1238904"/>
            <a:ext cx="8432729" cy="5754767"/>
          </a:xfrm>
          <a:prstGeom prst="rect">
            <a:avLst/>
          </a:prstGeom>
        </p:spPr>
      </p:pic>
      <p:sp>
        <p:nvSpPr>
          <p:cNvPr id="10" name="TextBox 9">
            <a:extLst>
              <a:ext uri="{FF2B5EF4-FFF2-40B4-BE49-F238E27FC236}">
                <a16:creationId xmlns:a16="http://schemas.microsoft.com/office/drawing/2014/main" id="{A51FF314-DDCD-45D7-B7F0-2F1A86123014}"/>
              </a:ext>
            </a:extLst>
          </p:cNvPr>
          <p:cNvSpPr txBox="1"/>
          <p:nvPr userDrawn="1"/>
        </p:nvSpPr>
        <p:spPr>
          <a:xfrm>
            <a:off x="584200" y="6110770"/>
            <a:ext cx="2247900" cy="215444"/>
          </a:xfrm>
          <a:prstGeom prst="rect">
            <a:avLst/>
          </a:prstGeom>
          <a:noFill/>
        </p:spPr>
        <p:txBody>
          <a:bodyPr wrap="square" lIns="0" tIns="0" rIns="0" bIns="0" rtlCol="0">
            <a:spAutoFit/>
          </a:bodyPr>
          <a:lstStyle/>
          <a:p>
            <a:pPr algn="l"/>
            <a:r>
              <a:rPr lang="en-US" sz="1400" dirty="0">
                <a:solidFill>
                  <a:srgbClr val="5C2D91"/>
                </a:solidFill>
                <a:latin typeface="+mn-lt"/>
                <a:cs typeface="Segoe UI Semilight" panose="020B0402040204020203" pitchFamily="34" charset="0"/>
              </a:rPr>
              <a:t>Visual Studio 2019 launch</a:t>
            </a:r>
          </a:p>
        </p:txBody>
      </p:sp>
      <p:pic>
        <p:nvPicPr>
          <p:cNvPr id="11" name="Picture 10">
            <a:extLst>
              <a:ext uri="{FF2B5EF4-FFF2-40B4-BE49-F238E27FC236}">
                <a16:creationId xmlns:a16="http://schemas.microsoft.com/office/drawing/2014/main" id="{3D6B6FB0-051D-46F2-A647-CF503FB7244F}"/>
              </a:ext>
            </a:extLst>
          </p:cNvPr>
          <p:cNvPicPr>
            <a:picLocks noChangeAspect="1"/>
          </p:cNvPicPr>
          <p:nvPr userDrawn="1"/>
        </p:nvPicPr>
        <p:blipFill rotWithShape="1">
          <a:blip r:embed="rId3">
            <a:alphaModFix/>
          </a:blip>
          <a:srcRect l="12575" t="73146" r="27409"/>
          <a:stretch/>
        </p:blipFill>
        <p:spPr>
          <a:xfrm>
            <a:off x="7131051" y="-63500"/>
            <a:ext cx="5060950" cy="1545371"/>
          </a:xfrm>
          <a:prstGeom prst="rect">
            <a:avLst/>
          </a:prstGeom>
        </p:spPr>
      </p:pic>
    </p:spTree>
    <p:extLst>
      <p:ext uri="{BB962C8B-B14F-4D97-AF65-F5344CB8AC3E}">
        <p14:creationId xmlns:p14="http://schemas.microsoft.com/office/powerpoint/2010/main" val="109938082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Walkin 5">
    <p:bg>
      <p:bgPr>
        <a:solidFill>
          <a:srgbClr val="E6E6E6"/>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1800" cy="1107996"/>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8" name="MS logo gray - EMF" descr="Microsoft logo, gray text version">
            <a:extLst>
              <a:ext uri="{FF2B5EF4-FFF2-40B4-BE49-F238E27FC236}">
                <a16:creationId xmlns:a16="http://schemas.microsoft.com/office/drawing/2014/main" id="{51D11B78-31B1-4F76-BB10-2E94696627CA}"/>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pic>
        <p:nvPicPr>
          <p:cNvPr id="6" name="Picture 5">
            <a:extLst>
              <a:ext uri="{FF2B5EF4-FFF2-40B4-BE49-F238E27FC236}">
                <a16:creationId xmlns:a16="http://schemas.microsoft.com/office/drawing/2014/main" id="{9EBDAA8D-77E5-4B57-B3AC-5B0ECC187C32}"/>
              </a:ext>
            </a:extLst>
          </p:cNvPr>
          <p:cNvPicPr>
            <a:picLocks noChangeAspect="1"/>
          </p:cNvPicPr>
          <p:nvPr userDrawn="1"/>
        </p:nvPicPr>
        <p:blipFill>
          <a:blip r:embed="rId3"/>
          <a:stretch>
            <a:fillRect/>
          </a:stretch>
        </p:blipFill>
        <p:spPr>
          <a:xfrm>
            <a:off x="4212526" y="1043610"/>
            <a:ext cx="8432729" cy="5814390"/>
          </a:xfrm>
          <a:prstGeom prst="rect">
            <a:avLst/>
          </a:prstGeom>
        </p:spPr>
      </p:pic>
      <p:sp>
        <p:nvSpPr>
          <p:cNvPr id="7" name="TextBox 6">
            <a:extLst>
              <a:ext uri="{FF2B5EF4-FFF2-40B4-BE49-F238E27FC236}">
                <a16:creationId xmlns:a16="http://schemas.microsoft.com/office/drawing/2014/main" id="{7E97596E-2FF9-4709-B34A-5F47E3003661}"/>
              </a:ext>
            </a:extLst>
          </p:cNvPr>
          <p:cNvSpPr txBox="1"/>
          <p:nvPr userDrawn="1"/>
        </p:nvSpPr>
        <p:spPr>
          <a:xfrm>
            <a:off x="584200" y="6110770"/>
            <a:ext cx="2247900" cy="215444"/>
          </a:xfrm>
          <a:prstGeom prst="rect">
            <a:avLst/>
          </a:prstGeom>
          <a:noFill/>
        </p:spPr>
        <p:txBody>
          <a:bodyPr wrap="square" lIns="0" tIns="0" rIns="0" bIns="0" rtlCol="0">
            <a:spAutoFit/>
          </a:bodyPr>
          <a:lstStyle/>
          <a:p>
            <a:pPr algn="l"/>
            <a:r>
              <a:rPr lang="en-US" sz="1400" dirty="0">
                <a:solidFill>
                  <a:srgbClr val="5C2D91"/>
                </a:solidFill>
                <a:latin typeface="+mn-lt"/>
                <a:cs typeface="Segoe UI Semilight" panose="020B0402040204020203" pitchFamily="34" charset="0"/>
              </a:rPr>
              <a:t>Visual Studio 2019 launch</a:t>
            </a:r>
          </a:p>
        </p:txBody>
      </p:sp>
    </p:spTree>
    <p:extLst>
      <p:ext uri="{BB962C8B-B14F-4D97-AF65-F5344CB8AC3E}">
        <p14:creationId xmlns:p14="http://schemas.microsoft.com/office/powerpoint/2010/main" val="83712041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Walkin">
    <p:bg>
      <p:bgRef idx="1001">
        <a:schemeClr val="bg2"/>
      </p:bgRef>
    </p:bg>
    <p:spTree>
      <p:nvGrpSpPr>
        <p:cNvPr id="1" name=""/>
        <p:cNvGrpSpPr/>
        <p:nvPr/>
      </p:nvGrpSpPr>
      <p:grpSpPr>
        <a:xfrm>
          <a:off x="0" y="0"/>
          <a:ext cx="0" cy="0"/>
          <a:chOff x="0" y="0"/>
          <a:chExt cx="0" cy="0"/>
        </a:xfrm>
      </p:grpSpPr>
      <p:pic>
        <p:nvPicPr>
          <p:cNvPr id="2" name="MS logo white - EMF" descr="Microsoft logo white text version">
            <a:extLst>
              <a:ext uri="{FF2B5EF4-FFF2-40B4-BE49-F238E27FC236}">
                <a16:creationId xmlns:a16="http://schemas.microsoft.com/office/drawing/2014/main" id="{7033D55B-F61A-48E5-891C-F971584B96C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6" name="Picture 5">
            <a:extLst>
              <a:ext uri="{FF2B5EF4-FFF2-40B4-BE49-F238E27FC236}">
                <a16:creationId xmlns:a16="http://schemas.microsoft.com/office/drawing/2014/main" id="{1A72FC08-101E-FD45-98D4-BA5238BA2D04}"/>
              </a:ext>
            </a:extLst>
          </p:cNvPr>
          <p:cNvPicPr>
            <a:picLocks noChangeAspect="1"/>
          </p:cNvPicPr>
          <p:nvPr userDrawn="1"/>
        </p:nvPicPr>
        <p:blipFill>
          <a:blip r:embed="rId3"/>
          <a:stretch>
            <a:fillRect/>
          </a:stretch>
        </p:blipFill>
        <p:spPr>
          <a:xfrm>
            <a:off x="2693233" y="0"/>
            <a:ext cx="9946298" cy="6858000"/>
          </a:xfrm>
          <a:prstGeom prst="rect">
            <a:avLst/>
          </a:prstGeom>
        </p:spPr>
      </p:pic>
      <p:sp>
        <p:nvSpPr>
          <p:cNvPr id="4" name="TextBox 3">
            <a:extLst>
              <a:ext uri="{FF2B5EF4-FFF2-40B4-BE49-F238E27FC236}">
                <a16:creationId xmlns:a16="http://schemas.microsoft.com/office/drawing/2014/main" id="{72B7EB77-ADDA-40AC-A631-33EAADA9DEB7}"/>
              </a:ext>
            </a:extLst>
          </p:cNvPr>
          <p:cNvSpPr txBox="1"/>
          <p:nvPr userDrawn="1"/>
        </p:nvSpPr>
        <p:spPr>
          <a:xfrm>
            <a:off x="584200" y="6106490"/>
            <a:ext cx="2125146" cy="215444"/>
          </a:xfrm>
          <a:prstGeom prst="rect">
            <a:avLst/>
          </a:prstGeom>
          <a:noFill/>
        </p:spPr>
        <p:txBody>
          <a:bodyPr wrap="square" lIns="0" tIns="0" rIns="0" bIns="0" rtlCol="0">
            <a:spAutoFit/>
          </a:bodyPr>
          <a:lstStyle/>
          <a:p>
            <a:pPr algn="l"/>
            <a:r>
              <a:rPr lang="en-US" sz="1400" dirty="0">
                <a:solidFill>
                  <a:schemeClr val="tx1"/>
                </a:solidFill>
                <a:latin typeface="+mn-lt"/>
                <a:cs typeface="Segoe UI Semilight" panose="020B0402040204020203" pitchFamily="34" charset="0"/>
              </a:rPr>
              <a:t>Visual Studio 2019 launch</a:t>
            </a:r>
          </a:p>
        </p:txBody>
      </p:sp>
    </p:spTree>
    <p:extLst>
      <p:ext uri="{BB962C8B-B14F-4D97-AF65-F5344CB8AC3E}">
        <p14:creationId xmlns:p14="http://schemas.microsoft.com/office/powerpoint/2010/main" val="2343951630"/>
      </p:ext>
    </p:extLst>
  </p:cSld>
  <p:clrMapOvr>
    <a:overrideClrMapping bg1="dk1" tx1="lt1" bg2="dk2" tx2="lt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Walkin 2">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9909A9F9-3DB4-46DC-8390-B565E2830B33}"/>
              </a:ext>
            </a:extLst>
          </p:cNvPr>
          <p:cNvSpPr/>
          <p:nvPr userDrawn="1"/>
        </p:nvSpPr>
        <p:spPr bwMode="auto">
          <a:xfrm>
            <a:off x="10124440" y="5735320"/>
            <a:ext cx="1539240" cy="599439"/>
          </a:xfrm>
          <a:custGeom>
            <a:avLst/>
            <a:gdLst>
              <a:gd name="connsiteX0" fmla="*/ 1280160 w 1539240"/>
              <a:gd name="connsiteY0" fmla="*/ 228600 h 604520"/>
              <a:gd name="connsiteX1" fmla="*/ 1280160 w 1539240"/>
              <a:gd name="connsiteY1" fmla="*/ 228600 h 604520"/>
              <a:gd name="connsiteX2" fmla="*/ 1422400 w 1539240"/>
              <a:gd name="connsiteY2" fmla="*/ 238760 h 604520"/>
              <a:gd name="connsiteX3" fmla="*/ 1452880 w 1539240"/>
              <a:gd name="connsiteY3" fmla="*/ 248920 h 604520"/>
              <a:gd name="connsiteX4" fmla="*/ 1483360 w 1539240"/>
              <a:gd name="connsiteY4" fmla="*/ 269240 h 604520"/>
              <a:gd name="connsiteX5" fmla="*/ 1493520 w 1539240"/>
              <a:gd name="connsiteY5" fmla="*/ 284480 h 604520"/>
              <a:gd name="connsiteX6" fmla="*/ 1508760 w 1539240"/>
              <a:gd name="connsiteY6" fmla="*/ 294640 h 604520"/>
              <a:gd name="connsiteX7" fmla="*/ 1529080 w 1539240"/>
              <a:gd name="connsiteY7" fmla="*/ 325120 h 604520"/>
              <a:gd name="connsiteX8" fmla="*/ 1539240 w 1539240"/>
              <a:gd name="connsiteY8" fmla="*/ 340360 h 604520"/>
              <a:gd name="connsiteX9" fmla="*/ 1534160 w 1539240"/>
              <a:gd name="connsiteY9" fmla="*/ 426720 h 604520"/>
              <a:gd name="connsiteX10" fmla="*/ 1513840 w 1539240"/>
              <a:gd name="connsiteY10" fmla="*/ 508000 h 604520"/>
              <a:gd name="connsiteX11" fmla="*/ 1508760 w 1539240"/>
              <a:gd name="connsiteY11" fmla="*/ 523240 h 604520"/>
              <a:gd name="connsiteX12" fmla="*/ 1493520 w 1539240"/>
              <a:gd name="connsiteY12" fmla="*/ 538480 h 604520"/>
              <a:gd name="connsiteX13" fmla="*/ 1447800 w 1539240"/>
              <a:gd name="connsiteY13" fmla="*/ 553720 h 604520"/>
              <a:gd name="connsiteX14" fmla="*/ 1432560 w 1539240"/>
              <a:gd name="connsiteY14" fmla="*/ 558800 h 604520"/>
              <a:gd name="connsiteX15" fmla="*/ 1417320 w 1539240"/>
              <a:gd name="connsiteY15" fmla="*/ 563880 h 604520"/>
              <a:gd name="connsiteX16" fmla="*/ 1203960 w 1539240"/>
              <a:gd name="connsiteY16" fmla="*/ 574040 h 604520"/>
              <a:gd name="connsiteX17" fmla="*/ 497840 w 1539240"/>
              <a:gd name="connsiteY17" fmla="*/ 579120 h 604520"/>
              <a:gd name="connsiteX18" fmla="*/ 447040 w 1539240"/>
              <a:gd name="connsiteY18" fmla="*/ 589280 h 604520"/>
              <a:gd name="connsiteX19" fmla="*/ 421640 w 1539240"/>
              <a:gd name="connsiteY19" fmla="*/ 594360 h 604520"/>
              <a:gd name="connsiteX20" fmla="*/ 406400 w 1539240"/>
              <a:gd name="connsiteY20" fmla="*/ 599440 h 604520"/>
              <a:gd name="connsiteX21" fmla="*/ 381000 w 1539240"/>
              <a:gd name="connsiteY21" fmla="*/ 604520 h 604520"/>
              <a:gd name="connsiteX22" fmla="*/ 223520 w 1539240"/>
              <a:gd name="connsiteY22" fmla="*/ 599440 h 604520"/>
              <a:gd name="connsiteX23" fmla="*/ 157480 w 1539240"/>
              <a:gd name="connsiteY23" fmla="*/ 589280 h 604520"/>
              <a:gd name="connsiteX24" fmla="*/ 116840 w 1539240"/>
              <a:gd name="connsiteY24" fmla="*/ 579120 h 604520"/>
              <a:gd name="connsiteX25" fmla="*/ 96520 w 1539240"/>
              <a:gd name="connsiteY25" fmla="*/ 574040 h 604520"/>
              <a:gd name="connsiteX26" fmla="*/ 66040 w 1539240"/>
              <a:gd name="connsiteY26" fmla="*/ 563880 h 604520"/>
              <a:gd name="connsiteX27" fmla="*/ 50800 w 1539240"/>
              <a:gd name="connsiteY27" fmla="*/ 558800 h 604520"/>
              <a:gd name="connsiteX28" fmla="*/ 40640 w 1539240"/>
              <a:gd name="connsiteY28" fmla="*/ 543560 h 604520"/>
              <a:gd name="connsiteX29" fmla="*/ 35560 w 1539240"/>
              <a:gd name="connsiteY29" fmla="*/ 528320 h 604520"/>
              <a:gd name="connsiteX30" fmla="*/ 30480 w 1539240"/>
              <a:gd name="connsiteY30" fmla="*/ 370840 h 604520"/>
              <a:gd name="connsiteX31" fmla="*/ 25400 w 1539240"/>
              <a:gd name="connsiteY31" fmla="*/ 340360 h 604520"/>
              <a:gd name="connsiteX32" fmla="*/ 20320 w 1539240"/>
              <a:gd name="connsiteY32" fmla="*/ 304800 h 604520"/>
              <a:gd name="connsiteX33" fmla="*/ 10160 w 1539240"/>
              <a:gd name="connsiteY33" fmla="*/ 233680 h 604520"/>
              <a:gd name="connsiteX34" fmla="*/ 0 w 1539240"/>
              <a:gd name="connsiteY34" fmla="*/ 182880 h 604520"/>
              <a:gd name="connsiteX35" fmla="*/ 5080 w 1539240"/>
              <a:gd name="connsiteY35" fmla="*/ 121920 h 604520"/>
              <a:gd name="connsiteX36" fmla="*/ 20320 w 1539240"/>
              <a:gd name="connsiteY36" fmla="*/ 111760 h 604520"/>
              <a:gd name="connsiteX37" fmla="*/ 71120 w 1539240"/>
              <a:gd name="connsiteY37" fmla="*/ 91440 h 604520"/>
              <a:gd name="connsiteX38" fmla="*/ 91440 w 1539240"/>
              <a:gd name="connsiteY38" fmla="*/ 86360 h 604520"/>
              <a:gd name="connsiteX39" fmla="*/ 121920 w 1539240"/>
              <a:gd name="connsiteY39" fmla="*/ 81280 h 604520"/>
              <a:gd name="connsiteX40" fmla="*/ 172720 w 1539240"/>
              <a:gd name="connsiteY40" fmla="*/ 60960 h 604520"/>
              <a:gd name="connsiteX41" fmla="*/ 223520 w 1539240"/>
              <a:gd name="connsiteY41" fmla="*/ 40640 h 604520"/>
              <a:gd name="connsiteX42" fmla="*/ 248920 w 1539240"/>
              <a:gd name="connsiteY42" fmla="*/ 30480 h 604520"/>
              <a:gd name="connsiteX43" fmla="*/ 264160 w 1539240"/>
              <a:gd name="connsiteY43" fmla="*/ 20320 h 604520"/>
              <a:gd name="connsiteX44" fmla="*/ 289560 w 1539240"/>
              <a:gd name="connsiteY44" fmla="*/ 15240 h 604520"/>
              <a:gd name="connsiteX45" fmla="*/ 314960 w 1539240"/>
              <a:gd name="connsiteY45" fmla="*/ 5080 h 604520"/>
              <a:gd name="connsiteX46" fmla="*/ 330200 w 1539240"/>
              <a:gd name="connsiteY46" fmla="*/ 0 h 604520"/>
              <a:gd name="connsiteX47" fmla="*/ 431800 w 1539240"/>
              <a:gd name="connsiteY47" fmla="*/ 10160 h 604520"/>
              <a:gd name="connsiteX48" fmla="*/ 447040 w 1539240"/>
              <a:gd name="connsiteY48" fmla="*/ 15240 h 604520"/>
              <a:gd name="connsiteX49" fmla="*/ 467360 w 1539240"/>
              <a:gd name="connsiteY49" fmla="*/ 20320 h 604520"/>
              <a:gd name="connsiteX50" fmla="*/ 518160 w 1539240"/>
              <a:gd name="connsiteY50" fmla="*/ 35560 h 604520"/>
              <a:gd name="connsiteX51" fmla="*/ 533400 w 1539240"/>
              <a:gd name="connsiteY51" fmla="*/ 45720 h 604520"/>
              <a:gd name="connsiteX52" fmla="*/ 548640 w 1539240"/>
              <a:gd name="connsiteY52" fmla="*/ 50800 h 604520"/>
              <a:gd name="connsiteX53" fmla="*/ 574040 w 1539240"/>
              <a:gd name="connsiteY53" fmla="*/ 60960 h 604520"/>
              <a:gd name="connsiteX54" fmla="*/ 614680 w 1539240"/>
              <a:gd name="connsiteY54" fmla="*/ 71120 h 604520"/>
              <a:gd name="connsiteX55" fmla="*/ 665480 w 1539240"/>
              <a:gd name="connsiteY55" fmla="*/ 91440 h 604520"/>
              <a:gd name="connsiteX56" fmla="*/ 690880 w 1539240"/>
              <a:gd name="connsiteY56" fmla="*/ 96520 h 604520"/>
              <a:gd name="connsiteX57" fmla="*/ 716280 w 1539240"/>
              <a:gd name="connsiteY57" fmla="*/ 106680 h 604520"/>
              <a:gd name="connsiteX58" fmla="*/ 736600 w 1539240"/>
              <a:gd name="connsiteY58" fmla="*/ 111760 h 604520"/>
              <a:gd name="connsiteX59" fmla="*/ 756920 w 1539240"/>
              <a:gd name="connsiteY59" fmla="*/ 121920 h 604520"/>
              <a:gd name="connsiteX60" fmla="*/ 782320 w 1539240"/>
              <a:gd name="connsiteY60" fmla="*/ 127000 h 604520"/>
              <a:gd name="connsiteX61" fmla="*/ 802640 w 1539240"/>
              <a:gd name="connsiteY61" fmla="*/ 132080 h 604520"/>
              <a:gd name="connsiteX62" fmla="*/ 858520 w 1539240"/>
              <a:gd name="connsiteY62" fmla="*/ 142240 h 604520"/>
              <a:gd name="connsiteX63" fmla="*/ 944880 w 1539240"/>
              <a:gd name="connsiteY63" fmla="*/ 157480 h 604520"/>
              <a:gd name="connsiteX64" fmla="*/ 990600 w 1539240"/>
              <a:gd name="connsiteY64" fmla="*/ 162560 h 604520"/>
              <a:gd name="connsiteX65" fmla="*/ 1046480 w 1539240"/>
              <a:gd name="connsiteY65" fmla="*/ 172720 h 604520"/>
              <a:gd name="connsiteX66" fmla="*/ 1061720 w 1539240"/>
              <a:gd name="connsiteY66" fmla="*/ 177800 h 604520"/>
              <a:gd name="connsiteX67" fmla="*/ 1112520 w 1539240"/>
              <a:gd name="connsiteY67" fmla="*/ 187960 h 604520"/>
              <a:gd name="connsiteX68" fmla="*/ 1137920 w 1539240"/>
              <a:gd name="connsiteY68" fmla="*/ 193040 h 604520"/>
              <a:gd name="connsiteX69" fmla="*/ 1168400 w 1539240"/>
              <a:gd name="connsiteY69" fmla="*/ 198120 h 604520"/>
              <a:gd name="connsiteX70" fmla="*/ 1188720 w 1539240"/>
              <a:gd name="connsiteY70" fmla="*/ 203200 h 604520"/>
              <a:gd name="connsiteX71" fmla="*/ 1244600 w 1539240"/>
              <a:gd name="connsiteY71" fmla="*/ 208280 h 604520"/>
              <a:gd name="connsiteX72" fmla="*/ 1280160 w 1539240"/>
              <a:gd name="connsiteY72" fmla="*/ 213360 h 604520"/>
              <a:gd name="connsiteX73" fmla="*/ 1310640 w 1539240"/>
              <a:gd name="connsiteY73" fmla="*/ 218440 h 604520"/>
              <a:gd name="connsiteX74" fmla="*/ 1330960 w 1539240"/>
              <a:gd name="connsiteY74" fmla="*/ 218440 h 604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1539240" h="604520">
                <a:moveTo>
                  <a:pt x="1280160" y="228600"/>
                </a:moveTo>
                <a:lnTo>
                  <a:pt x="1280160" y="228600"/>
                </a:lnTo>
                <a:cubicBezTo>
                  <a:pt x="1297755" y="229438"/>
                  <a:pt x="1385583" y="230264"/>
                  <a:pt x="1422400" y="238760"/>
                </a:cubicBezTo>
                <a:cubicBezTo>
                  <a:pt x="1432835" y="241168"/>
                  <a:pt x="1443969" y="242979"/>
                  <a:pt x="1452880" y="248920"/>
                </a:cubicBezTo>
                <a:lnTo>
                  <a:pt x="1483360" y="269240"/>
                </a:lnTo>
                <a:cubicBezTo>
                  <a:pt x="1486747" y="274320"/>
                  <a:pt x="1489203" y="280163"/>
                  <a:pt x="1493520" y="284480"/>
                </a:cubicBezTo>
                <a:cubicBezTo>
                  <a:pt x="1497837" y="288797"/>
                  <a:pt x="1504740" y="290045"/>
                  <a:pt x="1508760" y="294640"/>
                </a:cubicBezTo>
                <a:cubicBezTo>
                  <a:pt x="1516801" y="303830"/>
                  <a:pt x="1522307" y="314960"/>
                  <a:pt x="1529080" y="325120"/>
                </a:cubicBezTo>
                <a:lnTo>
                  <a:pt x="1539240" y="340360"/>
                </a:lnTo>
                <a:cubicBezTo>
                  <a:pt x="1537547" y="369147"/>
                  <a:pt x="1537344" y="398060"/>
                  <a:pt x="1534160" y="426720"/>
                </a:cubicBezTo>
                <a:cubicBezTo>
                  <a:pt x="1530073" y="463501"/>
                  <a:pt x="1524392" y="476345"/>
                  <a:pt x="1513840" y="508000"/>
                </a:cubicBezTo>
                <a:cubicBezTo>
                  <a:pt x="1512147" y="513080"/>
                  <a:pt x="1512546" y="519454"/>
                  <a:pt x="1508760" y="523240"/>
                </a:cubicBezTo>
                <a:cubicBezTo>
                  <a:pt x="1503680" y="528320"/>
                  <a:pt x="1499800" y="534991"/>
                  <a:pt x="1493520" y="538480"/>
                </a:cubicBezTo>
                <a:lnTo>
                  <a:pt x="1447800" y="553720"/>
                </a:lnTo>
                <a:lnTo>
                  <a:pt x="1432560" y="558800"/>
                </a:lnTo>
                <a:cubicBezTo>
                  <a:pt x="1427480" y="560493"/>
                  <a:pt x="1422602" y="563000"/>
                  <a:pt x="1417320" y="563880"/>
                </a:cubicBezTo>
                <a:cubicBezTo>
                  <a:pt x="1330122" y="578413"/>
                  <a:pt x="1376791" y="572065"/>
                  <a:pt x="1203960" y="574040"/>
                </a:cubicBezTo>
                <a:lnTo>
                  <a:pt x="497840" y="579120"/>
                </a:lnTo>
                <a:cubicBezTo>
                  <a:pt x="438113" y="589074"/>
                  <a:pt x="492509" y="579176"/>
                  <a:pt x="447040" y="589280"/>
                </a:cubicBezTo>
                <a:cubicBezTo>
                  <a:pt x="438611" y="591153"/>
                  <a:pt x="430017" y="592266"/>
                  <a:pt x="421640" y="594360"/>
                </a:cubicBezTo>
                <a:cubicBezTo>
                  <a:pt x="416445" y="595659"/>
                  <a:pt x="411595" y="598141"/>
                  <a:pt x="406400" y="599440"/>
                </a:cubicBezTo>
                <a:cubicBezTo>
                  <a:pt x="398023" y="601534"/>
                  <a:pt x="389467" y="602827"/>
                  <a:pt x="381000" y="604520"/>
                </a:cubicBezTo>
                <a:cubicBezTo>
                  <a:pt x="328507" y="602827"/>
                  <a:pt x="275968" y="602200"/>
                  <a:pt x="223520" y="599440"/>
                </a:cubicBezTo>
                <a:cubicBezTo>
                  <a:pt x="215486" y="599017"/>
                  <a:pt x="167320" y="591069"/>
                  <a:pt x="157480" y="589280"/>
                </a:cubicBezTo>
                <a:cubicBezTo>
                  <a:pt x="114876" y="581534"/>
                  <a:pt x="147684" y="587933"/>
                  <a:pt x="116840" y="579120"/>
                </a:cubicBezTo>
                <a:cubicBezTo>
                  <a:pt x="110127" y="577202"/>
                  <a:pt x="103207" y="576046"/>
                  <a:pt x="96520" y="574040"/>
                </a:cubicBezTo>
                <a:cubicBezTo>
                  <a:pt x="86262" y="570963"/>
                  <a:pt x="76200" y="567267"/>
                  <a:pt x="66040" y="563880"/>
                </a:cubicBezTo>
                <a:lnTo>
                  <a:pt x="50800" y="558800"/>
                </a:lnTo>
                <a:cubicBezTo>
                  <a:pt x="47413" y="553720"/>
                  <a:pt x="43370" y="549021"/>
                  <a:pt x="40640" y="543560"/>
                </a:cubicBezTo>
                <a:cubicBezTo>
                  <a:pt x="38245" y="538771"/>
                  <a:pt x="35874" y="533666"/>
                  <a:pt x="35560" y="528320"/>
                </a:cubicBezTo>
                <a:cubicBezTo>
                  <a:pt x="32476" y="475890"/>
                  <a:pt x="33315" y="423284"/>
                  <a:pt x="30480" y="370840"/>
                </a:cubicBezTo>
                <a:cubicBezTo>
                  <a:pt x="29924" y="360555"/>
                  <a:pt x="26966" y="350540"/>
                  <a:pt x="25400" y="340360"/>
                </a:cubicBezTo>
                <a:cubicBezTo>
                  <a:pt x="23579" y="328526"/>
                  <a:pt x="21902" y="316669"/>
                  <a:pt x="20320" y="304800"/>
                </a:cubicBezTo>
                <a:cubicBezTo>
                  <a:pt x="15482" y="268518"/>
                  <a:pt x="16338" y="266627"/>
                  <a:pt x="10160" y="233680"/>
                </a:cubicBezTo>
                <a:cubicBezTo>
                  <a:pt x="6978" y="216707"/>
                  <a:pt x="0" y="182880"/>
                  <a:pt x="0" y="182880"/>
                </a:cubicBezTo>
                <a:cubicBezTo>
                  <a:pt x="1693" y="162560"/>
                  <a:pt x="-522" y="141526"/>
                  <a:pt x="5080" y="121920"/>
                </a:cubicBezTo>
                <a:cubicBezTo>
                  <a:pt x="6757" y="116050"/>
                  <a:pt x="15019" y="114789"/>
                  <a:pt x="20320" y="111760"/>
                </a:cubicBezTo>
                <a:cubicBezTo>
                  <a:pt x="36670" y="102417"/>
                  <a:pt x="52617" y="96066"/>
                  <a:pt x="71120" y="91440"/>
                </a:cubicBezTo>
                <a:cubicBezTo>
                  <a:pt x="77893" y="89747"/>
                  <a:pt x="84594" y="87729"/>
                  <a:pt x="91440" y="86360"/>
                </a:cubicBezTo>
                <a:cubicBezTo>
                  <a:pt x="101540" y="84340"/>
                  <a:pt x="111927" y="83778"/>
                  <a:pt x="121920" y="81280"/>
                </a:cubicBezTo>
                <a:cubicBezTo>
                  <a:pt x="158921" y="72030"/>
                  <a:pt x="143290" y="73573"/>
                  <a:pt x="172720" y="60960"/>
                </a:cubicBezTo>
                <a:cubicBezTo>
                  <a:pt x="189483" y="53776"/>
                  <a:pt x="206587" y="47413"/>
                  <a:pt x="223520" y="40640"/>
                </a:cubicBezTo>
                <a:cubicBezTo>
                  <a:pt x="231987" y="37253"/>
                  <a:pt x="241333" y="35538"/>
                  <a:pt x="248920" y="30480"/>
                </a:cubicBezTo>
                <a:cubicBezTo>
                  <a:pt x="254000" y="27093"/>
                  <a:pt x="258443" y="22464"/>
                  <a:pt x="264160" y="20320"/>
                </a:cubicBezTo>
                <a:cubicBezTo>
                  <a:pt x="272245" y="17288"/>
                  <a:pt x="281290" y="17721"/>
                  <a:pt x="289560" y="15240"/>
                </a:cubicBezTo>
                <a:cubicBezTo>
                  <a:pt x="298294" y="12620"/>
                  <a:pt x="306422" y="8282"/>
                  <a:pt x="314960" y="5080"/>
                </a:cubicBezTo>
                <a:cubicBezTo>
                  <a:pt x="319974" y="3200"/>
                  <a:pt x="325120" y="1693"/>
                  <a:pt x="330200" y="0"/>
                </a:cubicBezTo>
                <a:cubicBezTo>
                  <a:pt x="359024" y="2217"/>
                  <a:pt x="401041" y="4008"/>
                  <a:pt x="431800" y="10160"/>
                </a:cubicBezTo>
                <a:cubicBezTo>
                  <a:pt x="437051" y="11210"/>
                  <a:pt x="441891" y="13769"/>
                  <a:pt x="447040" y="15240"/>
                </a:cubicBezTo>
                <a:cubicBezTo>
                  <a:pt x="453753" y="17158"/>
                  <a:pt x="460673" y="18314"/>
                  <a:pt x="467360" y="20320"/>
                </a:cubicBezTo>
                <a:cubicBezTo>
                  <a:pt x="529199" y="38872"/>
                  <a:pt x="471324" y="23851"/>
                  <a:pt x="518160" y="35560"/>
                </a:cubicBezTo>
                <a:cubicBezTo>
                  <a:pt x="523240" y="38947"/>
                  <a:pt x="527939" y="42990"/>
                  <a:pt x="533400" y="45720"/>
                </a:cubicBezTo>
                <a:cubicBezTo>
                  <a:pt x="538189" y="48115"/>
                  <a:pt x="543626" y="48920"/>
                  <a:pt x="548640" y="50800"/>
                </a:cubicBezTo>
                <a:cubicBezTo>
                  <a:pt x="557178" y="54002"/>
                  <a:pt x="565306" y="58340"/>
                  <a:pt x="574040" y="60960"/>
                </a:cubicBezTo>
                <a:cubicBezTo>
                  <a:pt x="600544" y="68911"/>
                  <a:pt x="593821" y="62180"/>
                  <a:pt x="614680" y="71120"/>
                </a:cubicBezTo>
                <a:cubicBezTo>
                  <a:pt x="638387" y="81280"/>
                  <a:pt x="636573" y="85659"/>
                  <a:pt x="665480" y="91440"/>
                </a:cubicBezTo>
                <a:cubicBezTo>
                  <a:pt x="673947" y="93133"/>
                  <a:pt x="682610" y="94039"/>
                  <a:pt x="690880" y="96520"/>
                </a:cubicBezTo>
                <a:cubicBezTo>
                  <a:pt x="699614" y="99140"/>
                  <a:pt x="707629" y="103796"/>
                  <a:pt x="716280" y="106680"/>
                </a:cubicBezTo>
                <a:cubicBezTo>
                  <a:pt x="722904" y="108888"/>
                  <a:pt x="730063" y="109309"/>
                  <a:pt x="736600" y="111760"/>
                </a:cubicBezTo>
                <a:cubicBezTo>
                  <a:pt x="743691" y="114419"/>
                  <a:pt x="749736" y="119525"/>
                  <a:pt x="756920" y="121920"/>
                </a:cubicBezTo>
                <a:cubicBezTo>
                  <a:pt x="765111" y="124650"/>
                  <a:pt x="773891" y="125127"/>
                  <a:pt x="782320" y="127000"/>
                </a:cubicBezTo>
                <a:cubicBezTo>
                  <a:pt x="789136" y="128515"/>
                  <a:pt x="795824" y="130565"/>
                  <a:pt x="802640" y="132080"/>
                </a:cubicBezTo>
                <a:cubicBezTo>
                  <a:pt x="830874" y="138354"/>
                  <a:pt x="828191" y="136726"/>
                  <a:pt x="858520" y="142240"/>
                </a:cubicBezTo>
                <a:cubicBezTo>
                  <a:pt x="892966" y="148503"/>
                  <a:pt x="902016" y="152717"/>
                  <a:pt x="944880" y="157480"/>
                </a:cubicBezTo>
                <a:lnTo>
                  <a:pt x="990600" y="162560"/>
                </a:lnTo>
                <a:cubicBezTo>
                  <a:pt x="1050839" y="177620"/>
                  <a:pt x="955469" y="154518"/>
                  <a:pt x="1046480" y="172720"/>
                </a:cubicBezTo>
                <a:cubicBezTo>
                  <a:pt x="1051731" y="173770"/>
                  <a:pt x="1056502" y="176596"/>
                  <a:pt x="1061720" y="177800"/>
                </a:cubicBezTo>
                <a:cubicBezTo>
                  <a:pt x="1078546" y="181683"/>
                  <a:pt x="1095587" y="184573"/>
                  <a:pt x="1112520" y="187960"/>
                </a:cubicBezTo>
                <a:cubicBezTo>
                  <a:pt x="1120987" y="189653"/>
                  <a:pt x="1129403" y="191621"/>
                  <a:pt x="1137920" y="193040"/>
                </a:cubicBezTo>
                <a:cubicBezTo>
                  <a:pt x="1148080" y="194733"/>
                  <a:pt x="1158300" y="196100"/>
                  <a:pt x="1168400" y="198120"/>
                </a:cubicBezTo>
                <a:cubicBezTo>
                  <a:pt x="1175246" y="199489"/>
                  <a:pt x="1181799" y="202277"/>
                  <a:pt x="1188720" y="203200"/>
                </a:cubicBezTo>
                <a:cubicBezTo>
                  <a:pt x="1207259" y="205672"/>
                  <a:pt x="1226011" y="206215"/>
                  <a:pt x="1244600" y="208280"/>
                </a:cubicBezTo>
                <a:cubicBezTo>
                  <a:pt x="1256500" y="209602"/>
                  <a:pt x="1268326" y="211539"/>
                  <a:pt x="1280160" y="213360"/>
                </a:cubicBezTo>
                <a:cubicBezTo>
                  <a:pt x="1290340" y="214926"/>
                  <a:pt x="1300391" y="217415"/>
                  <a:pt x="1310640" y="218440"/>
                </a:cubicBezTo>
                <a:cubicBezTo>
                  <a:pt x="1317380" y="219114"/>
                  <a:pt x="1324187" y="218440"/>
                  <a:pt x="1330960" y="218440"/>
                </a:cubicBezTo>
              </a:path>
            </a:pathLst>
          </a:custGeom>
          <a:solidFill>
            <a:schemeClr val="bg1">
              <a:alpha val="91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pic>
        <p:nvPicPr>
          <p:cNvPr id="2" name="MS logo gray - EMF" descr="Microsoft logo, gray text version">
            <a:extLst>
              <a:ext uri="{FF2B5EF4-FFF2-40B4-BE49-F238E27FC236}">
                <a16:creationId xmlns:a16="http://schemas.microsoft.com/office/drawing/2014/main" id="{E6FC95E3-3BAC-4679-BC75-9D81120B9A9D}"/>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pic>
        <p:nvPicPr>
          <p:cNvPr id="5" name="Picture 4">
            <a:extLst>
              <a:ext uri="{FF2B5EF4-FFF2-40B4-BE49-F238E27FC236}">
                <a16:creationId xmlns:a16="http://schemas.microsoft.com/office/drawing/2014/main" id="{194C6554-EA7F-4E48-A11A-9813A516F0A5}"/>
              </a:ext>
            </a:extLst>
          </p:cNvPr>
          <p:cNvPicPr>
            <a:picLocks noChangeAspect="1"/>
          </p:cNvPicPr>
          <p:nvPr userDrawn="1"/>
        </p:nvPicPr>
        <p:blipFill>
          <a:blip r:embed="rId3"/>
          <a:stretch>
            <a:fillRect/>
          </a:stretch>
        </p:blipFill>
        <p:spPr>
          <a:xfrm>
            <a:off x="2693233" y="0"/>
            <a:ext cx="9946298" cy="6857999"/>
          </a:xfrm>
          <a:prstGeom prst="rect">
            <a:avLst/>
          </a:prstGeom>
        </p:spPr>
      </p:pic>
      <p:sp>
        <p:nvSpPr>
          <p:cNvPr id="7" name="TextBox 6">
            <a:extLst>
              <a:ext uri="{FF2B5EF4-FFF2-40B4-BE49-F238E27FC236}">
                <a16:creationId xmlns:a16="http://schemas.microsoft.com/office/drawing/2014/main" id="{BA955761-C3DB-473B-AB1B-B849DF6A572E}"/>
              </a:ext>
            </a:extLst>
          </p:cNvPr>
          <p:cNvSpPr txBox="1"/>
          <p:nvPr userDrawn="1"/>
        </p:nvSpPr>
        <p:spPr>
          <a:xfrm>
            <a:off x="584200" y="6110770"/>
            <a:ext cx="2247900" cy="215444"/>
          </a:xfrm>
          <a:prstGeom prst="rect">
            <a:avLst/>
          </a:prstGeom>
          <a:noFill/>
        </p:spPr>
        <p:txBody>
          <a:bodyPr wrap="square" lIns="0" tIns="0" rIns="0" bIns="0" rtlCol="0">
            <a:spAutoFit/>
          </a:bodyPr>
          <a:lstStyle/>
          <a:p>
            <a:pPr algn="l"/>
            <a:r>
              <a:rPr lang="en-US" sz="1400" dirty="0">
                <a:solidFill>
                  <a:srgbClr val="5C2D91"/>
                </a:solidFill>
                <a:latin typeface="+mn-lt"/>
                <a:cs typeface="Segoe UI Semilight" panose="020B0402040204020203" pitchFamily="34" charset="0"/>
              </a:rPr>
              <a:t>Visual Studio 2019 launch</a:t>
            </a:r>
          </a:p>
        </p:txBody>
      </p:sp>
    </p:spTree>
    <p:extLst>
      <p:ext uri="{BB962C8B-B14F-4D97-AF65-F5344CB8AC3E}">
        <p14:creationId xmlns:p14="http://schemas.microsoft.com/office/powerpoint/2010/main" val="3453166400"/>
      </p:ext>
    </p:extLst>
  </p:cSld>
  <p:clrMapOvr>
    <a:masterClrMapping/>
  </p:clrMapOvr>
  <p:transition>
    <p:fade/>
  </p:transition>
  <p:extLst mod="1">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Walkin 3">
    <p:bg>
      <p:bgPr>
        <a:solidFill>
          <a:srgbClr val="0D0D0D"/>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1800" cy="1107996"/>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6" name="MS logo white - EMF" descr="Microsoft logo white text version">
            <a:extLst>
              <a:ext uri="{FF2B5EF4-FFF2-40B4-BE49-F238E27FC236}">
                <a16:creationId xmlns:a16="http://schemas.microsoft.com/office/drawing/2014/main" id="{FA1FB81A-230B-4B5F-94D8-5F0D77A47034}"/>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0" name="Picture 9">
            <a:extLst>
              <a:ext uri="{FF2B5EF4-FFF2-40B4-BE49-F238E27FC236}">
                <a16:creationId xmlns:a16="http://schemas.microsoft.com/office/drawing/2014/main" id="{3C06A81A-3567-42AD-AC9A-3D02F7C0AEEC}"/>
              </a:ext>
            </a:extLst>
          </p:cNvPr>
          <p:cNvPicPr>
            <a:picLocks noChangeAspect="1"/>
          </p:cNvPicPr>
          <p:nvPr userDrawn="1"/>
        </p:nvPicPr>
        <p:blipFill>
          <a:blip r:embed="rId3"/>
          <a:stretch>
            <a:fillRect/>
          </a:stretch>
        </p:blipFill>
        <p:spPr>
          <a:xfrm>
            <a:off x="4212526" y="1043610"/>
            <a:ext cx="8432729" cy="5814390"/>
          </a:xfrm>
          <a:prstGeom prst="rect">
            <a:avLst/>
          </a:prstGeom>
        </p:spPr>
      </p:pic>
      <p:sp>
        <p:nvSpPr>
          <p:cNvPr id="7" name="TextBox 6">
            <a:extLst>
              <a:ext uri="{FF2B5EF4-FFF2-40B4-BE49-F238E27FC236}">
                <a16:creationId xmlns:a16="http://schemas.microsoft.com/office/drawing/2014/main" id="{45C19973-4DCF-40AE-8B61-A778E59173F4}"/>
              </a:ext>
            </a:extLst>
          </p:cNvPr>
          <p:cNvSpPr txBox="1"/>
          <p:nvPr userDrawn="1"/>
        </p:nvSpPr>
        <p:spPr>
          <a:xfrm>
            <a:off x="584200" y="6106490"/>
            <a:ext cx="2125146" cy="215444"/>
          </a:xfrm>
          <a:prstGeom prst="rect">
            <a:avLst/>
          </a:prstGeom>
          <a:noFill/>
        </p:spPr>
        <p:txBody>
          <a:bodyPr wrap="square" lIns="0" tIns="0" rIns="0" bIns="0" rtlCol="0">
            <a:spAutoFit/>
          </a:bodyPr>
          <a:lstStyle/>
          <a:p>
            <a:pPr algn="l"/>
            <a:r>
              <a:rPr lang="en-US" sz="1400" dirty="0">
                <a:solidFill>
                  <a:schemeClr val="tx1"/>
                </a:solidFill>
                <a:latin typeface="+mn-lt"/>
                <a:cs typeface="Segoe UI Semilight" panose="020B0402040204020203" pitchFamily="34" charset="0"/>
              </a:rPr>
              <a:t>Visual Studio 2019 launch</a:t>
            </a:r>
          </a:p>
        </p:txBody>
      </p:sp>
    </p:spTree>
    <p:extLst>
      <p:ext uri="{BB962C8B-B14F-4D97-AF65-F5344CB8AC3E}">
        <p14:creationId xmlns:p14="http://schemas.microsoft.com/office/powerpoint/2010/main" val="418447230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1_Walkin 4">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1800" cy="1107996"/>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8" name="MS logo gray - EMF" descr="Microsoft logo, gray text version">
            <a:extLst>
              <a:ext uri="{FF2B5EF4-FFF2-40B4-BE49-F238E27FC236}">
                <a16:creationId xmlns:a16="http://schemas.microsoft.com/office/drawing/2014/main" id="{51D11B78-31B1-4F76-BB10-2E94696627CA}"/>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pic>
        <p:nvPicPr>
          <p:cNvPr id="6" name="Picture 5">
            <a:extLst>
              <a:ext uri="{FF2B5EF4-FFF2-40B4-BE49-F238E27FC236}">
                <a16:creationId xmlns:a16="http://schemas.microsoft.com/office/drawing/2014/main" id="{A753D0E1-2E88-4825-A2D4-E566FC9C1857}"/>
              </a:ext>
            </a:extLst>
          </p:cNvPr>
          <p:cNvPicPr>
            <a:picLocks noChangeAspect="1"/>
          </p:cNvPicPr>
          <p:nvPr userDrawn="1"/>
        </p:nvPicPr>
        <p:blipFill>
          <a:blip r:embed="rId3"/>
          <a:stretch>
            <a:fillRect/>
          </a:stretch>
        </p:blipFill>
        <p:spPr>
          <a:xfrm>
            <a:off x="4212526" y="1043610"/>
            <a:ext cx="8432729" cy="5814390"/>
          </a:xfrm>
          <a:prstGeom prst="rect">
            <a:avLst/>
          </a:prstGeom>
        </p:spPr>
      </p:pic>
      <p:sp>
        <p:nvSpPr>
          <p:cNvPr id="7" name="TextBox 6">
            <a:extLst>
              <a:ext uri="{FF2B5EF4-FFF2-40B4-BE49-F238E27FC236}">
                <a16:creationId xmlns:a16="http://schemas.microsoft.com/office/drawing/2014/main" id="{0524F9FE-404D-4987-B393-D9576148ED51}"/>
              </a:ext>
            </a:extLst>
          </p:cNvPr>
          <p:cNvSpPr txBox="1"/>
          <p:nvPr userDrawn="1"/>
        </p:nvSpPr>
        <p:spPr>
          <a:xfrm>
            <a:off x="584200" y="6110770"/>
            <a:ext cx="2247900" cy="215444"/>
          </a:xfrm>
          <a:prstGeom prst="rect">
            <a:avLst/>
          </a:prstGeom>
          <a:noFill/>
        </p:spPr>
        <p:txBody>
          <a:bodyPr wrap="square" lIns="0" tIns="0" rIns="0" bIns="0" rtlCol="0">
            <a:spAutoFit/>
          </a:bodyPr>
          <a:lstStyle/>
          <a:p>
            <a:pPr algn="l"/>
            <a:r>
              <a:rPr lang="en-US" sz="1400" dirty="0">
                <a:solidFill>
                  <a:srgbClr val="5C2D91"/>
                </a:solidFill>
                <a:latin typeface="+mn-lt"/>
                <a:cs typeface="Segoe UI Semilight" panose="020B0402040204020203" pitchFamily="34" charset="0"/>
              </a:rPr>
              <a:t>Visual Studio 2019 launch</a:t>
            </a:r>
          </a:p>
        </p:txBody>
      </p:sp>
    </p:spTree>
    <p:extLst>
      <p:ext uri="{BB962C8B-B14F-4D97-AF65-F5344CB8AC3E}">
        <p14:creationId xmlns:p14="http://schemas.microsoft.com/office/powerpoint/2010/main" val="159223253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Walkin 5">
    <p:bg>
      <p:bgPr>
        <a:solidFill>
          <a:srgbClr val="E6E6E6"/>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1800" cy="1107996"/>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8" name="MS logo gray - EMF" descr="Microsoft logo, gray text version">
            <a:extLst>
              <a:ext uri="{FF2B5EF4-FFF2-40B4-BE49-F238E27FC236}">
                <a16:creationId xmlns:a16="http://schemas.microsoft.com/office/drawing/2014/main" id="{51D11B78-31B1-4F76-BB10-2E94696627CA}"/>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pic>
        <p:nvPicPr>
          <p:cNvPr id="6" name="Picture 5">
            <a:extLst>
              <a:ext uri="{FF2B5EF4-FFF2-40B4-BE49-F238E27FC236}">
                <a16:creationId xmlns:a16="http://schemas.microsoft.com/office/drawing/2014/main" id="{9EBDAA8D-77E5-4B57-B3AC-5B0ECC187C32}"/>
              </a:ext>
            </a:extLst>
          </p:cNvPr>
          <p:cNvPicPr>
            <a:picLocks noChangeAspect="1"/>
          </p:cNvPicPr>
          <p:nvPr userDrawn="1"/>
        </p:nvPicPr>
        <p:blipFill>
          <a:blip r:embed="rId3"/>
          <a:stretch>
            <a:fillRect/>
          </a:stretch>
        </p:blipFill>
        <p:spPr>
          <a:xfrm>
            <a:off x="4212526" y="1043610"/>
            <a:ext cx="8432729" cy="5814390"/>
          </a:xfrm>
          <a:prstGeom prst="rect">
            <a:avLst/>
          </a:prstGeom>
        </p:spPr>
      </p:pic>
      <p:sp>
        <p:nvSpPr>
          <p:cNvPr id="7" name="TextBox 6">
            <a:extLst>
              <a:ext uri="{FF2B5EF4-FFF2-40B4-BE49-F238E27FC236}">
                <a16:creationId xmlns:a16="http://schemas.microsoft.com/office/drawing/2014/main" id="{7E97596E-2FF9-4709-B34A-5F47E3003661}"/>
              </a:ext>
            </a:extLst>
          </p:cNvPr>
          <p:cNvSpPr txBox="1"/>
          <p:nvPr userDrawn="1"/>
        </p:nvSpPr>
        <p:spPr>
          <a:xfrm>
            <a:off x="584200" y="6110770"/>
            <a:ext cx="2247900" cy="215444"/>
          </a:xfrm>
          <a:prstGeom prst="rect">
            <a:avLst/>
          </a:prstGeom>
          <a:noFill/>
        </p:spPr>
        <p:txBody>
          <a:bodyPr wrap="square" lIns="0" tIns="0" rIns="0" bIns="0" rtlCol="0">
            <a:spAutoFit/>
          </a:bodyPr>
          <a:lstStyle/>
          <a:p>
            <a:pPr algn="l"/>
            <a:r>
              <a:rPr lang="en-US" sz="1400" dirty="0">
                <a:solidFill>
                  <a:srgbClr val="5C2D91"/>
                </a:solidFill>
                <a:latin typeface="+mn-lt"/>
                <a:cs typeface="Segoe UI Semilight" panose="020B0402040204020203" pitchFamily="34" charset="0"/>
              </a:rPr>
              <a:t>Visual Studio 2019 launch</a:t>
            </a:r>
          </a:p>
        </p:txBody>
      </p:sp>
    </p:spTree>
    <p:extLst>
      <p:ext uri="{BB962C8B-B14F-4D97-AF65-F5344CB8AC3E}">
        <p14:creationId xmlns:p14="http://schemas.microsoft.com/office/powerpoint/2010/main" val="171008899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itle square photo">
    <p:bg>
      <p:bgPr>
        <a:solidFill>
          <a:srgbClr val="0D0D0D"/>
        </a:solid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4" name="Picture 3" descr="A picture containing person, indoor&#10;&#10;Description automatically generated">
            <a:extLst>
              <a:ext uri="{FF2B5EF4-FFF2-40B4-BE49-F238E27FC236}">
                <a16:creationId xmlns:a16="http://schemas.microsoft.com/office/drawing/2014/main" id="{9FBFC78E-B822-4815-BCC6-5ED8DB4F05B7}"/>
              </a:ext>
            </a:extLst>
          </p:cNvPr>
          <p:cNvPicPr>
            <a:picLocks noChangeAspect="1"/>
          </p:cNvPicPr>
          <p:nvPr userDrawn="1"/>
        </p:nvPicPr>
        <p:blipFill rotWithShape="1">
          <a:blip r:embed="rId3"/>
          <a:srcRect l="17265" r="15957"/>
          <a:stretch/>
        </p:blipFill>
        <p:spPr>
          <a:xfrm>
            <a:off x="5326063" y="0"/>
            <a:ext cx="6865937" cy="6858000"/>
          </a:xfrm>
          <a:prstGeom prst="rect">
            <a:avLst/>
          </a:prstGeom>
        </p:spPr>
      </p:pic>
      <p:sp>
        <p:nvSpPr>
          <p:cNvPr id="6" name="TextBox 5">
            <a:extLst>
              <a:ext uri="{FF2B5EF4-FFF2-40B4-BE49-F238E27FC236}">
                <a16:creationId xmlns:a16="http://schemas.microsoft.com/office/drawing/2014/main" id="{3260E673-61AC-440C-8DAE-1F6569DB81AD}"/>
              </a:ext>
            </a:extLst>
          </p:cNvPr>
          <p:cNvSpPr txBox="1"/>
          <p:nvPr userDrawn="1"/>
        </p:nvSpPr>
        <p:spPr>
          <a:xfrm>
            <a:off x="584200" y="6106490"/>
            <a:ext cx="2125146" cy="215444"/>
          </a:xfrm>
          <a:prstGeom prst="rect">
            <a:avLst/>
          </a:prstGeom>
          <a:noFill/>
        </p:spPr>
        <p:txBody>
          <a:bodyPr wrap="square" lIns="0" tIns="0" rIns="0" bIns="0" rtlCol="0">
            <a:spAutoFit/>
          </a:bodyPr>
          <a:lstStyle/>
          <a:p>
            <a:pPr algn="l"/>
            <a:r>
              <a:rPr lang="en-US" sz="1400" dirty="0">
                <a:solidFill>
                  <a:schemeClr val="tx1"/>
                </a:solidFill>
                <a:latin typeface="+mn-lt"/>
                <a:cs typeface="Segoe UI Semilight" panose="020B0402040204020203" pitchFamily="34" charset="0"/>
              </a:rPr>
              <a:t>Visual Studio 2019 launch</a:t>
            </a:r>
          </a:p>
        </p:txBody>
      </p:sp>
    </p:spTree>
    <p:extLst>
      <p:ext uri="{BB962C8B-B14F-4D97-AF65-F5344CB8AC3E}">
        <p14:creationId xmlns:p14="http://schemas.microsoft.com/office/powerpoint/2010/main" val="219976421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1_Title square photo">
    <p:bg>
      <p:bgPr>
        <a:solidFill>
          <a:srgbClr val="0D0D0D"/>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6" name="Picture 5" descr="A person standing in front of a television&#10;&#10;Description automatically generated">
            <a:extLst>
              <a:ext uri="{FF2B5EF4-FFF2-40B4-BE49-F238E27FC236}">
                <a16:creationId xmlns:a16="http://schemas.microsoft.com/office/drawing/2014/main" id="{6EA43983-5C3B-43E8-A3B2-DDBACC829369}"/>
              </a:ext>
            </a:extLst>
          </p:cNvPr>
          <p:cNvPicPr>
            <a:picLocks noChangeAspect="1"/>
          </p:cNvPicPr>
          <p:nvPr userDrawn="1"/>
        </p:nvPicPr>
        <p:blipFill rotWithShape="1">
          <a:blip r:embed="rId3"/>
          <a:srcRect l="15113" r="18110"/>
          <a:stretch/>
        </p:blipFill>
        <p:spPr>
          <a:xfrm>
            <a:off x="5326063" y="1"/>
            <a:ext cx="6865938" cy="6858000"/>
          </a:xfrm>
          <a:prstGeom prst="rect">
            <a:avLst/>
          </a:prstGeom>
        </p:spPr>
      </p:pic>
      <p:sp>
        <p:nvSpPr>
          <p:cNvPr id="8" name="TextBox 7">
            <a:extLst>
              <a:ext uri="{FF2B5EF4-FFF2-40B4-BE49-F238E27FC236}">
                <a16:creationId xmlns:a16="http://schemas.microsoft.com/office/drawing/2014/main" id="{04424940-F61C-4919-AF11-C35240233E14}"/>
              </a:ext>
            </a:extLst>
          </p:cNvPr>
          <p:cNvSpPr txBox="1"/>
          <p:nvPr userDrawn="1"/>
        </p:nvSpPr>
        <p:spPr>
          <a:xfrm>
            <a:off x="584200" y="6106490"/>
            <a:ext cx="2125146" cy="215444"/>
          </a:xfrm>
          <a:prstGeom prst="rect">
            <a:avLst/>
          </a:prstGeom>
          <a:noFill/>
        </p:spPr>
        <p:txBody>
          <a:bodyPr wrap="square" lIns="0" tIns="0" rIns="0" bIns="0" rtlCol="0">
            <a:spAutoFit/>
          </a:bodyPr>
          <a:lstStyle/>
          <a:p>
            <a:pPr algn="l"/>
            <a:r>
              <a:rPr lang="en-US" sz="1400" dirty="0">
                <a:solidFill>
                  <a:schemeClr val="tx1"/>
                </a:solidFill>
                <a:latin typeface="+mn-lt"/>
                <a:cs typeface="Segoe UI Semilight" panose="020B0402040204020203" pitchFamily="34" charset="0"/>
              </a:rPr>
              <a:t>Visual Studio 2019 launch</a:t>
            </a:r>
          </a:p>
        </p:txBody>
      </p:sp>
    </p:spTree>
    <p:extLst>
      <p:ext uri="{BB962C8B-B14F-4D97-AF65-F5344CB8AC3E}">
        <p14:creationId xmlns:p14="http://schemas.microsoft.com/office/powerpoint/2010/main" val="58115723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9" name="Picture 8" descr="A picture containing person, indoor&#10;&#10;Description automatically generated">
            <a:extLst>
              <a:ext uri="{FF2B5EF4-FFF2-40B4-BE49-F238E27FC236}">
                <a16:creationId xmlns:a16="http://schemas.microsoft.com/office/drawing/2014/main" id="{F2BF6DEB-38CB-4EA5-BE69-0D56C17CDC12}"/>
              </a:ext>
            </a:extLst>
          </p:cNvPr>
          <p:cNvPicPr>
            <a:picLocks noChangeAspect="1"/>
          </p:cNvPicPr>
          <p:nvPr userDrawn="1"/>
        </p:nvPicPr>
        <p:blipFill rotWithShape="1">
          <a:blip r:embed="rId3"/>
          <a:srcRect l="17265" r="15957"/>
          <a:stretch/>
        </p:blipFill>
        <p:spPr>
          <a:xfrm>
            <a:off x="5326063" y="0"/>
            <a:ext cx="6865937" cy="6858000"/>
          </a:xfrm>
          <a:prstGeom prst="rect">
            <a:avLst/>
          </a:prstGeom>
        </p:spPr>
      </p:pic>
      <p:sp>
        <p:nvSpPr>
          <p:cNvPr id="6" name="TextBox 5">
            <a:extLst>
              <a:ext uri="{FF2B5EF4-FFF2-40B4-BE49-F238E27FC236}">
                <a16:creationId xmlns:a16="http://schemas.microsoft.com/office/drawing/2014/main" id="{DE4CE6B9-C2B3-4A16-944B-EC021B8C3B50}"/>
              </a:ext>
            </a:extLst>
          </p:cNvPr>
          <p:cNvSpPr txBox="1"/>
          <p:nvPr userDrawn="1"/>
        </p:nvSpPr>
        <p:spPr>
          <a:xfrm>
            <a:off x="584200" y="6110770"/>
            <a:ext cx="2247900" cy="215444"/>
          </a:xfrm>
          <a:prstGeom prst="rect">
            <a:avLst/>
          </a:prstGeom>
          <a:noFill/>
        </p:spPr>
        <p:txBody>
          <a:bodyPr wrap="square" lIns="0" tIns="0" rIns="0" bIns="0" rtlCol="0">
            <a:spAutoFit/>
          </a:bodyPr>
          <a:lstStyle/>
          <a:p>
            <a:pPr algn="l"/>
            <a:r>
              <a:rPr lang="en-US" sz="1400" dirty="0">
                <a:solidFill>
                  <a:srgbClr val="5C2D91"/>
                </a:solidFill>
                <a:latin typeface="+mn-lt"/>
                <a:cs typeface="Segoe UI Semilight" panose="020B0402040204020203" pitchFamily="34" charset="0"/>
              </a:rPr>
              <a:t>Visual Studio 2019 launch</a:t>
            </a:r>
          </a:p>
        </p:txBody>
      </p:sp>
    </p:spTree>
    <p:extLst>
      <p:ext uri="{BB962C8B-B14F-4D97-AF65-F5344CB8AC3E}">
        <p14:creationId xmlns:p14="http://schemas.microsoft.com/office/powerpoint/2010/main" val="340790576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1_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Picture 5" descr="A person standing in front of a television&#10;&#10;Description automatically generated">
            <a:extLst>
              <a:ext uri="{FF2B5EF4-FFF2-40B4-BE49-F238E27FC236}">
                <a16:creationId xmlns:a16="http://schemas.microsoft.com/office/drawing/2014/main" id="{C0699BC4-7724-4A5C-8057-6556211FF5A0}"/>
              </a:ext>
            </a:extLst>
          </p:cNvPr>
          <p:cNvPicPr>
            <a:picLocks noChangeAspect="1"/>
          </p:cNvPicPr>
          <p:nvPr userDrawn="1"/>
        </p:nvPicPr>
        <p:blipFill rotWithShape="1">
          <a:blip r:embed="rId3"/>
          <a:srcRect l="15113" r="18110"/>
          <a:stretch/>
        </p:blipFill>
        <p:spPr>
          <a:xfrm>
            <a:off x="5326063" y="1"/>
            <a:ext cx="6865938" cy="6858000"/>
          </a:xfrm>
          <a:prstGeom prst="rect">
            <a:avLst/>
          </a:prstGeom>
        </p:spPr>
      </p:pic>
      <p:sp>
        <p:nvSpPr>
          <p:cNvPr id="8" name="TextBox 7">
            <a:extLst>
              <a:ext uri="{FF2B5EF4-FFF2-40B4-BE49-F238E27FC236}">
                <a16:creationId xmlns:a16="http://schemas.microsoft.com/office/drawing/2014/main" id="{4BF47BDA-221E-4A96-90BD-A26E648D77A9}"/>
              </a:ext>
            </a:extLst>
          </p:cNvPr>
          <p:cNvSpPr txBox="1"/>
          <p:nvPr userDrawn="1"/>
        </p:nvSpPr>
        <p:spPr>
          <a:xfrm>
            <a:off x="584200" y="6110770"/>
            <a:ext cx="2247900" cy="215444"/>
          </a:xfrm>
          <a:prstGeom prst="rect">
            <a:avLst/>
          </a:prstGeom>
          <a:noFill/>
        </p:spPr>
        <p:txBody>
          <a:bodyPr wrap="square" lIns="0" tIns="0" rIns="0" bIns="0" rtlCol="0">
            <a:spAutoFit/>
          </a:bodyPr>
          <a:lstStyle/>
          <a:p>
            <a:pPr algn="l"/>
            <a:r>
              <a:rPr lang="en-US" sz="1400" dirty="0">
                <a:solidFill>
                  <a:srgbClr val="5C2D91"/>
                </a:solidFill>
                <a:latin typeface="+mn-lt"/>
                <a:cs typeface="Segoe UI Semilight" panose="020B0402040204020203" pitchFamily="34" charset="0"/>
              </a:rPr>
              <a:t>Visual Studio 2019 launch</a:t>
            </a:r>
          </a:p>
        </p:txBody>
      </p:sp>
    </p:spTree>
    <p:extLst>
      <p:ext uri="{BB962C8B-B14F-4D97-AF65-F5344CB8AC3E}">
        <p14:creationId xmlns:p14="http://schemas.microsoft.com/office/powerpoint/2010/main" val="371445290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0D0D0D"/>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6" name="MS logo white - EMF" descr="Microsoft logo white text version">
            <a:extLst>
              <a:ext uri="{FF2B5EF4-FFF2-40B4-BE49-F238E27FC236}">
                <a16:creationId xmlns:a16="http://schemas.microsoft.com/office/drawing/2014/main" id="{4769A96C-1F8C-4A28-9626-3016CF5A344E}"/>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10243143" y="5976430"/>
            <a:ext cx="1366245" cy="292608"/>
          </a:xfrm>
          <a:prstGeom prst="rect">
            <a:avLst/>
          </a:prstGeom>
        </p:spPr>
      </p:pic>
      <p:sp>
        <p:nvSpPr>
          <p:cNvPr id="7" name="TextBox 6">
            <a:extLst>
              <a:ext uri="{FF2B5EF4-FFF2-40B4-BE49-F238E27FC236}">
                <a16:creationId xmlns:a16="http://schemas.microsoft.com/office/drawing/2014/main" id="{99DDD5B5-A158-48FE-B5BA-EF92CA9A1AFA}"/>
              </a:ext>
            </a:extLst>
          </p:cNvPr>
          <p:cNvSpPr txBox="1"/>
          <p:nvPr userDrawn="1"/>
        </p:nvSpPr>
        <p:spPr>
          <a:xfrm>
            <a:off x="584200" y="6106490"/>
            <a:ext cx="2125146" cy="215444"/>
          </a:xfrm>
          <a:prstGeom prst="rect">
            <a:avLst/>
          </a:prstGeom>
          <a:noFill/>
        </p:spPr>
        <p:txBody>
          <a:bodyPr wrap="square" lIns="0" tIns="0" rIns="0" bIns="0" rtlCol="0">
            <a:spAutoFit/>
          </a:bodyPr>
          <a:lstStyle/>
          <a:p>
            <a:pPr algn="l"/>
            <a:r>
              <a:rPr lang="en-US" sz="1400" dirty="0">
                <a:solidFill>
                  <a:schemeClr val="tx1"/>
                </a:solidFill>
                <a:latin typeface="+mn-lt"/>
                <a:cs typeface="Segoe UI Semilight" panose="020B0402040204020203" pitchFamily="34" charset="0"/>
              </a:rPr>
              <a:t>Visual Studio 2019 launch</a:t>
            </a:r>
          </a:p>
        </p:txBody>
      </p:sp>
    </p:spTree>
    <p:extLst>
      <p:ext uri="{BB962C8B-B14F-4D97-AF65-F5344CB8AC3E}">
        <p14:creationId xmlns:p14="http://schemas.microsoft.com/office/powerpoint/2010/main" val="7131842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quare photo">
    <p:bg>
      <p:bgPr>
        <a:solidFill>
          <a:srgbClr val="0D0D0D"/>
        </a:solid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4" name="Picture 3" descr="A picture containing person, indoor&#10;&#10;Description automatically generated">
            <a:extLst>
              <a:ext uri="{FF2B5EF4-FFF2-40B4-BE49-F238E27FC236}">
                <a16:creationId xmlns:a16="http://schemas.microsoft.com/office/drawing/2014/main" id="{9FBFC78E-B822-4815-BCC6-5ED8DB4F05B7}"/>
              </a:ext>
            </a:extLst>
          </p:cNvPr>
          <p:cNvPicPr>
            <a:picLocks noChangeAspect="1"/>
          </p:cNvPicPr>
          <p:nvPr userDrawn="1"/>
        </p:nvPicPr>
        <p:blipFill rotWithShape="1">
          <a:blip r:embed="rId3"/>
          <a:srcRect l="17265" r="15957"/>
          <a:stretch/>
        </p:blipFill>
        <p:spPr>
          <a:xfrm>
            <a:off x="5326063" y="0"/>
            <a:ext cx="6865937" cy="6858000"/>
          </a:xfrm>
          <a:prstGeom prst="rect">
            <a:avLst/>
          </a:prstGeom>
        </p:spPr>
      </p:pic>
      <p:sp>
        <p:nvSpPr>
          <p:cNvPr id="6" name="TextBox 5">
            <a:extLst>
              <a:ext uri="{FF2B5EF4-FFF2-40B4-BE49-F238E27FC236}">
                <a16:creationId xmlns:a16="http://schemas.microsoft.com/office/drawing/2014/main" id="{3260E673-61AC-440C-8DAE-1F6569DB81AD}"/>
              </a:ext>
            </a:extLst>
          </p:cNvPr>
          <p:cNvSpPr txBox="1"/>
          <p:nvPr userDrawn="1"/>
        </p:nvSpPr>
        <p:spPr>
          <a:xfrm>
            <a:off x="584200" y="6106490"/>
            <a:ext cx="2125146" cy="215444"/>
          </a:xfrm>
          <a:prstGeom prst="rect">
            <a:avLst/>
          </a:prstGeom>
          <a:noFill/>
        </p:spPr>
        <p:txBody>
          <a:bodyPr wrap="square" lIns="0" tIns="0" rIns="0" bIns="0" rtlCol="0">
            <a:spAutoFit/>
          </a:bodyPr>
          <a:lstStyle/>
          <a:p>
            <a:pPr algn="l"/>
            <a:r>
              <a:rPr lang="en-US" sz="1400" dirty="0">
                <a:solidFill>
                  <a:schemeClr val="tx1"/>
                </a:solidFill>
                <a:latin typeface="+mn-lt"/>
                <a:cs typeface="Segoe UI Semilight" panose="020B0402040204020203" pitchFamily="34" charset="0"/>
              </a:rPr>
              <a:t>Visual Studio 2019 launch</a:t>
            </a:r>
          </a:p>
        </p:txBody>
      </p:sp>
    </p:spTree>
    <p:extLst>
      <p:ext uri="{BB962C8B-B14F-4D97-AF65-F5344CB8AC3E}">
        <p14:creationId xmlns:p14="http://schemas.microsoft.com/office/powerpoint/2010/main" val="23582957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Title Slide 2">
    <p:bg>
      <p:bgPr>
        <a:solidFill>
          <a:srgbClr val="E6E6E6"/>
        </a:solidFill>
        <a:effectLst/>
      </p:bgPr>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10242948" y="5976430"/>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
        <p:nvSpPr>
          <p:cNvPr id="7" name="TextBox 6">
            <a:extLst>
              <a:ext uri="{FF2B5EF4-FFF2-40B4-BE49-F238E27FC236}">
                <a16:creationId xmlns:a16="http://schemas.microsoft.com/office/drawing/2014/main" id="{8AEB22FF-2810-4C45-BB64-2E5ECA6711F2}"/>
              </a:ext>
            </a:extLst>
          </p:cNvPr>
          <p:cNvSpPr txBox="1"/>
          <p:nvPr userDrawn="1"/>
        </p:nvSpPr>
        <p:spPr>
          <a:xfrm>
            <a:off x="584200" y="6110770"/>
            <a:ext cx="2247900" cy="215444"/>
          </a:xfrm>
          <a:prstGeom prst="rect">
            <a:avLst/>
          </a:prstGeom>
          <a:noFill/>
        </p:spPr>
        <p:txBody>
          <a:bodyPr wrap="square" lIns="0" tIns="0" rIns="0" bIns="0" rtlCol="0">
            <a:spAutoFit/>
          </a:bodyPr>
          <a:lstStyle/>
          <a:p>
            <a:pPr algn="l"/>
            <a:r>
              <a:rPr lang="en-US" sz="1400" dirty="0">
                <a:solidFill>
                  <a:srgbClr val="5C2D91"/>
                </a:solidFill>
                <a:latin typeface="+mn-lt"/>
                <a:cs typeface="Segoe UI Semilight" panose="020B0402040204020203" pitchFamily="34" charset="0"/>
              </a:rPr>
              <a:t>Visual Studio 2019 launch</a:t>
            </a:r>
          </a:p>
        </p:txBody>
      </p:sp>
    </p:spTree>
    <p:extLst>
      <p:ext uri="{BB962C8B-B14F-4D97-AF65-F5344CB8AC3E}">
        <p14:creationId xmlns:p14="http://schemas.microsoft.com/office/powerpoint/2010/main" val="183562590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1_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10242948" y="5976430"/>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
        <p:nvSpPr>
          <p:cNvPr id="7" name="TextBox 6">
            <a:extLst>
              <a:ext uri="{FF2B5EF4-FFF2-40B4-BE49-F238E27FC236}">
                <a16:creationId xmlns:a16="http://schemas.microsoft.com/office/drawing/2014/main" id="{716CA0B8-C6AA-4272-B29A-2432D489FACA}"/>
              </a:ext>
            </a:extLst>
          </p:cNvPr>
          <p:cNvSpPr txBox="1"/>
          <p:nvPr userDrawn="1"/>
        </p:nvSpPr>
        <p:spPr>
          <a:xfrm>
            <a:off x="584200" y="6110770"/>
            <a:ext cx="2247900" cy="215444"/>
          </a:xfrm>
          <a:prstGeom prst="rect">
            <a:avLst/>
          </a:prstGeom>
          <a:noFill/>
        </p:spPr>
        <p:txBody>
          <a:bodyPr wrap="square" lIns="0" tIns="0" rIns="0" bIns="0" rtlCol="0">
            <a:spAutoFit/>
          </a:bodyPr>
          <a:lstStyle/>
          <a:p>
            <a:pPr algn="l"/>
            <a:r>
              <a:rPr lang="en-US" sz="1400" dirty="0">
                <a:solidFill>
                  <a:srgbClr val="5C2D91"/>
                </a:solidFill>
                <a:latin typeface="+mn-lt"/>
                <a:cs typeface="Segoe UI Semilight" panose="020B0402040204020203" pitchFamily="34" charset="0"/>
              </a:rPr>
              <a:t>Visual Studio 2019 launch</a:t>
            </a:r>
          </a:p>
        </p:txBody>
      </p:sp>
    </p:spTree>
    <p:extLst>
      <p:ext uri="{BB962C8B-B14F-4D97-AF65-F5344CB8AC3E}">
        <p14:creationId xmlns:p14="http://schemas.microsoft.com/office/powerpoint/2010/main" val="214706086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44397697"/>
      </p:ext>
    </p:extLst>
  </p:cSld>
  <p:clrMapOvr>
    <a:masterClrMapping/>
  </p:clrMapOvr>
  <p:transition>
    <p:fade/>
  </p:transition>
  <p:extLst mod="1">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24489466"/>
      </p:ext>
    </p:extLst>
  </p:cSld>
  <p:clrMapOvr>
    <a:masterClrMapping/>
  </p:clrMapOvr>
  <p:transition>
    <p:fade/>
  </p:transition>
  <p:extLst mod="1">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40555858"/>
      </p:ext>
    </p:extLst>
  </p:cSld>
  <p:clrMapOvr>
    <a:masterClrMapping/>
  </p:clrMapOvr>
  <p:transition>
    <p:fade/>
  </p:transition>
  <p:extLst mod="1">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32024227"/>
      </p:ext>
    </p:extLst>
  </p:cSld>
  <p:clrMapOvr>
    <a:masterClrMapping/>
  </p:clrMapOvr>
  <p:transition>
    <p:fade/>
  </p:transition>
  <p:extLst mod="1">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143268532"/>
      </p:ext>
    </p:extLst>
  </p:cSld>
  <p:clrMapOvr>
    <a:masterClrMapping/>
  </p:clrMapOvr>
  <p:transition>
    <p:fade/>
  </p:transition>
  <p:extLst mod="1">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27413391"/>
      </p:ext>
    </p:extLst>
  </p:cSld>
  <p:clrMapOvr>
    <a:masterClrMapping/>
  </p:clrMapOvr>
  <p:transition>
    <p:fade/>
  </p:transition>
  <p:extLst mod="1">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357398838"/>
      </p:ext>
    </p:extLst>
  </p:cSld>
  <p:clrMapOvr>
    <a:masterClrMapping/>
  </p:clrMapOvr>
  <p:transition>
    <p:fade/>
  </p:transition>
  <p:extLst mod="1">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688905604"/>
      </p:ext>
    </p:extLst>
  </p:cSld>
  <p:clrMapOvr>
    <a:masterClrMapping/>
  </p:clrMapOvr>
  <p:transition>
    <p:fade/>
  </p:transition>
  <p:extLst mod="1">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image" Target="../media/image1.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6.xml"/><Relationship Id="rId13" Type="http://schemas.openxmlformats.org/officeDocument/2006/relationships/slideLayout" Target="../slideLayouts/slideLayout51.xml"/><Relationship Id="rId18" Type="http://schemas.openxmlformats.org/officeDocument/2006/relationships/slideLayout" Target="../slideLayouts/slideLayout56.xml"/><Relationship Id="rId26" Type="http://schemas.openxmlformats.org/officeDocument/2006/relationships/slideLayout" Target="../slideLayouts/slideLayout64.xml"/><Relationship Id="rId39" Type="http://schemas.openxmlformats.org/officeDocument/2006/relationships/theme" Target="../theme/theme2.xml"/><Relationship Id="rId3" Type="http://schemas.openxmlformats.org/officeDocument/2006/relationships/slideLayout" Target="../slideLayouts/slideLayout41.xml"/><Relationship Id="rId21" Type="http://schemas.openxmlformats.org/officeDocument/2006/relationships/slideLayout" Target="../slideLayouts/slideLayout59.xml"/><Relationship Id="rId34" Type="http://schemas.openxmlformats.org/officeDocument/2006/relationships/slideLayout" Target="../slideLayouts/slideLayout72.xml"/><Relationship Id="rId7" Type="http://schemas.openxmlformats.org/officeDocument/2006/relationships/slideLayout" Target="../slideLayouts/slideLayout45.xml"/><Relationship Id="rId12" Type="http://schemas.openxmlformats.org/officeDocument/2006/relationships/slideLayout" Target="../slideLayouts/slideLayout50.xml"/><Relationship Id="rId17" Type="http://schemas.openxmlformats.org/officeDocument/2006/relationships/slideLayout" Target="../slideLayouts/slideLayout55.xml"/><Relationship Id="rId25" Type="http://schemas.openxmlformats.org/officeDocument/2006/relationships/slideLayout" Target="../slideLayouts/slideLayout63.xml"/><Relationship Id="rId33" Type="http://schemas.openxmlformats.org/officeDocument/2006/relationships/slideLayout" Target="../slideLayouts/slideLayout71.xml"/><Relationship Id="rId38" Type="http://schemas.openxmlformats.org/officeDocument/2006/relationships/slideLayout" Target="../slideLayouts/slideLayout76.xml"/><Relationship Id="rId2" Type="http://schemas.openxmlformats.org/officeDocument/2006/relationships/slideLayout" Target="../slideLayouts/slideLayout40.xml"/><Relationship Id="rId16" Type="http://schemas.openxmlformats.org/officeDocument/2006/relationships/slideLayout" Target="../slideLayouts/slideLayout54.xml"/><Relationship Id="rId20" Type="http://schemas.openxmlformats.org/officeDocument/2006/relationships/slideLayout" Target="../slideLayouts/slideLayout58.xml"/><Relationship Id="rId29" Type="http://schemas.openxmlformats.org/officeDocument/2006/relationships/slideLayout" Target="../slideLayouts/slideLayout67.xml"/><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slideLayout" Target="../slideLayouts/slideLayout49.xml"/><Relationship Id="rId24" Type="http://schemas.openxmlformats.org/officeDocument/2006/relationships/slideLayout" Target="../slideLayouts/slideLayout62.xml"/><Relationship Id="rId32" Type="http://schemas.openxmlformats.org/officeDocument/2006/relationships/slideLayout" Target="../slideLayouts/slideLayout70.xml"/><Relationship Id="rId37" Type="http://schemas.openxmlformats.org/officeDocument/2006/relationships/slideLayout" Target="../slideLayouts/slideLayout75.xml"/><Relationship Id="rId40" Type="http://schemas.openxmlformats.org/officeDocument/2006/relationships/image" Target="../media/image1.emf"/><Relationship Id="rId5" Type="http://schemas.openxmlformats.org/officeDocument/2006/relationships/slideLayout" Target="../slideLayouts/slideLayout43.xml"/><Relationship Id="rId15" Type="http://schemas.openxmlformats.org/officeDocument/2006/relationships/slideLayout" Target="../slideLayouts/slideLayout53.xml"/><Relationship Id="rId23" Type="http://schemas.openxmlformats.org/officeDocument/2006/relationships/slideLayout" Target="../slideLayouts/slideLayout61.xml"/><Relationship Id="rId28" Type="http://schemas.openxmlformats.org/officeDocument/2006/relationships/slideLayout" Target="../slideLayouts/slideLayout66.xml"/><Relationship Id="rId36" Type="http://schemas.openxmlformats.org/officeDocument/2006/relationships/slideLayout" Target="../slideLayouts/slideLayout74.xml"/><Relationship Id="rId10" Type="http://schemas.openxmlformats.org/officeDocument/2006/relationships/slideLayout" Target="../slideLayouts/slideLayout48.xml"/><Relationship Id="rId19" Type="http://schemas.openxmlformats.org/officeDocument/2006/relationships/slideLayout" Target="../slideLayouts/slideLayout57.xml"/><Relationship Id="rId31" Type="http://schemas.openxmlformats.org/officeDocument/2006/relationships/slideLayout" Target="../slideLayouts/slideLayout69.xml"/><Relationship Id="rId4" Type="http://schemas.openxmlformats.org/officeDocument/2006/relationships/slideLayout" Target="../slideLayouts/slideLayout42.xml"/><Relationship Id="rId9" Type="http://schemas.openxmlformats.org/officeDocument/2006/relationships/slideLayout" Target="../slideLayouts/slideLayout47.xml"/><Relationship Id="rId14" Type="http://schemas.openxmlformats.org/officeDocument/2006/relationships/slideLayout" Target="../slideLayouts/slideLayout52.xml"/><Relationship Id="rId22" Type="http://schemas.openxmlformats.org/officeDocument/2006/relationships/slideLayout" Target="../slideLayouts/slideLayout60.xml"/><Relationship Id="rId27" Type="http://schemas.openxmlformats.org/officeDocument/2006/relationships/slideLayout" Target="../slideLayouts/slideLayout65.xml"/><Relationship Id="rId30" Type="http://schemas.openxmlformats.org/officeDocument/2006/relationships/slideLayout" Target="../slideLayouts/slideLayout68.xml"/><Relationship Id="rId35" Type="http://schemas.openxmlformats.org/officeDocument/2006/relationships/slideLayout" Target="../slideLayouts/slideLayout7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84.xml"/><Relationship Id="rId13" Type="http://schemas.openxmlformats.org/officeDocument/2006/relationships/slideLayout" Target="../slideLayouts/slideLayout89.xml"/><Relationship Id="rId18" Type="http://schemas.openxmlformats.org/officeDocument/2006/relationships/slideLayout" Target="../slideLayouts/slideLayout94.xml"/><Relationship Id="rId26" Type="http://schemas.openxmlformats.org/officeDocument/2006/relationships/slideLayout" Target="../slideLayouts/slideLayout102.xml"/><Relationship Id="rId39" Type="http://schemas.openxmlformats.org/officeDocument/2006/relationships/slideLayout" Target="../slideLayouts/slideLayout115.xml"/><Relationship Id="rId3" Type="http://schemas.openxmlformats.org/officeDocument/2006/relationships/slideLayout" Target="../slideLayouts/slideLayout79.xml"/><Relationship Id="rId21" Type="http://schemas.openxmlformats.org/officeDocument/2006/relationships/slideLayout" Target="../slideLayouts/slideLayout97.xml"/><Relationship Id="rId34" Type="http://schemas.openxmlformats.org/officeDocument/2006/relationships/slideLayout" Target="../slideLayouts/slideLayout110.xml"/><Relationship Id="rId42" Type="http://schemas.openxmlformats.org/officeDocument/2006/relationships/slideLayout" Target="../slideLayouts/slideLayout118.xml"/><Relationship Id="rId7" Type="http://schemas.openxmlformats.org/officeDocument/2006/relationships/slideLayout" Target="../slideLayouts/slideLayout83.xml"/><Relationship Id="rId12" Type="http://schemas.openxmlformats.org/officeDocument/2006/relationships/slideLayout" Target="../slideLayouts/slideLayout88.xml"/><Relationship Id="rId17" Type="http://schemas.openxmlformats.org/officeDocument/2006/relationships/slideLayout" Target="../slideLayouts/slideLayout93.xml"/><Relationship Id="rId25" Type="http://schemas.openxmlformats.org/officeDocument/2006/relationships/slideLayout" Target="../slideLayouts/slideLayout101.xml"/><Relationship Id="rId33" Type="http://schemas.openxmlformats.org/officeDocument/2006/relationships/slideLayout" Target="../slideLayouts/slideLayout109.xml"/><Relationship Id="rId38" Type="http://schemas.openxmlformats.org/officeDocument/2006/relationships/slideLayout" Target="../slideLayouts/slideLayout114.xml"/><Relationship Id="rId2" Type="http://schemas.openxmlformats.org/officeDocument/2006/relationships/slideLayout" Target="../slideLayouts/slideLayout78.xml"/><Relationship Id="rId16" Type="http://schemas.openxmlformats.org/officeDocument/2006/relationships/slideLayout" Target="../slideLayouts/slideLayout92.xml"/><Relationship Id="rId20" Type="http://schemas.openxmlformats.org/officeDocument/2006/relationships/slideLayout" Target="../slideLayouts/slideLayout96.xml"/><Relationship Id="rId29" Type="http://schemas.openxmlformats.org/officeDocument/2006/relationships/slideLayout" Target="../slideLayouts/slideLayout105.xml"/><Relationship Id="rId41" Type="http://schemas.openxmlformats.org/officeDocument/2006/relationships/slideLayout" Target="../slideLayouts/slideLayout117.xml"/><Relationship Id="rId1" Type="http://schemas.openxmlformats.org/officeDocument/2006/relationships/slideLayout" Target="../slideLayouts/slideLayout77.xml"/><Relationship Id="rId6" Type="http://schemas.openxmlformats.org/officeDocument/2006/relationships/slideLayout" Target="../slideLayouts/slideLayout82.xml"/><Relationship Id="rId11" Type="http://schemas.openxmlformats.org/officeDocument/2006/relationships/slideLayout" Target="../slideLayouts/slideLayout87.xml"/><Relationship Id="rId24" Type="http://schemas.openxmlformats.org/officeDocument/2006/relationships/slideLayout" Target="../slideLayouts/slideLayout100.xml"/><Relationship Id="rId32" Type="http://schemas.openxmlformats.org/officeDocument/2006/relationships/slideLayout" Target="../slideLayouts/slideLayout108.xml"/><Relationship Id="rId37" Type="http://schemas.openxmlformats.org/officeDocument/2006/relationships/slideLayout" Target="../slideLayouts/slideLayout113.xml"/><Relationship Id="rId40" Type="http://schemas.openxmlformats.org/officeDocument/2006/relationships/slideLayout" Target="../slideLayouts/slideLayout116.xml"/><Relationship Id="rId45" Type="http://schemas.openxmlformats.org/officeDocument/2006/relationships/image" Target="../media/image1.emf"/><Relationship Id="rId5" Type="http://schemas.openxmlformats.org/officeDocument/2006/relationships/slideLayout" Target="../slideLayouts/slideLayout81.xml"/><Relationship Id="rId15" Type="http://schemas.openxmlformats.org/officeDocument/2006/relationships/slideLayout" Target="../slideLayouts/slideLayout91.xml"/><Relationship Id="rId23" Type="http://schemas.openxmlformats.org/officeDocument/2006/relationships/slideLayout" Target="../slideLayouts/slideLayout99.xml"/><Relationship Id="rId28" Type="http://schemas.openxmlformats.org/officeDocument/2006/relationships/slideLayout" Target="../slideLayouts/slideLayout104.xml"/><Relationship Id="rId36" Type="http://schemas.openxmlformats.org/officeDocument/2006/relationships/slideLayout" Target="../slideLayouts/slideLayout112.xml"/><Relationship Id="rId10" Type="http://schemas.openxmlformats.org/officeDocument/2006/relationships/slideLayout" Target="../slideLayouts/slideLayout86.xml"/><Relationship Id="rId19" Type="http://schemas.openxmlformats.org/officeDocument/2006/relationships/slideLayout" Target="../slideLayouts/slideLayout95.xml"/><Relationship Id="rId31" Type="http://schemas.openxmlformats.org/officeDocument/2006/relationships/slideLayout" Target="../slideLayouts/slideLayout107.xml"/><Relationship Id="rId44" Type="http://schemas.openxmlformats.org/officeDocument/2006/relationships/theme" Target="../theme/theme3.xml"/><Relationship Id="rId4" Type="http://schemas.openxmlformats.org/officeDocument/2006/relationships/slideLayout" Target="../slideLayouts/slideLayout80.xml"/><Relationship Id="rId9" Type="http://schemas.openxmlformats.org/officeDocument/2006/relationships/slideLayout" Target="../slideLayouts/slideLayout85.xml"/><Relationship Id="rId14" Type="http://schemas.openxmlformats.org/officeDocument/2006/relationships/slideLayout" Target="../slideLayouts/slideLayout90.xml"/><Relationship Id="rId22" Type="http://schemas.openxmlformats.org/officeDocument/2006/relationships/slideLayout" Target="../slideLayouts/slideLayout98.xml"/><Relationship Id="rId27" Type="http://schemas.openxmlformats.org/officeDocument/2006/relationships/slideLayout" Target="../slideLayouts/slideLayout103.xml"/><Relationship Id="rId30" Type="http://schemas.openxmlformats.org/officeDocument/2006/relationships/slideLayout" Target="../slideLayouts/slideLayout106.xml"/><Relationship Id="rId35" Type="http://schemas.openxmlformats.org/officeDocument/2006/relationships/slideLayout" Target="../slideLayouts/slideLayout111.xml"/><Relationship Id="rId43" Type="http://schemas.openxmlformats.org/officeDocument/2006/relationships/slideLayout" Target="../slideLayouts/slideLayout119.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127.xml"/><Relationship Id="rId13" Type="http://schemas.openxmlformats.org/officeDocument/2006/relationships/slideLayout" Target="../slideLayouts/slideLayout132.xml"/><Relationship Id="rId18" Type="http://schemas.openxmlformats.org/officeDocument/2006/relationships/slideLayout" Target="../slideLayouts/slideLayout137.xml"/><Relationship Id="rId26" Type="http://schemas.openxmlformats.org/officeDocument/2006/relationships/slideLayout" Target="../slideLayouts/slideLayout145.xml"/><Relationship Id="rId39" Type="http://schemas.openxmlformats.org/officeDocument/2006/relationships/theme" Target="../theme/theme4.xml"/><Relationship Id="rId3" Type="http://schemas.openxmlformats.org/officeDocument/2006/relationships/slideLayout" Target="../slideLayouts/slideLayout122.xml"/><Relationship Id="rId21" Type="http://schemas.openxmlformats.org/officeDocument/2006/relationships/slideLayout" Target="../slideLayouts/slideLayout140.xml"/><Relationship Id="rId34" Type="http://schemas.openxmlformats.org/officeDocument/2006/relationships/slideLayout" Target="../slideLayouts/slideLayout153.xml"/><Relationship Id="rId7" Type="http://schemas.openxmlformats.org/officeDocument/2006/relationships/slideLayout" Target="../slideLayouts/slideLayout126.xml"/><Relationship Id="rId12" Type="http://schemas.openxmlformats.org/officeDocument/2006/relationships/slideLayout" Target="../slideLayouts/slideLayout131.xml"/><Relationship Id="rId17" Type="http://schemas.openxmlformats.org/officeDocument/2006/relationships/slideLayout" Target="../slideLayouts/slideLayout136.xml"/><Relationship Id="rId25" Type="http://schemas.openxmlformats.org/officeDocument/2006/relationships/slideLayout" Target="../slideLayouts/slideLayout144.xml"/><Relationship Id="rId33" Type="http://schemas.openxmlformats.org/officeDocument/2006/relationships/slideLayout" Target="../slideLayouts/slideLayout152.xml"/><Relationship Id="rId38" Type="http://schemas.openxmlformats.org/officeDocument/2006/relationships/slideLayout" Target="../slideLayouts/slideLayout157.xml"/><Relationship Id="rId2" Type="http://schemas.openxmlformats.org/officeDocument/2006/relationships/slideLayout" Target="../slideLayouts/slideLayout121.xml"/><Relationship Id="rId16" Type="http://schemas.openxmlformats.org/officeDocument/2006/relationships/slideLayout" Target="../slideLayouts/slideLayout135.xml"/><Relationship Id="rId20" Type="http://schemas.openxmlformats.org/officeDocument/2006/relationships/slideLayout" Target="../slideLayouts/slideLayout139.xml"/><Relationship Id="rId29" Type="http://schemas.openxmlformats.org/officeDocument/2006/relationships/slideLayout" Target="../slideLayouts/slideLayout148.xml"/><Relationship Id="rId1" Type="http://schemas.openxmlformats.org/officeDocument/2006/relationships/slideLayout" Target="../slideLayouts/slideLayout120.xml"/><Relationship Id="rId6" Type="http://schemas.openxmlformats.org/officeDocument/2006/relationships/slideLayout" Target="../slideLayouts/slideLayout125.xml"/><Relationship Id="rId11" Type="http://schemas.openxmlformats.org/officeDocument/2006/relationships/slideLayout" Target="../slideLayouts/slideLayout130.xml"/><Relationship Id="rId24" Type="http://schemas.openxmlformats.org/officeDocument/2006/relationships/slideLayout" Target="../slideLayouts/slideLayout143.xml"/><Relationship Id="rId32" Type="http://schemas.openxmlformats.org/officeDocument/2006/relationships/slideLayout" Target="../slideLayouts/slideLayout151.xml"/><Relationship Id="rId37" Type="http://schemas.openxmlformats.org/officeDocument/2006/relationships/slideLayout" Target="../slideLayouts/slideLayout156.xml"/><Relationship Id="rId40" Type="http://schemas.openxmlformats.org/officeDocument/2006/relationships/image" Target="../media/image1.emf"/><Relationship Id="rId5" Type="http://schemas.openxmlformats.org/officeDocument/2006/relationships/slideLayout" Target="../slideLayouts/slideLayout124.xml"/><Relationship Id="rId15" Type="http://schemas.openxmlformats.org/officeDocument/2006/relationships/slideLayout" Target="../slideLayouts/slideLayout134.xml"/><Relationship Id="rId23" Type="http://schemas.openxmlformats.org/officeDocument/2006/relationships/slideLayout" Target="../slideLayouts/slideLayout142.xml"/><Relationship Id="rId28" Type="http://schemas.openxmlformats.org/officeDocument/2006/relationships/slideLayout" Target="../slideLayouts/slideLayout147.xml"/><Relationship Id="rId36" Type="http://schemas.openxmlformats.org/officeDocument/2006/relationships/slideLayout" Target="../slideLayouts/slideLayout155.xml"/><Relationship Id="rId10" Type="http://schemas.openxmlformats.org/officeDocument/2006/relationships/slideLayout" Target="../slideLayouts/slideLayout129.xml"/><Relationship Id="rId19" Type="http://schemas.openxmlformats.org/officeDocument/2006/relationships/slideLayout" Target="../slideLayouts/slideLayout138.xml"/><Relationship Id="rId31" Type="http://schemas.openxmlformats.org/officeDocument/2006/relationships/slideLayout" Target="../slideLayouts/slideLayout150.xml"/><Relationship Id="rId4" Type="http://schemas.openxmlformats.org/officeDocument/2006/relationships/slideLayout" Target="../slideLayouts/slideLayout123.xml"/><Relationship Id="rId9" Type="http://schemas.openxmlformats.org/officeDocument/2006/relationships/slideLayout" Target="../slideLayouts/slideLayout128.xml"/><Relationship Id="rId14" Type="http://schemas.openxmlformats.org/officeDocument/2006/relationships/slideLayout" Target="../slideLayouts/slideLayout133.xml"/><Relationship Id="rId22" Type="http://schemas.openxmlformats.org/officeDocument/2006/relationships/slideLayout" Target="../slideLayouts/slideLayout141.xml"/><Relationship Id="rId27" Type="http://schemas.openxmlformats.org/officeDocument/2006/relationships/slideLayout" Target="../slideLayouts/slideLayout146.xml"/><Relationship Id="rId30" Type="http://schemas.openxmlformats.org/officeDocument/2006/relationships/slideLayout" Target="../slideLayouts/slideLayout149.xml"/><Relationship Id="rId35" Type="http://schemas.openxmlformats.org/officeDocument/2006/relationships/slideLayout" Target="../slideLayouts/slideLayout15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40" cstate="screen">
            <a:extLst>
              <a:ext uri="{28A0092B-C50C-407E-A947-70E740481C1C}">
                <a14:useLocalDpi xmlns:a14="http://schemas.microsoft.com/office/drawing/2010/main"/>
              </a:ext>
            </a:extLst>
          </a:blip>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88512284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40" cstate="screen">
            <a:extLst>
              <a:ext uri="{28A0092B-C50C-407E-A947-70E740481C1C}">
                <a14:useLocalDpi xmlns:a14="http://schemas.microsoft.com/office/drawing/2010/main"/>
              </a:ext>
            </a:extLst>
          </a:blip>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400855355"/>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 id="2147483713" r:id="rId14"/>
    <p:sldLayoutId id="2147483714" r:id="rId15"/>
    <p:sldLayoutId id="2147483715" r:id="rId16"/>
    <p:sldLayoutId id="2147483716" r:id="rId17"/>
    <p:sldLayoutId id="2147483717" r:id="rId18"/>
    <p:sldLayoutId id="2147483718" r:id="rId19"/>
    <p:sldLayoutId id="2147483719" r:id="rId20"/>
    <p:sldLayoutId id="2147483720" r:id="rId21"/>
    <p:sldLayoutId id="2147483721" r:id="rId22"/>
    <p:sldLayoutId id="2147483722" r:id="rId23"/>
    <p:sldLayoutId id="2147483723" r:id="rId24"/>
    <p:sldLayoutId id="2147483724" r:id="rId25"/>
    <p:sldLayoutId id="2147483725" r:id="rId26"/>
    <p:sldLayoutId id="2147483726" r:id="rId27"/>
    <p:sldLayoutId id="2147483727" r:id="rId28"/>
    <p:sldLayoutId id="2147483728" r:id="rId29"/>
    <p:sldLayoutId id="2147483729" r:id="rId30"/>
    <p:sldLayoutId id="2147483730" r:id="rId31"/>
    <p:sldLayoutId id="2147483731" r:id="rId32"/>
    <p:sldLayoutId id="2147483732" r:id="rId33"/>
    <p:sldLayoutId id="2147483733" r:id="rId34"/>
    <p:sldLayoutId id="2147483734" r:id="rId35"/>
    <p:sldLayoutId id="2147483735" r:id="rId36"/>
    <p:sldLayoutId id="2147483736" r:id="rId37"/>
    <p:sldLayoutId id="2147483737" r:id="rId38"/>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45" cstate="screen">
            <a:extLst>
              <a:ext uri="{28A0092B-C50C-407E-A947-70E740481C1C}">
                <a14:useLocalDpi xmlns:a14="http://schemas.microsoft.com/office/drawing/2010/main"/>
              </a:ext>
            </a:extLst>
          </a:blip>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332738901"/>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 id="2147483752" r:id="rId14"/>
    <p:sldLayoutId id="2147483753" r:id="rId15"/>
    <p:sldLayoutId id="2147483754" r:id="rId16"/>
    <p:sldLayoutId id="2147483755" r:id="rId17"/>
    <p:sldLayoutId id="2147483756" r:id="rId18"/>
    <p:sldLayoutId id="2147483757" r:id="rId19"/>
    <p:sldLayoutId id="2147483758" r:id="rId20"/>
    <p:sldLayoutId id="2147483759" r:id="rId21"/>
    <p:sldLayoutId id="2147483760" r:id="rId22"/>
    <p:sldLayoutId id="2147483761" r:id="rId23"/>
    <p:sldLayoutId id="2147483762" r:id="rId24"/>
    <p:sldLayoutId id="2147483763" r:id="rId25"/>
    <p:sldLayoutId id="2147483764" r:id="rId26"/>
    <p:sldLayoutId id="2147483765" r:id="rId27"/>
    <p:sldLayoutId id="2147483766" r:id="rId28"/>
    <p:sldLayoutId id="2147483767" r:id="rId29"/>
    <p:sldLayoutId id="2147483768" r:id="rId30"/>
    <p:sldLayoutId id="2147483769" r:id="rId31"/>
    <p:sldLayoutId id="2147483770" r:id="rId32"/>
    <p:sldLayoutId id="2147483771" r:id="rId33"/>
    <p:sldLayoutId id="2147483772" r:id="rId34"/>
    <p:sldLayoutId id="2147483773" r:id="rId35"/>
    <p:sldLayoutId id="2147483774" r:id="rId36"/>
    <p:sldLayoutId id="2147483775" r:id="rId37"/>
    <p:sldLayoutId id="2147483776" r:id="rId38"/>
    <p:sldLayoutId id="2147483777" r:id="rId39"/>
    <p:sldLayoutId id="2147483778" r:id="rId40"/>
    <p:sldLayoutId id="2147483779" r:id="rId41"/>
    <p:sldLayoutId id="2147483780" r:id="rId42"/>
    <p:sldLayoutId id="2147483781" r:id="rId43"/>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40" cstate="screen">
            <a:extLst>
              <a:ext uri="{28A0092B-C50C-407E-A947-70E740481C1C}">
                <a14:useLocalDpi xmlns:a14="http://schemas.microsoft.com/office/drawing/2010/main"/>
              </a:ext>
            </a:extLst>
          </a:blip>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005649845"/>
      </p:ext>
    </p:extLst>
  </p:cSld>
  <p:clrMap bg1="lt1" tx1="dk1" bg2="lt2" tx2="dk2" accent1="accent1" accent2="accent2" accent3="accent3" accent4="accent4" accent5="accent5" accent6="accent6" hlink="hlink" folHlink="folHlink"/>
  <p:sldLayoutIdLst>
    <p:sldLayoutId id="2147483783" r:id="rId1"/>
    <p:sldLayoutId id="2147483784" r:id="rId2"/>
    <p:sldLayoutId id="2147483785" r:id="rId3"/>
    <p:sldLayoutId id="2147483786" r:id="rId4"/>
    <p:sldLayoutId id="2147483787" r:id="rId5"/>
    <p:sldLayoutId id="2147483788" r:id="rId6"/>
    <p:sldLayoutId id="2147483789" r:id="rId7"/>
    <p:sldLayoutId id="2147483790" r:id="rId8"/>
    <p:sldLayoutId id="2147483791" r:id="rId9"/>
    <p:sldLayoutId id="2147483792" r:id="rId10"/>
    <p:sldLayoutId id="2147483793" r:id="rId11"/>
    <p:sldLayoutId id="2147483794" r:id="rId12"/>
    <p:sldLayoutId id="2147483795" r:id="rId13"/>
    <p:sldLayoutId id="2147483796" r:id="rId14"/>
    <p:sldLayoutId id="2147483797" r:id="rId15"/>
    <p:sldLayoutId id="2147483798" r:id="rId16"/>
    <p:sldLayoutId id="2147483799" r:id="rId17"/>
    <p:sldLayoutId id="2147483800" r:id="rId18"/>
    <p:sldLayoutId id="2147483801" r:id="rId19"/>
    <p:sldLayoutId id="2147483802" r:id="rId20"/>
    <p:sldLayoutId id="2147483803" r:id="rId21"/>
    <p:sldLayoutId id="2147483804" r:id="rId22"/>
    <p:sldLayoutId id="2147483805" r:id="rId23"/>
    <p:sldLayoutId id="2147483806" r:id="rId24"/>
    <p:sldLayoutId id="2147483807" r:id="rId25"/>
    <p:sldLayoutId id="2147483808" r:id="rId26"/>
    <p:sldLayoutId id="2147483809" r:id="rId27"/>
    <p:sldLayoutId id="2147483810" r:id="rId28"/>
    <p:sldLayoutId id="2147483811" r:id="rId29"/>
    <p:sldLayoutId id="2147483812" r:id="rId30"/>
    <p:sldLayoutId id="2147483813" r:id="rId31"/>
    <p:sldLayoutId id="2147483814" r:id="rId32"/>
    <p:sldLayoutId id="2147483815" r:id="rId33"/>
    <p:sldLayoutId id="2147483816" r:id="rId34"/>
    <p:sldLayoutId id="2147483817" r:id="rId35"/>
    <p:sldLayoutId id="2147483818" r:id="rId36"/>
    <p:sldLayoutId id="2147483819" r:id="rId37"/>
    <p:sldLayoutId id="2147483820" r:id="rId38"/>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my.visualstudio.com/" TargetMode="External"/><Relationship Id="rId2" Type="http://schemas.openxmlformats.org/officeDocument/2006/relationships/notesSlide" Target="../notesSlides/notesSlide10.xml"/><Relationship Id="rId1" Type="http://schemas.openxmlformats.org/officeDocument/2006/relationships/slideLayout" Target="../slideLayouts/slideLayout118.xml"/><Relationship Id="rId6" Type="http://schemas.openxmlformats.org/officeDocument/2006/relationships/hyperlink" Target="https://aka.ms/azuredevtestpricing" TargetMode="External"/><Relationship Id="rId5" Type="http://schemas.openxmlformats.org/officeDocument/2006/relationships/hyperlink" Target="http://portal.azure.com/" TargetMode="External"/><Relationship Id="rId4" Type="http://schemas.openxmlformats.org/officeDocument/2006/relationships/hyperlink" Target="https://ea.azure.com/"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11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5.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116.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11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7.xml"/></Relationships>
</file>

<file path=ppt/slides/_rels/slide7.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7.xml"/><Relationship Id="rId1" Type="http://schemas.openxmlformats.org/officeDocument/2006/relationships/slideLayout" Target="../slideLayouts/slideLayout11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4200" y="2425780"/>
            <a:ext cx="5511800" cy="1107996"/>
          </a:xfrm>
        </p:spPr>
        <p:txBody>
          <a:bodyPr/>
          <a:lstStyle/>
          <a:p>
            <a:r>
              <a:rPr lang="en-US" dirty="0"/>
              <a:t>Visual Studio Subscriptions Overview</a:t>
            </a:r>
          </a:p>
        </p:txBody>
      </p:sp>
      <p:sp>
        <p:nvSpPr>
          <p:cNvPr id="5" name="Text Placeholder 4"/>
          <p:cNvSpPr>
            <a:spLocks noGrp="1"/>
          </p:cNvSpPr>
          <p:nvPr>
            <p:ph type="body" sz="quarter" idx="12"/>
          </p:nvPr>
        </p:nvSpPr>
        <p:spPr/>
        <p:txBody>
          <a:bodyPr/>
          <a:lstStyle/>
          <a:p>
            <a:r>
              <a:rPr lang="en-US" dirty="0"/>
              <a:t>James Tramel</a:t>
            </a:r>
          </a:p>
        </p:txBody>
      </p:sp>
    </p:spTree>
    <p:extLst>
      <p:ext uri="{BB962C8B-B14F-4D97-AF65-F5344CB8AC3E}">
        <p14:creationId xmlns:p14="http://schemas.microsoft.com/office/powerpoint/2010/main" val="3182288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CCC69D9-A6C8-42C3-A773-C0ADD1B6E3AC}"/>
              </a:ext>
            </a:extLst>
          </p:cNvPr>
          <p:cNvSpPr>
            <a:spLocks noGrp="1"/>
          </p:cNvSpPr>
          <p:nvPr>
            <p:ph type="title"/>
          </p:nvPr>
        </p:nvSpPr>
        <p:spPr>
          <a:xfrm>
            <a:off x="521492" y="229054"/>
            <a:ext cx="11147432" cy="677108"/>
          </a:xfrm>
        </p:spPr>
        <p:txBody>
          <a:bodyPr/>
          <a:lstStyle/>
          <a:p>
            <a:r>
              <a:rPr lang="en-US" sz="4400" dirty="0"/>
              <a:t>Azure Dev Test Offer Types </a:t>
            </a:r>
          </a:p>
        </p:txBody>
      </p:sp>
      <p:sp>
        <p:nvSpPr>
          <p:cNvPr id="12" name="TextBox 11">
            <a:extLst>
              <a:ext uri="{FF2B5EF4-FFF2-40B4-BE49-F238E27FC236}">
                <a16:creationId xmlns:a16="http://schemas.microsoft.com/office/drawing/2014/main" id="{7BDDAFBB-68D0-414D-A031-BBCAFA02C522}"/>
              </a:ext>
            </a:extLst>
          </p:cNvPr>
          <p:cNvSpPr txBox="1"/>
          <p:nvPr/>
        </p:nvSpPr>
        <p:spPr>
          <a:xfrm>
            <a:off x="639238" y="1838118"/>
            <a:ext cx="4093432" cy="276999"/>
          </a:xfrm>
          <a:prstGeom prst="rect">
            <a:avLst/>
          </a:prstGeom>
          <a:noFill/>
        </p:spPr>
        <p:txBody>
          <a:bodyPr wrap="square" lIns="0" tIns="0" rIns="0" bIns="0" rtlCol="0">
            <a:spAutoFit/>
          </a:bodyPr>
          <a:lstStyle/>
          <a:p>
            <a:pPr marL="0" marR="0" lvl="0" indent="0" algn="l" defTabSz="914367"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70" normalizeH="0" baseline="0" noProof="0" dirty="0">
                <a:ln>
                  <a:noFill/>
                </a:ln>
                <a:gradFill>
                  <a:gsLst>
                    <a:gs pos="2917">
                      <a:srgbClr val="1A1A1A"/>
                    </a:gs>
                    <a:gs pos="30000">
                      <a:srgbClr val="1A1A1A"/>
                    </a:gs>
                  </a:gsLst>
                  <a:lin ang="5400000" scaled="0"/>
                </a:gradFill>
                <a:effectLst/>
                <a:uLnTx/>
                <a:uFillTx/>
                <a:latin typeface="Segoe UI"/>
                <a:ea typeface="+mn-ea"/>
                <a:cs typeface="+mn-cs"/>
              </a:rPr>
              <a:t>Individual developer</a:t>
            </a:r>
          </a:p>
        </p:txBody>
      </p:sp>
      <p:sp>
        <p:nvSpPr>
          <p:cNvPr id="24" name="TextBox 23">
            <a:extLst>
              <a:ext uri="{FF2B5EF4-FFF2-40B4-BE49-F238E27FC236}">
                <a16:creationId xmlns:a16="http://schemas.microsoft.com/office/drawing/2014/main" id="{A4566D43-777E-4ED4-ABE6-7D3DA858FB19}"/>
              </a:ext>
            </a:extLst>
          </p:cNvPr>
          <p:cNvSpPr txBox="1"/>
          <p:nvPr/>
        </p:nvSpPr>
        <p:spPr>
          <a:xfrm>
            <a:off x="6639410" y="1829538"/>
            <a:ext cx="2389572" cy="276999"/>
          </a:xfrm>
          <a:prstGeom prst="rect">
            <a:avLst/>
          </a:prstGeom>
          <a:noFill/>
        </p:spPr>
        <p:txBody>
          <a:bodyPr wrap="square" lIns="0" tIns="0" rIns="0" bIns="0" rtlCol="0">
            <a:spAutoFit/>
          </a:bodyPr>
          <a:lstStyle/>
          <a:p>
            <a:pPr marL="0" marR="0" lvl="0" indent="0" algn="l" defTabSz="914367"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70" normalizeH="0" baseline="0" noProof="0" dirty="0">
                <a:ln>
                  <a:noFill/>
                </a:ln>
                <a:gradFill>
                  <a:gsLst>
                    <a:gs pos="2917">
                      <a:srgbClr val="1A1A1A"/>
                    </a:gs>
                    <a:gs pos="30000">
                      <a:srgbClr val="1A1A1A"/>
                    </a:gs>
                  </a:gsLst>
                  <a:lin ang="5400000" scaled="0"/>
                </a:gradFill>
                <a:effectLst/>
                <a:uLnTx/>
                <a:uFillTx/>
                <a:latin typeface="Segoe UI"/>
                <a:ea typeface="+mn-ea"/>
                <a:cs typeface="+mn-cs"/>
              </a:rPr>
              <a:t>Team development</a:t>
            </a:r>
          </a:p>
        </p:txBody>
      </p:sp>
      <p:sp>
        <p:nvSpPr>
          <p:cNvPr id="6" name="Rectangle 5">
            <a:extLst>
              <a:ext uri="{FF2B5EF4-FFF2-40B4-BE49-F238E27FC236}">
                <a16:creationId xmlns:a16="http://schemas.microsoft.com/office/drawing/2014/main" id="{EA4A1911-B9BA-4713-B95F-C57F5AA64FB0}"/>
              </a:ext>
            </a:extLst>
          </p:cNvPr>
          <p:cNvSpPr/>
          <p:nvPr/>
        </p:nvSpPr>
        <p:spPr bwMode="auto">
          <a:xfrm>
            <a:off x="4095886" y="2290170"/>
            <a:ext cx="7965234" cy="2914053"/>
          </a:xfrm>
          <a:prstGeom prst="rect">
            <a:avLst/>
          </a:prstGeom>
          <a:solidFill>
            <a:schemeClr val="bg1">
              <a:lumMod val="95000"/>
            </a:schemeClr>
          </a:solidFill>
          <a:ln w="3175">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23" tIns="45711" rIns="91423" bIns="45711" numCol="1" rtlCol="0" anchor="ctr" anchorCtr="0" compatLnSpc="1">
            <a:prstTxWarp prst="textNoShape">
              <a:avLst/>
            </a:prstTxWarp>
          </a:bodyPr>
          <a:lstStyle/>
          <a:p>
            <a:pPr marL="0" marR="0" lvl="0" indent="0" algn="ctr" defTabSz="913924" rtl="0" eaLnBrk="1" fontAlgn="base" latinLnBrk="0" hangingPunct="1">
              <a:lnSpc>
                <a:spcPct val="90000"/>
              </a:lnSpc>
              <a:spcBef>
                <a:spcPct val="0"/>
              </a:spcBef>
              <a:spcAft>
                <a:spcPct val="0"/>
              </a:spcAft>
              <a:buClrTx/>
              <a:buSzTx/>
              <a:buFontTx/>
              <a:buNone/>
              <a:tabLst/>
              <a:defRPr/>
            </a:pPr>
            <a:endParaRPr kumimoji="0" lang="en-US" sz="2000" b="0" i="0" u="none" strike="noStrike" kern="1200" cap="none" spc="-5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sp>
        <p:nvSpPr>
          <p:cNvPr id="26" name="Rectangle 25">
            <a:extLst>
              <a:ext uri="{FF2B5EF4-FFF2-40B4-BE49-F238E27FC236}">
                <a16:creationId xmlns:a16="http://schemas.microsoft.com/office/drawing/2014/main" id="{D460C56D-0BAB-44AC-B356-7C0F276DDB85}"/>
              </a:ext>
            </a:extLst>
          </p:cNvPr>
          <p:cNvSpPr/>
          <p:nvPr/>
        </p:nvSpPr>
        <p:spPr bwMode="auto">
          <a:xfrm>
            <a:off x="81650" y="2264372"/>
            <a:ext cx="3414661" cy="2921806"/>
          </a:xfrm>
          <a:prstGeom prst="rect">
            <a:avLst/>
          </a:prstGeom>
          <a:solidFill>
            <a:schemeClr val="bg1">
              <a:lumMod val="95000"/>
            </a:schemeClr>
          </a:solidFill>
          <a:ln w="3175">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23" tIns="45711" rIns="91423" bIns="45711" numCol="1" spcCol="0" rtlCol="0" fromWordArt="0" anchor="ctr" anchorCtr="0" forceAA="0" compatLnSpc="1">
            <a:prstTxWarp prst="textNoShape">
              <a:avLst/>
            </a:prstTxWarp>
            <a:noAutofit/>
          </a:bodyPr>
          <a:lstStyle/>
          <a:p>
            <a:pPr marL="0" marR="0" lvl="0" indent="0" algn="ctr" defTabSz="913924" rtl="0" eaLnBrk="1" fontAlgn="base" latinLnBrk="0" hangingPunct="1">
              <a:lnSpc>
                <a:spcPct val="90000"/>
              </a:lnSpc>
              <a:spcBef>
                <a:spcPct val="0"/>
              </a:spcBef>
              <a:spcAft>
                <a:spcPct val="0"/>
              </a:spcAft>
              <a:buClrTx/>
              <a:buSzTx/>
              <a:buFontTx/>
              <a:buNone/>
              <a:tabLst/>
              <a:defRPr/>
            </a:pPr>
            <a:endParaRPr kumimoji="0" lang="en-US" sz="2000" b="0" i="0" u="none" strike="noStrike" kern="1200" cap="none" spc="-5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sp>
        <p:nvSpPr>
          <p:cNvPr id="7" name="Arrow: Right 6">
            <a:extLst>
              <a:ext uri="{FF2B5EF4-FFF2-40B4-BE49-F238E27FC236}">
                <a16:creationId xmlns:a16="http://schemas.microsoft.com/office/drawing/2014/main" id="{0BFB58DD-45EA-469B-9A33-1F8FE763519C}"/>
              </a:ext>
            </a:extLst>
          </p:cNvPr>
          <p:cNvSpPr/>
          <p:nvPr/>
        </p:nvSpPr>
        <p:spPr bwMode="auto">
          <a:xfrm>
            <a:off x="3604125" y="3685275"/>
            <a:ext cx="429430" cy="692628"/>
          </a:xfrm>
          <a:prstGeom prst="rightArrow">
            <a:avLst/>
          </a:prstGeom>
          <a:solidFill>
            <a:schemeClr val="tx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23" tIns="45711" rIns="91423" bIns="45711" numCol="1" rtlCol="0" anchor="ctr" anchorCtr="0" compatLnSpc="1">
            <a:prstTxWarp prst="textNoShape">
              <a:avLst/>
            </a:prstTxWarp>
          </a:bodyPr>
          <a:lstStyle/>
          <a:p>
            <a:pPr marL="0" marR="0" lvl="0" indent="0" algn="ctr" defTabSz="913924" rtl="0" eaLnBrk="1" fontAlgn="base" latinLnBrk="0" hangingPunct="1">
              <a:lnSpc>
                <a:spcPct val="90000"/>
              </a:lnSpc>
              <a:spcBef>
                <a:spcPct val="0"/>
              </a:spcBef>
              <a:spcAft>
                <a:spcPct val="0"/>
              </a:spcAft>
              <a:buClrTx/>
              <a:buSzTx/>
              <a:buFontTx/>
              <a:buNone/>
              <a:tabLst/>
              <a:defRPr/>
            </a:pPr>
            <a:endParaRPr kumimoji="0" lang="en-US" sz="2000" b="0" i="0" u="none" strike="noStrike" kern="1200" cap="none" spc="-5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sp>
        <p:nvSpPr>
          <p:cNvPr id="8" name="Rectangle 7">
            <a:extLst>
              <a:ext uri="{FF2B5EF4-FFF2-40B4-BE49-F238E27FC236}">
                <a16:creationId xmlns:a16="http://schemas.microsoft.com/office/drawing/2014/main" id="{5C579B55-DB97-4278-8970-EB885AB41CF7}"/>
              </a:ext>
            </a:extLst>
          </p:cNvPr>
          <p:cNvSpPr/>
          <p:nvPr/>
        </p:nvSpPr>
        <p:spPr bwMode="auto">
          <a:xfrm>
            <a:off x="71716" y="2254411"/>
            <a:ext cx="3414660" cy="426557"/>
          </a:xfrm>
          <a:prstGeom prst="rect">
            <a:avLst/>
          </a:prstGeom>
          <a:solidFill>
            <a:schemeClr val="tx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23" tIns="45711" rIns="91423" bIns="45711" numCol="1" rtlCol="0" anchor="ctr" anchorCtr="0" compatLnSpc="1">
            <a:prstTxWarp prst="textNoShape">
              <a:avLst/>
            </a:prstTxWarp>
          </a:bodyPr>
          <a:lstStyle/>
          <a:p>
            <a:pPr marL="0" marR="0" lvl="0" indent="0" algn="ctr" defTabSz="913924" rtl="0" eaLnBrk="1" fontAlgn="base" latinLnBrk="0" hangingPunct="1">
              <a:lnSpc>
                <a:spcPct val="90000"/>
              </a:lnSpc>
              <a:spcBef>
                <a:spcPct val="0"/>
              </a:spcBef>
              <a:spcAft>
                <a:spcPct val="0"/>
              </a:spcAft>
              <a:buClrTx/>
              <a:buSzTx/>
              <a:buFontTx/>
              <a:buNone/>
              <a:tabLst/>
              <a:defRPr/>
            </a:pPr>
            <a:r>
              <a:rPr kumimoji="0" lang="en-US" sz="2000" b="0" i="0" u="none" strike="noStrike" kern="1200" cap="none" spc="-50" normalizeH="0" baseline="0" noProof="0" dirty="0">
                <a:ln>
                  <a:noFill/>
                </a:ln>
                <a:gradFill>
                  <a:gsLst>
                    <a:gs pos="0">
                      <a:srgbClr val="FFFFFF"/>
                    </a:gs>
                    <a:gs pos="100000">
                      <a:srgbClr val="FFFFFF"/>
                    </a:gs>
                  </a:gsLst>
                  <a:lin ang="5400000" scaled="0"/>
                </a:gradFill>
                <a:effectLst/>
                <a:uLnTx/>
                <a:uFillTx/>
                <a:latin typeface="Segoe UI"/>
                <a:ea typeface="+mn-ea"/>
                <a:cs typeface="+mn-cs"/>
              </a:rPr>
              <a:t>Monthly Azure Credits</a:t>
            </a:r>
          </a:p>
        </p:txBody>
      </p:sp>
      <p:sp>
        <p:nvSpPr>
          <p:cNvPr id="27" name="Rectangle 26">
            <a:extLst>
              <a:ext uri="{FF2B5EF4-FFF2-40B4-BE49-F238E27FC236}">
                <a16:creationId xmlns:a16="http://schemas.microsoft.com/office/drawing/2014/main" id="{44931D34-615C-4BC8-A3E1-E26C4A43C4FF}"/>
              </a:ext>
            </a:extLst>
          </p:cNvPr>
          <p:cNvSpPr/>
          <p:nvPr/>
        </p:nvSpPr>
        <p:spPr bwMode="auto">
          <a:xfrm>
            <a:off x="4095889" y="2246659"/>
            <a:ext cx="7965233" cy="426557"/>
          </a:xfrm>
          <a:prstGeom prst="rect">
            <a:avLst/>
          </a:prstGeom>
          <a:solidFill>
            <a:schemeClr val="tx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23" tIns="45711" rIns="91423" bIns="45711" numCol="1" rtlCol="0" anchor="ctr" anchorCtr="0" compatLnSpc="1">
            <a:prstTxWarp prst="textNoShape">
              <a:avLst/>
            </a:prstTxWarp>
          </a:bodyPr>
          <a:lstStyle/>
          <a:p>
            <a:pPr marL="0" marR="0" lvl="0" indent="0" algn="ctr" defTabSz="913924" rtl="0" eaLnBrk="1" fontAlgn="base" latinLnBrk="0" hangingPunct="1">
              <a:lnSpc>
                <a:spcPct val="90000"/>
              </a:lnSpc>
              <a:spcBef>
                <a:spcPct val="0"/>
              </a:spcBef>
              <a:spcAft>
                <a:spcPct val="0"/>
              </a:spcAft>
              <a:buClrTx/>
              <a:buSzTx/>
              <a:buFontTx/>
              <a:buNone/>
              <a:tabLst/>
              <a:defRPr/>
            </a:pPr>
            <a:endParaRPr kumimoji="0" lang="en-US" sz="2000" b="0" i="0" u="none" strike="noStrike" kern="1200" cap="none" spc="-5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sp>
        <p:nvSpPr>
          <p:cNvPr id="28" name="TextBox 27">
            <a:extLst>
              <a:ext uri="{FF2B5EF4-FFF2-40B4-BE49-F238E27FC236}">
                <a16:creationId xmlns:a16="http://schemas.microsoft.com/office/drawing/2014/main" id="{ECF12551-4608-4D19-98D0-B5C7328821FD}"/>
              </a:ext>
            </a:extLst>
          </p:cNvPr>
          <p:cNvSpPr txBox="1"/>
          <p:nvPr/>
        </p:nvSpPr>
        <p:spPr>
          <a:xfrm>
            <a:off x="4850854" y="2301513"/>
            <a:ext cx="2922895" cy="276999"/>
          </a:xfrm>
          <a:prstGeom prst="rect">
            <a:avLst/>
          </a:prstGeom>
          <a:noFill/>
        </p:spPr>
        <p:txBody>
          <a:bodyPr wrap="square" lIns="0" tIns="0" rIns="0" bIns="0" rtlCol="0">
            <a:spAutoFit/>
          </a:bodyPr>
          <a:lstStyle/>
          <a:p>
            <a:pPr marL="0" marR="0" lvl="0" indent="0" algn="l" defTabSz="914367"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70" normalizeH="0" baseline="0" noProof="0" dirty="0">
                <a:ln>
                  <a:noFill/>
                </a:ln>
                <a:solidFill>
                  <a:srgbClr val="FFFFFF"/>
                </a:solidFill>
                <a:effectLst/>
                <a:uLnTx/>
                <a:uFillTx/>
                <a:latin typeface="Segoe UI"/>
                <a:ea typeface="+mn-ea"/>
                <a:cs typeface="+mn-cs"/>
              </a:rPr>
              <a:t>Enterprise Dev/Test</a:t>
            </a:r>
          </a:p>
        </p:txBody>
      </p:sp>
      <p:cxnSp>
        <p:nvCxnSpPr>
          <p:cNvPr id="30" name="Straight Connector 29">
            <a:extLst>
              <a:ext uri="{FF2B5EF4-FFF2-40B4-BE49-F238E27FC236}">
                <a16:creationId xmlns:a16="http://schemas.microsoft.com/office/drawing/2014/main" id="{D4303CD9-C952-418C-B96D-E1CB27A48CBD}"/>
              </a:ext>
            </a:extLst>
          </p:cNvPr>
          <p:cNvCxnSpPr>
            <a:stCxn id="27" idx="0"/>
            <a:endCxn id="27" idx="2"/>
          </p:cNvCxnSpPr>
          <p:nvPr/>
        </p:nvCxnSpPr>
        <p:spPr>
          <a:xfrm>
            <a:off x="8078505" y="2246659"/>
            <a:ext cx="0" cy="426557"/>
          </a:xfrm>
          <a:prstGeom prst="line">
            <a:avLst/>
          </a:prstGeom>
          <a:ln>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7AD87C0D-2A4C-4E07-BE58-0C36BDF28B09}"/>
              </a:ext>
            </a:extLst>
          </p:cNvPr>
          <p:cNvSpPr txBox="1"/>
          <p:nvPr/>
        </p:nvSpPr>
        <p:spPr>
          <a:xfrm>
            <a:off x="8438674" y="2311483"/>
            <a:ext cx="3504700" cy="276999"/>
          </a:xfrm>
          <a:prstGeom prst="rect">
            <a:avLst/>
          </a:prstGeom>
          <a:noFill/>
        </p:spPr>
        <p:txBody>
          <a:bodyPr wrap="square" lIns="0" tIns="0" rIns="0" bIns="0" rtlCol="0">
            <a:spAutoFit/>
          </a:bodyPr>
          <a:lstStyle/>
          <a:p>
            <a:pPr marL="0" marR="0" lvl="0" indent="0" algn="l" defTabSz="914367"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50" normalizeH="0" baseline="0" noProof="0" dirty="0">
                <a:ln>
                  <a:noFill/>
                </a:ln>
                <a:gradFill>
                  <a:gsLst>
                    <a:gs pos="0">
                      <a:srgbClr val="FFFFFF"/>
                    </a:gs>
                    <a:gs pos="100000">
                      <a:srgbClr val="FFFFFF"/>
                    </a:gs>
                  </a:gsLst>
                  <a:lin ang="5400000" scaled="0"/>
                </a:gradFill>
                <a:effectLst/>
                <a:uLnTx/>
                <a:uFillTx/>
                <a:latin typeface="Segoe UI"/>
                <a:ea typeface="+mn-ea"/>
                <a:cs typeface="+mn-cs"/>
              </a:rPr>
              <a:t>Pay-As-You-Go(PAYG) Dev/Test</a:t>
            </a:r>
            <a:endParaRPr kumimoji="0" lang="en-US" sz="2000" b="0" i="0" u="none" strike="noStrike" kern="1200" cap="none" spc="-70" normalizeH="0" baseline="0" noProof="0" dirty="0">
              <a:ln>
                <a:noFill/>
              </a:ln>
              <a:gradFill>
                <a:gsLst>
                  <a:gs pos="2917">
                    <a:srgbClr val="1A1A1A"/>
                  </a:gs>
                  <a:gs pos="30000">
                    <a:srgbClr val="1A1A1A"/>
                  </a:gs>
                </a:gsLst>
                <a:lin ang="5400000" scaled="0"/>
              </a:gradFill>
              <a:effectLst/>
              <a:uLnTx/>
              <a:uFillTx/>
              <a:latin typeface="Segoe UI"/>
              <a:ea typeface="+mn-ea"/>
              <a:cs typeface="+mn-cs"/>
            </a:endParaRPr>
          </a:p>
        </p:txBody>
      </p:sp>
      <p:sp>
        <p:nvSpPr>
          <p:cNvPr id="32" name="TextBox 31">
            <a:extLst>
              <a:ext uri="{FF2B5EF4-FFF2-40B4-BE49-F238E27FC236}">
                <a16:creationId xmlns:a16="http://schemas.microsoft.com/office/drawing/2014/main" id="{6F745CAA-7F72-44E5-AD74-F1E00208709F}"/>
              </a:ext>
            </a:extLst>
          </p:cNvPr>
          <p:cNvSpPr txBox="1"/>
          <p:nvPr/>
        </p:nvSpPr>
        <p:spPr>
          <a:xfrm>
            <a:off x="229270" y="2866887"/>
            <a:ext cx="3257106" cy="2388135"/>
          </a:xfrm>
          <a:prstGeom prst="rect">
            <a:avLst/>
          </a:prstGeom>
          <a:noFill/>
        </p:spPr>
        <p:txBody>
          <a:bodyPr wrap="square" lIns="0" tIns="0" rIns="0" bIns="0" rtlCol="0">
            <a:spAutoFit/>
          </a:bodyPr>
          <a:lstStyle/>
          <a:p>
            <a:pPr marL="342834" marR="0" lvl="0" indent="-342834" algn="l" defTabSz="914367" rtl="0" eaLnBrk="1" fontAlgn="auto" latinLnBrk="0" hangingPunct="1">
              <a:lnSpc>
                <a:spcPct val="90000"/>
              </a:lnSpc>
              <a:spcBef>
                <a:spcPts val="0"/>
              </a:spcBef>
              <a:spcAft>
                <a:spcPts val="200"/>
              </a:spcAft>
              <a:buClrTx/>
              <a:buSzTx/>
              <a:buFont typeface="Wingdings" panose="05000000000000000000" pitchFamily="2" charset="2"/>
              <a:buChar char="ü"/>
              <a:tabLst/>
              <a:defRPr/>
            </a:pPr>
            <a:r>
              <a:rPr kumimoji="0" lang="en-US" sz="1600" b="0" i="0" u="none" strike="noStrike" kern="1200" cap="none" spc="0" normalizeH="0" baseline="0" noProof="0" dirty="0">
                <a:ln>
                  <a:noFill/>
                </a:ln>
                <a:solidFill>
                  <a:srgbClr val="1A1A1A"/>
                </a:solidFill>
                <a:effectLst/>
                <a:uLnTx/>
                <a:uFillTx/>
                <a:latin typeface="Segoe UI"/>
                <a:ea typeface="+mn-ea"/>
                <a:cs typeface="+mn-cs"/>
              </a:rPr>
              <a:t>For individual learning and experimentation on Azure</a:t>
            </a:r>
          </a:p>
          <a:p>
            <a:pPr marL="342834" marR="0" lvl="0" indent="-342834" algn="l" defTabSz="914367" rtl="0" eaLnBrk="1" fontAlgn="auto" latinLnBrk="0" hangingPunct="1">
              <a:lnSpc>
                <a:spcPct val="90000"/>
              </a:lnSpc>
              <a:spcBef>
                <a:spcPts val="0"/>
              </a:spcBef>
              <a:spcAft>
                <a:spcPts val="200"/>
              </a:spcAft>
              <a:buClrTx/>
              <a:buSzTx/>
              <a:buFont typeface="Wingdings" panose="05000000000000000000" pitchFamily="2" charset="2"/>
              <a:buChar char="ü"/>
              <a:tabLst/>
              <a:defRPr/>
            </a:pPr>
            <a:r>
              <a:rPr kumimoji="0" lang="en-US" sz="1600" b="0" i="0" u="none" strike="noStrike" kern="1200" cap="none" spc="0" normalizeH="0" baseline="0" noProof="0" dirty="0">
                <a:ln>
                  <a:noFill/>
                </a:ln>
                <a:solidFill>
                  <a:srgbClr val="1A1A1A"/>
                </a:solidFill>
                <a:effectLst/>
                <a:uLnTx/>
                <a:uFillTx/>
                <a:latin typeface="Segoe UI"/>
                <a:ea typeface="+mn-ea"/>
                <a:cs typeface="+mn-cs"/>
              </a:rPr>
              <a:t>Available to all Visual Studio(VS) subscribers: </a:t>
            </a:r>
          </a:p>
          <a:p>
            <a:pPr marL="0" marR="0" lvl="0" indent="0" algn="l" defTabSz="914367" rtl="0" eaLnBrk="1" fontAlgn="auto" latinLnBrk="0" hangingPunct="1">
              <a:lnSpc>
                <a:spcPct val="90000"/>
              </a:lnSpc>
              <a:spcBef>
                <a:spcPts val="0"/>
              </a:spcBef>
              <a:spcAft>
                <a:spcPts val="200"/>
              </a:spcAft>
              <a:buClrTx/>
              <a:buSzTx/>
              <a:buFontTx/>
              <a:buNone/>
              <a:tabLst/>
              <a:defRPr/>
            </a:pPr>
            <a:r>
              <a:rPr kumimoji="0" lang="en-US" sz="1600" b="0" i="0" u="none" strike="noStrike" kern="1200" cap="none" spc="0" normalizeH="0" baseline="0" noProof="0" dirty="0">
                <a:ln>
                  <a:noFill/>
                </a:ln>
                <a:solidFill>
                  <a:srgbClr val="1A1A1A"/>
                </a:solidFill>
                <a:effectLst/>
                <a:uLnTx/>
                <a:uFillTx/>
                <a:latin typeface="Segoe UI"/>
                <a:ea typeface="+mn-ea"/>
                <a:cs typeface="+mn-cs"/>
              </a:rPr>
              <a:t>	VS Enterprise: $150, </a:t>
            </a:r>
          </a:p>
          <a:p>
            <a:pPr marL="0" marR="0" lvl="0" indent="0" algn="l" defTabSz="914367" rtl="0" eaLnBrk="1" fontAlgn="auto" latinLnBrk="0" hangingPunct="1">
              <a:lnSpc>
                <a:spcPct val="90000"/>
              </a:lnSpc>
              <a:spcBef>
                <a:spcPts val="0"/>
              </a:spcBef>
              <a:spcAft>
                <a:spcPts val="200"/>
              </a:spcAft>
              <a:buClrTx/>
              <a:buSzTx/>
              <a:buFontTx/>
              <a:buNone/>
              <a:tabLst/>
              <a:defRPr/>
            </a:pPr>
            <a:r>
              <a:rPr kumimoji="0" lang="en-US" sz="1600" b="0" i="0" u="none" strike="noStrike" kern="1200" cap="none" spc="0" normalizeH="0" baseline="0" noProof="0" dirty="0">
                <a:ln>
                  <a:noFill/>
                </a:ln>
                <a:solidFill>
                  <a:srgbClr val="1A1A1A"/>
                </a:solidFill>
                <a:effectLst/>
                <a:uLnTx/>
                <a:uFillTx/>
                <a:latin typeface="Segoe UI"/>
                <a:ea typeface="+mn-ea"/>
                <a:cs typeface="+mn-cs"/>
              </a:rPr>
              <a:t>	VS Professional : $50</a:t>
            </a:r>
          </a:p>
          <a:p>
            <a:pPr marL="342834" marR="0" lvl="0" indent="-342834" algn="l" defTabSz="914367" rtl="0" eaLnBrk="1" fontAlgn="auto" latinLnBrk="0" hangingPunct="1">
              <a:lnSpc>
                <a:spcPct val="90000"/>
              </a:lnSpc>
              <a:spcBef>
                <a:spcPts val="0"/>
              </a:spcBef>
              <a:spcAft>
                <a:spcPts val="200"/>
              </a:spcAft>
              <a:buClrTx/>
              <a:buSzTx/>
              <a:buFont typeface="Wingdings" panose="05000000000000000000" pitchFamily="2" charset="2"/>
              <a:buChar char="ü"/>
              <a:tabLst/>
              <a:defRPr/>
            </a:pPr>
            <a:r>
              <a:rPr kumimoji="0" lang="en-US" sz="1600" b="0" i="0" u="none" strike="noStrike" kern="1200" cap="none" spc="0" normalizeH="0" baseline="0" noProof="0" dirty="0">
                <a:ln>
                  <a:noFill/>
                </a:ln>
                <a:solidFill>
                  <a:srgbClr val="1A1A1A"/>
                </a:solidFill>
                <a:effectLst/>
                <a:uLnTx/>
                <a:uFillTx/>
                <a:latin typeface="Segoe UI"/>
                <a:ea typeface="+mn-ea"/>
                <a:cs typeface="+mn-cs"/>
              </a:rPr>
              <a:t>Spending limit prevents you from being charged</a:t>
            </a:r>
          </a:p>
          <a:p>
            <a:pPr marL="342834" marR="0" lvl="0" indent="-342834" algn="l" defTabSz="914367" rtl="0" eaLnBrk="1" fontAlgn="auto" latinLnBrk="0" hangingPunct="1">
              <a:lnSpc>
                <a:spcPct val="90000"/>
              </a:lnSpc>
              <a:spcBef>
                <a:spcPts val="0"/>
              </a:spcBef>
              <a:spcAft>
                <a:spcPts val="200"/>
              </a:spcAft>
              <a:buClrTx/>
              <a:buSzTx/>
              <a:buFont typeface="Wingdings" panose="05000000000000000000" pitchFamily="2" charset="2"/>
              <a:buChar char="ü"/>
              <a:tabLst/>
              <a:defRPr/>
            </a:pPr>
            <a:r>
              <a:rPr kumimoji="0" lang="en-US" sz="1600" b="0" i="0" u="none" strike="noStrike" kern="1200" cap="none" spc="0" normalizeH="0" baseline="0" noProof="0" dirty="0">
                <a:ln>
                  <a:noFill/>
                </a:ln>
                <a:solidFill>
                  <a:srgbClr val="1A1A1A"/>
                </a:solidFill>
                <a:effectLst/>
                <a:uLnTx/>
                <a:uFillTx/>
                <a:latin typeface="Segoe UI"/>
                <a:ea typeface="+mn-ea"/>
                <a:cs typeface="+mn-cs"/>
              </a:rPr>
              <a:t>Activate your credit via the </a:t>
            </a:r>
            <a:r>
              <a:rPr kumimoji="0" lang="en-US" sz="1600" b="0" i="0" u="none" strike="noStrike" kern="1200" cap="none" spc="0" normalizeH="0" baseline="0" noProof="0" dirty="0">
                <a:ln>
                  <a:noFill/>
                </a:ln>
                <a:solidFill>
                  <a:srgbClr val="1A1A1A"/>
                </a:solidFill>
                <a:effectLst/>
                <a:uLnTx/>
                <a:uFillTx/>
                <a:latin typeface="Segoe UI"/>
                <a:ea typeface="+mn-ea"/>
                <a:cs typeface="+mn-cs"/>
                <a:hlinkClick r:id="rId3"/>
              </a:rPr>
              <a:t>Visual Studio portal</a:t>
            </a:r>
            <a:endParaRPr kumimoji="0" lang="en-US" sz="1600" b="0" i="0" u="none" strike="noStrike" kern="1200" cap="none" spc="0" normalizeH="0" baseline="0" noProof="0" dirty="0">
              <a:ln>
                <a:noFill/>
              </a:ln>
              <a:solidFill>
                <a:srgbClr val="1A1A1A"/>
              </a:solidFill>
              <a:effectLst/>
              <a:uLnTx/>
              <a:uFillTx/>
              <a:latin typeface="Segoe UI"/>
              <a:ea typeface="+mn-ea"/>
              <a:cs typeface="+mn-cs"/>
            </a:endParaRPr>
          </a:p>
        </p:txBody>
      </p:sp>
      <p:cxnSp>
        <p:nvCxnSpPr>
          <p:cNvPr id="34" name="Straight Connector 33">
            <a:extLst>
              <a:ext uri="{FF2B5EF4-FFF2-40B4-BE49-F238E27FC236}">
                <a16:creationId xmlns:a16="http://schemas.microsoft.com/office/drawing/2014/main" id="{35240D61-C4BD-4C2A-83AE-AE38F655D3C7}"/>
              </a:ext>
            </a:extLst>
          </p:cNvPr>
          <p:cNvCxnSpPr>
            <a:cxnSpLocks/>
          </p:cNvCxnSpPr>
          <p:nvPr/>
        </p:nvCxnSpPr>
        <p:spPr>
          <a:xfrm flipH="1">
            <a:off x="8078505" y="2764168"/>
            <a:ext cx="1" cy="2285667"/>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D5A76EA4-CBB9-4C5B-94D9-E60271D1F500}"/>
              </a:ext>
            </a:extLst>
          </p:cNvPr>
          <p:cNvSpPr txBox="1"/>
          <p:nvPr/>
        </p:nvSpPr>
        <p:spPr>
          <a:xfrm>
            <a:off x="4488088" y="2787388"/>
            <a:ext cx="3179167" cy="1918267"/>
          </a:xfrm>
          <a:prstGeom prst="rect">
            <a:avLst/>
          </a:prstGeom>
          <a:noFill/>
        </p:spPr>
        <p:txBody>
          <a:bodyPr wrap="square" lIns="0" tIns="0" rIns="0" bIns="0" rtlCol="0">
            <a:spAutoFit/>
          </a:bodyPr>
          <a:lstStyle/>
          <a:p>
            <a:pPr marL="342834" marR="0" lvl="0" indent="-342834" algn="l" defTabSz="914367" rtl="0" eaLnBrk="1" fontAlgn="auto" latinLnBrk="0" hangingPunct="1">
              <a:lnSpc>
                <a:spcPct val="90000"/>
              </a:lnSpc>
              <a:spcBef>
                <a:spcPts val="0"/>
              </a:spcBef>
              <a:spcAft>
                <a:spcPts val="200"/>
              </a:spcAft>
              <a:buClrTx/>
              <a:buSzTx/>
              <a:buFont typeface="Wingdings" panose="05000000000000000000" pitchFamily="2" charset="2"/>
              <a:buChar char="ü"/>
              <a:tabLst/>
              <a:defRPr/>
            </a:pPr>
            <a:r>
              <a:rPr kumimoji="0" lang="en-US" sz="1600" b="0" i="0" u="none" strike="noStrike" kern="1200" cap="none" spc="0" normalizeH="0" baseline="0" noProof="0" dirty="0">
                <a:ln>
                  <a:noFill/>
                </a:ln>
                <a:solidFill>
                  <a:srgbClr val="1A1A1A"/>
                </a:solidFill>
                <a:effectLst/>
                <a:uLnTx/>
                <a:uFillTx/>
                <a:latin typeface="Segoe UI"/>
                <a:ea typeface="+mn-ea"/>
                <a:cs typeface="+mn-cs"/>
              </a:rPr>
              <a:t>For team development in large enterprises</a:t>
            </a:r>
          </a:p>
          <a:p>
            <a:pPr marL="342834" marR="0" lvl="0" indent="-342834" algn="l" defTabSz="914367" rtl="0" eaLnBrk="1" fontAlgn="auto" latinLnBrk="0" hangingPunct="1">
              <a:lnSpc>
                <a:spcPct val="90000"/>
              </a:lnSpc>
              <a:spcBef>
                <a:spcPts val="0"/>
              </a:spcBef>
              <a:spcAft>
                <a:spcPts val="200"/>
              </a:spcAft>
              <a:buClrTx/>
              <a:buSzTx/>
              <a:buFont typeface="Wingdings" panose="05000000000000000000" pitchFamily="2" charset="2"/>
              <a:buChar char="ü"/>
              <a:tabLst/>
              <a:defRPr/>
            </a:pPr>
            <a:r>
              <a:rPr kumimoji="0" lang="en-US" sz="1600" b="0" i="0" u="none" strike="noStrike" kern="1200" cap="none" spc="0" normalizeH="0" baseline="0" noProof="0" dirty="0">
                <a:ln>
                  <a:noFill/>
                </a:ln>
                <a:solidFill>
                  <a:srgbClr val="1A1A1A"/>
                </a:solidFill>
                <a:effectLst/>
                <a:uLnTx/>
                <a:uFillTx/>
                <a:latin typeface="Segoe UI"/>
                <a:ea typeface="+mn-ea"/>
                <a:cs typeface="+mn-cs"/>
              </a:rPr>
              <a:t>Enterprise wide billing – no separate payments</a:t>
            </a:r>
          </a:p>
          <a:p>
            <a:pPr marL="342834" marR="0" lvl="0" indent="-342834" algn="l" defTabSz="914367" rtl="0" eaLnBrk="1" fontAlgn="auto" latinLnBrk="0" hangingPunct="1">
              <a:lnSpc>
                <a:spcPct val="90000"/>
              </a:lnSpc>
              <a:spcBef>
                <a:spcPts val="0"/>
              </a:spcBef>
              <a:spcAft>
                <a:spcPts val="200"/>
              </a:spcAft>
              <a:buClrTx/>
              <a:buSzTx/>
              <a:buFont typeface="Wingdings" panose="05000000000000000000" pitchFamily="2" charset="2"/>
              <a:buChar char="ü"/>
              <a:tabLst/>
              <a:defRPr/>
            </a:pPr>
            <a:r>
              <a:rPr kumimoji="0" lang="en-US" sz="1600" b="0" i="0" u="none" strike="noStrike" kern="1200" cap="none" spc="0" normalizeH="0" baseline="0" noProof="0" dirty="0">
                <a:ln>
                  <a:noFill/>
                </a:ln>
                <a:solidFill>
                  <a:srgbClr val="1A1A1A"/>
                </a:solidFill>
                <a:effectLst/>
                <a:uLnTx/>
                <a:uFillTx/>
                <a:latin typeface="Segoe UI"/>
                <a:ea typeface="+mn-ea"/>
                <a:cs typeface="+mn-cs"/>
              </a:rPr>
              <a:t>Create an Enterprise dev/test offer subscription through the </a:t>
            </a:r>
            <a:r>
              <a:rPr kumimoji="0" lang="en-US" sz="1600" b="0" i="0" u="none" strike="noStrike" kern="1200" cap="none" spc="0" normalizeH="0" baseline="0" noProof="0" dirty="0">
                <a:ln>
                  <a:noFill/>
                </a:ln>
                <a:solidFill>
                  <a:srgbClr val="1A1A1A"/>
                </a:solidFill>
                <a:effectLst/>
                <a:uLnTx/>
                <a:uFillTx/>
                <a:latin typeface="Segoe UI"/>
                <a:ea typeface="+mn-ea"/>
                <a:cs typeface="+mn-cs"/>
                <a:hlinkClick r:id="rId4"/>
              </a:rPr>
              <a:t>Azure enterprise portal</a:t>
            </a:r>
            <a:endParaRPr kumimoji="0" lang="en-US" sz="1600" b="0" i="0" u="none" strike="noStrike" kern="1200" cap="none" spc="0" normalizeH="0" baseline="0" noProof="0" dirty="0">
              <a:ln>
                <a:noFill/>
              </a:ln>
              <a:solidFill>
                <a:srgbClr val="1A1A1A"/>
              </a:solidFill>
              <a:effectLst/>
              <a:uLnTx/>
              <a:uFillTx/>
              <a:latin typeface="Segoe UI"/>
              <a:ea typeface="+mn-ea"/>
              <a:cs typeface="+mn-cs"/>
            </a:endParaRPr>
          </a:p>
          <a:p>
            <a:pPr marL="342834" marR="0" lvl="0" indent="-342834" algn="l" defTabSz="914367" rtl="0" eaLnBrk="1" fontAlgn="auto" latinLnBrk="0" hangingPunct="1">
              <a:lnSpc>
                <a:spcPct val="90000"/>
              </a:lnSpc>
              <a:spcBef>
                <a:spcPts val="0"/>
              </a:spcBef>
              <a:spcAft>
                <a:spcPts val="0"/>
              </a:spcAft>
              <a:buClrTx/>
              <a:buSzTx/>
              <a:buFont typeface="Arial" panose="020B0604020202020204" pitchFamily="34" charset="0"/>
              <a:buChar char="•"/>
              <a:tabLst/>
              <a:defRPr/>
            </a:pPr>
            <a:endParaRPr kumimoji="0" lang="en-US" sz="1836" b="0" i="0" u="none" strike="noStrike" kern="1200" cap="none" spc="0" normalizeH="0" baseline="0" noProof="0" dirty="0">
              <a:ln>
                <a:noFill/>
              </a:ln>
              <a:solidFill>
                <a:srgbClr val="1A1A1A"/>
              </a:solidFill>
              <a:effectLst/>
              <a:uLnTx/>
              <a:uFillTx/>
              <a:latin typeface="Segoe UI"/>
              <a:ea typeface="+mn-ea"/>
              <a:cs typeface="+mn-cs"/>
            </a:endParaRPr>
          </a:p>
        </p:txBody>
      </p:sp>
      <p:sp>
        <p:nvSpPr>
          <p:cNvPr id="36" name="TextBox 35">
            <a:extLst>
              <a:ext uri="{FF2B5EF4-FFF2-40B4-BE49-F238E27FC236}">
                <a16:creationId xmlns:a16="http://schemas.microsoft.com/office/drawing/2014/main" id="{0299435E-050B-4472-ADF0-FF9823D8C78E}"/>
              </a:ext>
            </a:extLst>
          </p:cNvPr>
          <p:cNvSpPr txBox="1"/>
          <p:nvPr/>
        </p:nvSpPr>
        <p:spPr>
          <a:xfrm>
            <a:off x="8480229" y="2819120"/>
            <a:ext cx="3179167" cy="1692275"/>
          </a:xfrm>
          <a:prstGeom prst="rect">
            <a:avLst/>
          </a:prstGeom>
          <a:noFill/>
        </p:spPr>
        <p:txBody>
          <a:bodyPr wrap="square" lIns="0" tIns="0" rIns="0" bIns="0" rtlCol="0">
            <a:spAutoFit/>
          </a:bodyPr>
          <a:lstStyle/>
          <a:p>
            <a:pPr marL="342834" marR="0" lvl="0" indent="-342834" algn="l" defTabSz="914367" rtl="0" eaLnBrk="1" fontAlgn="auto" latinLnBrk="0" hangingPunct="1">
              <a:lnSpc>
                <a:spcPct val="90000"/>
              </a:lnSpc>
              <a:spcBef>
                <a:spcPts val="0"/>
              </a:spcBef>
              <a:spcAft>
                <a:spcPts val="200"/>
              </a:spcAft>
              <a:buClrTx/>
              <a:buSzTx/>
              <a:buFont typeface="Wingdings" panose="05000000000000000000" pitchFamily="2" charset="2"/>
              <a:buChar char="ü"/>
              <a:tabLst/>
              <a:defRPr/>
            </a:pPr>
            <a:r>
              <a:rPr kumimoji="0" lang="en-US" sz="1600" b="0" i="0" u="none" strike="noStrike" kern="1200" cap="none" spc="0" normalizeH="0" baseline="0" noProof="0" dirty="0">
                <a:ln>
                  <a:noFill/>
                </a:ln>
                <a:solidFill>
                  <a:srgbClr val="1A1A1A"/>
                </a:solidFill>
                <a:effectLst/>
                <a:uLnTx/>
                <a:uFillTx/>
                <a:latin typeface="Segoe UI"/>
                <a:ea typeface="+mn-ea"/>
                <a:cs typeface="+mn-cs"/>
              </a:rPr>
              <a:t>For team development in smaller organizations</a:t>
            </a:r>
          </a:p>
          <a:p>
            <a:pPr marL="342834" marR="0" lvl="0" indent="-342834" algn="l" defTabSz="914367" rtl="0" eaLnBrk="1" fontAlgn="auto" latinLnBrk="0" hangingPunct="1">
              <a:lnSpc>
                <a:spcPct val="90000"/>
              </a:lnSpc>
              <a:spcBef>
                <a:spcPts val="0"/>
              </a:spcBef>
              <a:spcAft>
                <a:spcPts val="200"/>
              </a:spcAft>
              <a:buClrTx/>
              <a:buSzTx/>
              <a:buFont typeface="Wingdings" panose="05000000000000000000" pitchFamily="2" charset="2"/>
              <a:buChar char="ü"/>
              <a:tabLst/>
              <a:defRPr/>
            </a:pPr>
            <a:r>
              <a:rPr kumimoji="0" lang="en-US" sz="1600" b="0" i="0" u="none" strike="noStrike" kern="1200" cap="none" spc="0" normalizeH="0" baseline="0" noProof="0" dirty="0">
                <a:ln>
                  <a:noFill/>
                </a:ln>
                <a:solidFill>
                  <a:srgbClr val="1A1A1A"/>
                </a:solidFill>
                <a:effectLst/>
                <a:uLnTx/>
                <a:uFillTx/>
                <a:latin typeface="Segoe UI"/>
                <a:ea typeface="+mn-ea"/>
                <a:cs typeface="+mn-cs"/>
              </a:rPr>
              <a:t>Credit card billing</a:t>
            </a:r>
          </a:p>
          <a:p>
            <a:pPr marL="342834" marR="0" lvl="0" indent="-342834" algn="l" defTabSz="914367" rtl="0" eaLnBrk="1" fontAlgn="auto" latinLnBrk="0" hangingPunct="1">
              <a:lnSpc>
                <a:spcPct val="90000"/>
              </a:lnSpc>
              <a:spcBef>
                <a:spcPts val="0"/>
              </a:spcBef>
              <a:spcAft>
                <a:spcPts val="200"/>
              </a:spcAft>
              <a:buClrTx/>
              <a:buSzTx/>
              <a:buFont typeface="Wingdings" panose="05000000000000000000" pitchFamily="2" charset="2"/>
              <a:buChar char="ü"/>
              <a:tabLst/>
              <a:defRPr/>
            </a:pPr>
            <a:r>
              <a:rPr kumimoji="0" lang="en-US" sz="1600" b="0" i="0" u="none" strike="noStrike" kern="1200" cap="none" spc="0" normalizeH="0" baseline="0" noProof="0" dirty="0">
                <a:ln>
                  <a:noFill/>
                </a:ln>
                <a:solidFill>
                  <a:srgbClr val="1A1A1A"/>
                </a:solidFill>
                <a:effectLst/>
                <a:uLnTx/>
                <a:uFillTx/>
                <a:latin typeface="Segoe UI"/>
                <a:ea typeface="+mn-ea"/>
                <a:cs typeface="+mn-cs"/>
              </a:rPr>
              <a:t>Create </a:t>
            </a:r>
            <a:r>
              <a:rPr kumimoji="0" lang="en-US" sz="1600" b="0" i="0" u="none" strike="noStrike" kern="1200" cap="none" spc="0" normalizeH="0" baseline="0" noProof="0">
                <a:ln>
                  <a:noFill/>
                </a:ln>
                <a:solidFill>
                  <a:srgbClr val="1A1A1A"/>
                </a:solidFill>
                <a:effectLst/>
                <a:uLnTx/>
                <a:uFillTx/>
                <a:latin typeface="Segoe UI"/>
                <a:ea typeface="+mn-ea"/>
                <a:cs typeface="+mn-cs"/>
              </a:rPr>
              <a:t>a </a:t>
            </a:r>
            <a:r>
              <a:rPr kumimoji="0" lang="en-US" sz="1600" b="0" i="0" u="none" strike="noStrike" kern="1200" cap="none" spc="0" normalizeH="0" baseline="0" noProof="0" dirty="0">
                <a:ln>
                  <a:noFill/>
                </a:ln>
                <a:solidFill>
                  <a:srgbClr val="1A1A1A"/>
                </a:solidFill>
                <a:effectLst/>
                <a:uLnTx/>
                <a:uFillTx/>
                <a:latin typeface="Segoe UI"/>
                <a:ea typeface="+mn-ea"/>
                <a:cs typeface="+mn-cs"/>
              </a:rPr>
              <a:t>PAYG Dev Test offer subscription via the </a:t>
            </a:r>
            <a:r>
              <a:rPr kumimoji="0" lang="en-US" sz="1600" b="0" i="0" u="none" strike="noStrike" kern="1200" cap="none" spc="0" normalizeH="0" baseline="0" noProof="0">
                <a:ln>
                  <a:noFill/>
                </a:ln>
                <a:solidFill>
                  <a:srgbClr val="1A1A1A"/>
                </a:solidFill>
                <a:effectLst/>
                <a:uLnTx/>
                <a:uFillTx/>
                <a:latin typeface="Segoe UI"/>
                <a:ea typeface="+mn-ea"/>
                <a:cs typeface="+mn-cs"/>
                <a:hlinkClick r:id="rId5"/>
              </a:rPr>
              <a:t>Azure</a:t>
            </a:r>
            <a:r>
              <a:rPr kumimoji="0" lang="en-US" sz="1600" b="0" i="0" u="none" strike="noStrike" kern="1200" cap="none" spc="0" normalizeH="0" baseline="0" noProof="0" dirty="0">
                <a:ln>
                  <a:noFill/>
                </a:ln>
                <a:solidFill>
                  <a:srgbClr val="1A1A1A"/>
                </a:solidFill>
                <a:effectLst/>
                <a:uLnTx/>
                <a:uFillTx/>
                <a:latin typeface="Segoe UI"/>
                <a:ea typeface="+mn-ea"/>
                <a:cs typeface="+mn-cs"/>
                <a:hlinkClick r:id="rId5"/>
              </a:rPr>
              <a:t> portal.</a:t>
            </a:r>
            <a:endParaRPr kumimoji="0" lang="en-US" sz="1600" b="0" i="0" u="none" strike="noStrike" kern="1200" cap="none" spc="0" normalizeH="0" baseline="0" noProof="0" dirty="0">
              <a:ln>
                <a:noFill/>
              </a:ln>
              <a:solidFill>
                <a:srgbClr val="1A1A1A"/>
              </a:solidFill>
              <a:effectLst/>
              <a:uLnTx/>
              <a:uFillTx/>
              <a:latin typeface="Segoe UI"/>
              <a:ea typeface="+mn-ea"/>
              <a:cs typeface="+mn-cs"/>
            </a:endParaRPr>
          </a:p>
          <a:p>
            <a:pPr marL="342834" marR="0" lvl="0" indent="-342834" algn="l" defTabSz="914367" rtl="0" eaLnBrk="1" fontAlgn="auto" latinLnBrk="0" hangingPunct="1">
              <a:lnSpc>
                <a:spcPct val="90000"/>
              </a:lnSpc>
              <a:spcBef>
                <a:spcPts val="0"/>
              </a:spcBef>
              <a:spcAft>
                <a:spcPts val="0"/>
              </a:spcAft>
              <a:buClrTx/>
              <a:buSzTx/>
              <a:buFont typeface="Arial" panose="020B0604020202020204" pitchFamily="34" charset="0"/>
              <a:buChar char="•"/>
              <a:tabLst/>
              <a:defRPr/>
            </a:pPr>
            <a:endParaRPr kumimoji="0" lang="en-US" sz="1836" b="0" i="0" u="none" strike="noStrike" kern="1200" cap="none" spc="0" normalizeH="0" baseline="0" noProof="0" dirty="0">
              <a:ln>
                <a:noFill/>
              </a:ln>
              <a:solidFill>
                <a:srgbClr val="1A1A1A"/>
              </a:solidFill>
              <a:effectLst/>
              <a:uLnTx/>
              <a:uFillTx/>
              <a:latin typeface="Segoe UI"/>
              <a:ea typeface="+mn-ea"/>
              <a:cs typeface="+mn-cs"/>
            </a:endParaRPr>
          </a:p>
        </p:txBody>
      </p:sp>
      <p:sp>
        <p:nvSpPr>
          <p:cNvPr id="42" name="Rectangle 41">
            <a:extLst>
              <a:ext uri="{FF2B5EF4-FFF2-40B4-BE49-F238E27FC236}">
                <a16:creationId xmlns:a16="http://schemas.microsoft.com/office/drawing/2014/main" id="{6DB66620-E752-4CAE-96E6-9264022CCB0E}"/>
              </a:ext>
            </a:extLst>
          </p:cNvPr>
          <p:cNvSpPr/>
          <p:nvPr/>
        </p:nvSpPr>
        <p:spPr bwMode="auto">
          <a:xfrm>
            <a:off x="71716" y="5232207"/>
            <a:ext cx="11989405" cy="1625307"/>
          </a:xfrm>
          <a:prstGeom prst="rect">
            <a:avLst/>
          </a:prstGeom>
          <a:noFill/>
          <a:ln w="3175">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23" tIns="45711" rIns="91423" bIns="45711" numCol="1" spcCol="0" rtlCol="0" fromWordArt="0" anchor="ctr" anchorCtr="0" forceAA="0" compatLnSpc="1">
            <a:prstTxWarp prst="textNoShape">
              <a:avLst/>
            </a:prstTxWarp>
            <a:noAutofit/>
          </a:bodyPr>
          <a:lstStyle/>
          <a:p>
            <a:pPr marL="742789" marR="0" lvl="1" indent="-285695" algn="ctr" defTabSz="914367" rtl="0" eaLnBrk="1" fontAlgn="base" latinLnBrk="0" hangingPunct="1">
              <a:lnSpc>
                <a:spcPct val="100000"/>
              </a:lnSpc>
              <a:spcBef>
                <a:spcPts val="0"/>
              </a:spcBef>
              <a:spcAft>
                <a:spcPts val="0"/>
              </a:spcAft>
              <a:buClrTx/>
              <a:buSzTx/>
              <a:buFont typeface="Wingdings" panose="05000000000000000000" pitchFamily="2" charset="2"/>
              <a:buChar char="ü"/>
              <a:tabLst/>
              <a:defRPr/>
            </a:pPr>
            <a:r>
              <a:rPr kumimoji="0" lang="en-US" sz="1600" b="0" i="0" u="none" strike="noStrike" kern="1200" cap="none" spc="0" normalizeH="0" baseline="0" noProof="0" dirty="0">
                <a:ln>
                  <a:noFill/>
                </a:ln>
                <a:solidFill>
                  <a:srgbClr val="1A1A1A"/>
                </a:solidFill>
                <a:effectLst/>
                <a:uLnTx/>
                <a:uFillTx/>
                <a:latin typeface="Segoe UI"/>
                <a:ea typeface="+mn-ea"/>
                <a:cs typeface="+mn-cs"/>
              </a:rPr>
              <a:t>No Microsoft software charges on Virtual Machines</a:t>
            </a:r>
          </a:p>
          <a:p>
            <a:pPr marL="742789" marR="0" lvl="1" indent="-285695" algn="ctr" defTabSz="914367" rtl="0" eaLnBrk="1" fontAlgn="base" latinLnBrk="0" hangingPunct="1">
              <a:lnSpc>
                <a:spcPct val="100000"/>
              </a:lnSpc>
              <a:spcBef>
                <a:spcPts val="0"/>
              </a:spcBef>
              <a:spcAft>
                <a:spcPts val="0"/>
              </a:spcAft>
              <a:buClrTx/>
              <a:buSzTx/>
              <a:buFont typeface="Wingdings" panose="05000000000000000000" pitchFamily="2" charset="2"/>
              <a:buChar char="ü"/>
              <a:tabLst/>
              <a:defRPr/>
            </a:pPr>
            <a:r>
              <a:rPr kumimoji="0" lang="en-US" sz="1600" b="0" i="0" u="none" strike="noStrike" kern="1200" cap="none" spc="0" normalizeH="0" baseline="0" noProof="0" dirty="0">
                <a:ln>
                  <a:noFill/>
                </a:ln>
                <a:solidFill>
                  <a:srgbClr val="1A1A1A"/>
                </a:solidFill>
                <a:effectLst/>
                <a:uLnTx/>
                <a:uFillTx/>
                <a:latin typeface="Segoe UI"/>
                <a:ea typeface="+mn-ea"/>
                <a:cs typeface="+mn-cs"/>
              </a:rPr>
              <a:t>Exclusive access to Dev/Test images in the Gallery including Windows 8.1 and Windows 10 Virtual Machines</a:t>
            </a:r>
          </a:p>
          <a:p>
            <a:pPr marL="742789" marR="0" lvl="1" indent="-285695" algn="ctr" defTabSz="914367" rtl="0" eaLnBrk="1" fontAlgn="base" latinLnBrk="0" hangingPunct="1">
              <a:lnSpc>
                <a:spcPct val="100000"/>
              </a:lnSpc>
              <a:spcBef>
                <a:spcPts val="0"/>
              </a:spcBef>
              <a:spcAft>
                <a:spcPts val="0"/>
              </a:spcAft>
              <a:buClrTx/>
              <a:buSzTx/>
              <a:buFont typeface="Wingdings" panose="05000000000000000000" pitchFamily="2" charset="2"/>
              <a:buChar char="ü"/>
              <a:tabLst/>
              <a:defRPr/>
            </a:pPr>
            <a:r>
              <a:rPr kumimoji="0" lang="en-US" sz="1600" b="0" i="0" u="none" strike="noStrike" kern="1200" cap="none" spc="0" normalizeH="0" baseline="0" noProof="0" dirty="0">
                <a:ln>
                  <a:noFill/>
                </a:ln>
                <a:solidFill>
                  <a:srgbClr val="1A1A1A"/>
                </a:solidFill>
                <a:effectLst/>
                <a:uLnTx/>
                <a:uFillTx/>
                <a:latin typeface="Segoe UI"/>
                <a:ea typeface="+mn-ea"/>
                <a:cs typeface="+mn-cs"/>
              </a:rPr>
              <a:t>Lower rates on virtual machines, Cloud Services, HDInsight, App Service, and many other Azure services.</a:t>
            </a:r>
          </a:p>
          <a:p>
            <a:pPr marL="742789" marR="0" lvl="1" indent="-285695" algn="ctr" defTabSz="914367" rtl="0" eaLnBrk="1" fontAlgn="base" latinLnBrk="0" hangingPunct="1">
              <a:lnSpc>
                <a:spcPct val="100000"/>
              </a:lnSpc>
              <a:spcBef>
                <a:spcPts val="0"/>
              </a:spcBef>
              <a:spcAft>
                <a:spcPts val="0"/>
              </a:spcAft>
              <a:buClrTx/>
              <a:buSzTx/>
              <a:buFont typeface="Wingdings" panose="05000000000000000000" pitchFamily="2" charset="2"/>
              <a:buChar char="ü"/>
              <a:tabLst/>
              <a:defRPr/>
            </a:pPr>
            <a:r>
              <a:rPr kumimoji="0" lang="en-US" sz="1600" b="0" i="0" u="none" strike="noStrike" kern="1200" cap="none" spc="0" normalizeH="0" baseline="0" noProof="0" dirty="0">
                <a:ln>
                  <a:noFill/>
                </a:ln>
                <a:solidFill>
                  <a:srgbClr val="1A1A1A"/>
                </a:solidFill>
                <a:effectLst/>
                <a:uLnTx/>
                <a:uFillTx/>
                <a:latin typeface="Segoe UI"/>
                <a:ea typeface="+mn-ea"/>
                <a:cs typeface="+mn-cs"/>
              </a:rPr>
              <a:t>No financially backed SLA</a:t>
            </a:r>
          </a:p>
          <a:p>
            <a:pPr marL="457094" marR="0" lvl="1" indent="0" algn="ctr" defTabSz="914367" rtl="0" eaLnBrk="1" fontAlgn="base" latinLnBrk="0" hangingPunct="1">
              <a:lnSpc>
                <a:spcPct val="100000"/>
              </a:lnSpc>
              <a:spcBef>
                <a:spcPts val="0"/>
              </a:spcBef>
              <a:spcAft>
                <a:spcPts val="0"/>
              </a:spcAft>
              <a:buClrTx/>
              <a:buSzTx/>
              <a:buFontTx/>
              <a:buNone/>
              <a:tabLst/>
              <a:defRPr/>
            </a:pPr>
            <a:r>
              <a:rPr kumimoji="0" lang="en-US" sz="1765" b="0" i="0" u="none" strike="noStrike" kern="1200" cap="none" spc="0" normalizeH="0" baseline="0" noProof="0" dirty="0">
                <a:ln>
                  <a:noFill/>
                </a:ln>
                <a:solidFill>
                  <a:srgbClr val="FFFFFF"/>
                </a:solidFill>
                <a:effectLst/>
                <a:uLnTx/>
                <a:uFillTx/>
                <a:latin typeface="Segoe UI"/>
                <a:ea typeface="+mn-ea"/>
                <a:cs typeface="+mn-cs"/>
                <a:hlinkClick r:id="rId6"/>
              </a:rPr>
              <a:t>https://aka.ms/azuredevtestpricing</a:t>
            </a:r>
            <a:endParaRPr kumimoji="0" lang="en-US" sz="1765" b="0" i="0" u="none" strike="noStrike" kern="1200" cap="none" spc="0" normalizeH="0" baseline="0" noProof="0" dirty="0">
              <a:ln>
                <a:noFill/>
              </a:ln>
              <a:solidFill>
                <a:srgbClr val="FFFFFF"/>
              </a:solidFill>
              <a:effectLst/>
              <a:uLnTx/>
              <a:uFillTx/>
              <a:latin typeface="Segoe UI"/>
              <a:ea typeface="+mn-ea"/>
              <a:cs typeface="+mn-cs"/>
            </a:endParaRPr>
          </a:p>
          <a:p>
            <a:pPr marL="285695" marR="0" lvl="0" indent="-285695" algn="l" defTabSz="914367" rtl="0" eaLnBrk="1" fontAlgn="base" latinLnBrk="0" hangingPunct="1">
              <a:lnSpc>
                <a:spcPct val="100000"/>
              </a:lnSpc>
              <a:spcBef>
                <a:spcPts val="0"/>
              </a:spcBef>
              <a:spcAft>
                <a:spcPts val="0"/>
              </a:spcAft>
              <a:buClrTx/>
              <a:buSzTx/>
              <a:buFont typeface="Wingdings" panose="05000000000000000000" pitchFamily="2" charset="2"/>
              <a:buChar char="§"/>
              <a:tabLst/>
              <a:defRPr/>
            </a:pPr>
            <a:endParaRPr kumimoji="0" lang="en-US" sz="16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2" name="TextBox 1">
            <a:extLst>
              <a:ext uri="{FF2B5EF4-FFF2-40B4-BE49-F238E27FC236}">
                <a16:creationId xmlns:a16="http://schemas.microsoft.com/office/drawing/2014/main" id="{1FAC773A-D183-4C40-828C-FA947530CA8F}"/>
              </a:ext>
            </a:extLst>
          </p:cNvPr>
          <p:cNvSpPr txBox="1"/>
          <p:nvPr/>
        </p:nvSpPr>
        <p:spPr>
          <a:xfrm>
            <a:off x="314673" y="900844"/>
            <a:ext cx="5997628" cy="615522"/>
          </a:xfrm>
          <a:prstGeom prst="rect">
            <a:avLst/>
          </a:prstGeom>
          <a:noFill/>
        </p:spPr>
        <p:txBody>
          <a:bodyPr wrap="none" lIns="179285" tIns="143428" rIns="179285" bIns="143428" rtlCol="0">
            <a:spAutoFit/>
          </a:bodyPr>
          <a:lstStyle/>
          <a:p>
            <a:pPr marL="0" marR="0" lvl="0" indent="0" algn="l" defTabSz="914367" rtl="0" eaLnBrk="1" fontAlgn="auto" latinLnBrk="0" hangingPunct="1">
              <a:lnSpc>
                <a:spcPct val="90000"/>
              </a:lnSpc>
              <a:spcBef>
                <a:spcPts val="0"/>
              </a:spcBef>
              <a:spcAft>
                <a:spcPts val="588"/>
              </a:spcAft>
              <a:buClrTx/>
              <a:buSzTx/>
              <a:buFontTx/>
              <a:buNone/>
              <a:tabLst/>
              <a:defRPr/>
            </a:pPr>
            <a:r>
              <a:rPr kumimoji="0" lang="en-US" sz="2353"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rPr>
              <a:t>Only available to Visual Studio Subscribers</a:t>
            </a:r>
          </a:p>
        </p:txBody>
      </p:sp>
    </p:spTree>
    <p:extLst>
      <p:ext uri="{BB962C8B-B14F-4D97-AF65-F5344CB8AC3E}">
        <p14:creationId xmlns:p14="http://schemas.microsoft.com/office/powerpoint/2010/main" val="251094554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fade">
                                      <p:cBhvr>
                                        <p:cTn id="10" dur="500"/>
                                        <p:tgtEl>
                                          <p:spTgt spid="2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2"/>
                                        </p:tgtEl>
                                        <p:attrNameLst>
                                          <p:attrName>style.visibility</p:attrName>
                                        </p:attrNameLst>
                                      </p:cBhvr>
                                      <p:to>
                                        <p:strVal val="visible"/>
                                      </p:to>
                                    </p:set>
                                    <p:animEffect transition="in" filter="fade">
                                      <p:cBhvr>
                                        <p:cTn id="16" dur="500"/>
                                        <p:tgtEl>
                                          <p:spTgt spid="32"/>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fade">
                                      <p:cBhvr>
                                        <p:cTn id="19" dur="500"/>
                                        <p:tgtEl>
                                          <p:spTgt spid="24"/>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500"/>
                                        <p:tgtEl>
                                          <p:spTgt spid="7"/>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fade">
                                      <p:cBhvr>
                                        <p:cTn id="28" dur="500"/>
                                        <p:tgtEl>
                                          <p:spTgt spid="27"/>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5"/>
                                        </p:tgtEl>
                                        <p:attrNameLst>
                                          <p:attrName>style.visibility</p:attrName>
                                        </p:attrNameLst>
                                      </p:cBhvr>
                                      <p:to>
                                        <p:strVal val="visible"/>
                                      </p:to>
                                    </p:set>
                                    <p:animEffect transition="in" filter="fade">
                                      <p:cBhvr>
                                        <p:cTn id="31" dur="500"/>
                                        <p:tgtEl>
                                          <p:spTgt spid="35"/>
                                        </p:tgtEl>
                                      </p:cBhvr>
                                    </p:animEffect>
                                  </p:childTnLst>
                                </p:cTn>
                              </p:par>
                              <p:par>
                                <p:cTn id="32" presetID="10" presetClass="entr" presetSubtype="0" fill="hold" nodeType="withEffect">
                                  <p:stCondLst>
                                    <p:cond delay="0"/>
                                  </p:stCondLst>
                                  <p:childTnLst>
                                    <p:set>
                                      <p:cBhvr>
                                        <p:cTn id="33" dur="1" fill="hold">
                                          <p:stCondLst>
                                            <p:cond delay="0"/>
                                          </p:stCondLst>
                                        </p:cTn>
                                        <p:tgtEl>
                                          <p:spTgt spid="34"/>
                                        </p:tgtEl>
                                        <p:attrNameLst>
                                          <p:attrName>style.visibility</p:attrName>
                                        </p:attrNameLst>
                                      </p:cBhvr>
                                      <p:to>
                                        <p:strVal val="visible"/>
                                      </p:to>
                                    </p:set>
                                    <p:animEffect transition="in" filter="fade">
                                      <p:cBhvr>
                                        <p:cTn id="34" dur="500"/>
                                        <p:tgtEl>
                                          <p:spTgt spid="34"/>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6"/>
                                        </p:tgtEl>
                                        <p:attrNameLst>
                                          <p:attrName>style.visibility</p:attrName>
                                        </p:attrNameLst>
                                      </p:cBhvr>
                                      <p:to>
                                        <p:strVal val="visible"/>
                                      </p:to>
                                    </p:set>
                                    <p:animEffect transition="in" filter="fade">
                                      <p:cBhvr>
                                        <p:cTn id="37" dur="500"/>
                                        <p:tgtEl>
                                          <p:spTgt spid="36"/>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2"/>
                                        </p:tgtEl>
                                        <p:attrNameLst>
                                          <p:attrName>style.visibility</p:attrName>
                                        </p:attrNameLst>
                                      </p:cBhvr>
                                      <p:to>
                                        <p:strVal val="visible"/>
                                      </p:to>
                                    </p:set>
                                    <p:animEffect transition="in" filter="fade">
                                      <p:cBhvr>
                                        <p:cTn id="42"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24" grpId="0"/>
      <p:bldP spid="6" grpId="0" animBg="1"/>
      <p:bldP spid="26" grpId="0" animBg="1"/>
      <p:bldP spid="7" grpId="0" animBg="1"/>
      <p:bldP spid="8" grpId="0" animBg="1"/>
      <p:bldP spid="27" grpId="0" animBg="1"/>
      <p:bldP spid="32" grpId="0"/>
      <p:bldP spid="35" grpId="0"/>
      <p:bldP spid="36" grpId="0"/>
      <p:bldP spid="4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sp>
        <p:nvSpPr>
          <p:cNvPr id="2" name="Text Placeholder 1">
            <a:extLst>
              <a:ext uri="{FF2B5EF4-FFF2-40B4-BE49-F238E27FC236}">
                <a16:creationId xmlns:a16="http://schemas.microsoft.com/office/drawing/2014/main" id="{98B78593-E25D-4872-A7FF-B60D14800621}"/>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203203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p:cNvSpPr>
            <a:spLocks noGrp="1"/>
          </p:cNvSpPr>
          <p:nvPr>
            <p:ph type="title"/>
          </p:nvPr>
        </p:nvSpPr>
        <p:spPr>
          <a:xfrm>
            <a:off x="296636" y="145287"/>
            <a:ext cx="10092842" cy="738664"/>
          </a:xfrm>
        </p:spPr>
        <p:txBody>
          <a:bodyPr/>
          <a:lstStyle/>
          <a:p>
            <a:r>
              <a:rPr lang="en-US"/>
              <a:t>The Visual Studio Subscriptions</a:t>
            </a:r>
          </a:p>
        </p:txBody>
      </p:sp>
      <p:sp>
        <p:nvSpPr>
          <p:cNvPr id="17" name="TextBox 16"/>
          <p:cNvSpPr txBox="1"/>
          <p:nvPr/>
        </p:nvSpPr>
        <p:spPr>
          <a:xfrm>
            <a:off x="4030499" y="1644169"/>
            <a:ext cx="2093362" cy="941342"/>
          </a:xfrm>
          <a:prstGeom prst="rect">
            <a:avLst/>
          </a:prstGeom>
          <a:noFill/>
        </p:spPr>
        <p:txBody>
          <a:bodyPr wrap="square" lIns="0" tIns="137141" rIns="0" bIns="0" rtlCol="0">
            <a:spAutoFit/>
          </a:bodyPr>
          <a:lstStyle/>
          <a:p>
            <a:pPr marL="0" marR="0" lvl="0" indent="0" algn="l" defTabSz="914198" rtl="0" eaLnBrk="1" fontAlgn="auto" latinLnBrk="0" hangingPunct="1">
              <a:lnSpc>
                <a:spcPct val="85000"/>
              </a:lnSpc>
              <a:spcBef>
                <a:spcPts val="800"/>
              </a:spcBef>
              <a:spcAft>
                <a:spcPts val="0"/>
              </a:spcAft>
              <a:buClrTx/>
              <a:buSzTx/>
              <a:buFontTx/>
              <a:buNone/>
              <a:tabLst/>
              <a:defRPr/>
            </a:pPr>
            <a:r>
              <a:rPr kumimoji="0" lang="en-US" sz="2000" b="0" i="0" u="none" strike="noStrike" kern="0" cap="none" spc="0" normalizeH="0" baseline="0" noProof="0">
                <a:ln>
                  <a:noFill/>
                </a:ln>
                <a:solidFill>
                  <a:srgbClr val="002060"/>
                </a:solidFill>
                <a:effectLst/>
                <a:uLnTx/>
                <a:uFillTx/>
                <a:latin typeface="Calibri Light" panose="020F0302020204030204"/>
                <a:ea typeface="+mn-ea"/>
                <a:cs typeface="+mn-cs"/>
              </a:rPr>
              <a:t>Test Professional Subscription</a:t>
            </a:r>
            <a:br>
              <a:rPr kumimoji="0" lang="en-US" sz="2000" b="0" i="0" u="none" strike="noStrike" kern="0" cap="none" spc="0" normalizeH="0" baseline="0" noProof="0">
                <a:ln>
                  <a:noFill/>
                </a:ln>
                <a:solidFill>
                  <a:srgbClr val="FFC000"/>
                </a:solidFill>
                <a:effectLst/>
                <a:uLnTx/>
                <a:uFillTx/>
                <a:latin typeface="Calibri Light" panose="020F0302020204030204"/>
                <a:ea typeface="+mn-ea"/>
                <a:cs typeface="+mn-cs"/>
              </a:rPr>
            </a:br>
            <a:endParaRPr kumimoji="0" lang="en-US" sz="2000" b="0" i="0" u="none" strike="noStrike" kern="0" cap="none" spc="0" normalizeH="0" baseline="0" noProof="0">
              <a:ln>
                <a:noFill/>
              </a:ln>
              <a:solidFill>
                <a:srgbClr val="FFC000"/>
              </a:solidFill>
              <a:effectLst/>
              <a:uLnTx/>
              <a:uFillTx/>
              <a:latin typeface="Calibri Light" panose="020F0302020204030204"/>
              <a:ea typeface="+mn-ea"/>
              <a:cs typeface="+mn-cs"/>
            </a:endParaRPr>
          </a:p>
        </p:txBody>
      </p:sp>
      <p:sp>
        <p:nvSpPr>
          <p:cNvPr id="7" name="Rectangle 6"/>
          <p:cNvSpPr/>
          <p:nvPr/>
        </p:nvSpPr>
        <p:spPr bwMode="auto">
          <a:xfrm>
            <a:off x="7894" y="1043125"/>
            <a:ext cx="2921756" cy="4641728"/>
          </a:xfrm>
          <a:prstGeom prst="rect">
            <a:avLst/>
          </a:prstGeom>
          <a:solidFill>
            <a:sysClr val="window" lastClr="FFFFFF">
              <a:lumMod val="85000"/>
            </a:sysClr>
          </a:solidFill>
          <a:ln w="38100" cap="flat">
            <a:noFill/>
            <a:prstDash val="sysDot"/>
            <a:miter lim="800000"/>
            <a:headEnd/>
            <a:tailEnd/>
          </a:ln>
        </p:spPr>
        <p:txBody>
          <a:bodyPr vert="horz" wrap="square" lIns="91427" tIns="45713" rIns="91427" bIns="45713"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000000"/>
              </a:solidFill>
              <a:effectLst/>
              <a:uLnTx/>
              <a:uFillTx/>
              <a:latin typeface="Calibri" panose="020F0502020204030204"/>
              <a:ea typeface="+mn-ea"/>
              <a:cs typeface="+mn-cs"/>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5849" y="1007218"/>
            <a:ext cx="2234861" cy="636951"/>
          </a:xfrm>
          <a:prstGeom prst="rect">
            <a:avLst/>
          </a:prstGeom>
        </p:spPr>
      </p:pic>
      <p:sp>
        <p:nvSpPr>
          <p:cNvPr id="9" name="TextBox 8"/>
          <p:cNvSpPr txBox="1"/>
          <p:nvPr/>
        </p:nvSpPr>
        <p:spPr>
          <a:xfrm>
            <a:off x="177350" y="1492103"/>
            <a:ext cx="2621625" cy="385628"/>
          </a:xfrm>
          <a:prstGeom prst="rect">
            <a:avLst/>
          </a:prstGeom>
          <a:noFill/>
        </p:spPr>
        <p:txBody>
          <a:bodyPr wrap="square" lIns="0" tIns="137141" rIns="0" bIns="0" rtlCol="0">
            <a:spAutoFit/>
          </a:bodyPr>
          <a:lstStyle/>
          <a:p>
            <a:pPr marL="0" marR="0" lvl="0" indent="0" algn="l" defTabSz="914198" rtl="0" eaLnBrk="1" fontAlgn="auto" latinLnBrk="0" hangingPunct="1">
              <a:lnSpc>
                <a:spcPct val="85000"/>
              </a:lnSpc>
              <a:spcBef>
                <a:spcPts val="800"/>
              </a:spcBef>
              <a:spcAft>
                <a:spcPts val="0"/>
              </a:spcAft>
              <a:buClrTx/>
              <a:buSzTx/>
              <a:buFontTx/>
              <a:buNone/>
              <a:tabLst/>
              <a:defRPr/>
            </a:pPr>
            <a:r>
              <a:rPr kumimoji="0" lang="en-US" sz="1836" b="0" i="0" u="none" strike="noStrike" kern="0" cap="none" spc="0" normalizeH="0" baseline="0" noProof="0">
                <a:ln>
                  <a:noFill/>
                </a:ln>
                <a:solidFill>
                  <a:srgbClr val="0093E2"/>
                </a:solidFill>
                <a:effectLst/>
                <a:uLnTx/>
                <a:uFillTx/>
                <a:latin typeface="Calibri Light" panose="020F0302020204030204"/>
                <a:ea typeface="+mn-ea"/>
                <a:cs typeface="+mn-cs"/>
              </a:rPr>
              <a:t>Professional Subscription</a:t>
            </a:r>
          </a:p>
        </p:txBody>
      </p:sp>
      <p:sp>
        <p:nvSpPr>
          <p:cNvPr id="10" name="TextBox 9"/>
          <p:cNvSpPr txBox="1"/>
          <p:nvPr/>
        </p:nvSpPr>
        <p:spPr>
          <a:xfrm>
            <a:off x="158335" y="2577651"/>
            <a:ext cx="2791854" cy="2790303"/>
          </a:xfrm>
          <a:prstGeom prst="rect">
            <a:avLst/>
          </a:prstGeom>
          <a:noFill/>
        </p:spPr>
        <p:txBody>
          <a:bodyPr wrap="square" lIns="0" tIns="109710" rIns="0" bIns="0" rtlCol="0">
            <a:spAutoFit/>
          </a:bodyPr>
          <a:lstStyle/>
          <a:p>
            <a:pPr marL="0" marR="0" lvl="0" indent="0" algn="l" defTabSz="893553" rtl="0" eaLnBrk="1" fontAlgn="auto" latinLnBrk="0" hangingPunct="1">
              <a:lnSpc>
                <a:spcPct val="90000"/>
              </a:lnSpc>
              <a:spcBef>
                <a:spcPts val="400"/>
              </a:spcBef>
              <a:spcAft>
                <a:spcPts val="0"/>
              </a:spcAft>
              <a:buClrTx/>
              <a:buSzPct val="50000"/>
              <a:buFontTx/>
              <a:buNone/>
              <a:tabLst/>
              <a:defRPr/>
            </a:pPr>
            <a:r>
              <a:rPr kumimoji="0" lang="en-US" sz="1600" b="1" i="0" u="none" strike="noStrike" kern="0" cap="none" spc="0" normalizeH="0" baseline="0" noProof="0">
                <a:ln>
                  <a:noFill/>
                </a:ln>
                <a:solidFill>
                  <a:srgbClr val="44546A"/>
                </a:solidFill>
                <a:effectLst/>
                <a:uLnTx/>
                <a:uFillTx/>
                <a:latin typeface="Calibri" panose="020F0502020204030204"/>
                <a:ea typeface="+mn-ea"/>
                <a:cs typeface="+mn-cs"/>
              </a:rPr>
              <a:t>Highlights</a:t>
            </a:r>
            <a:endParaRPr kumimoji="0" lang="en-US" sz="1600" b="1" i="0" u="none" strike="noStrike" kern="0" cap="none" spc="-30" normalizeH="0" baseline="0" noProof="0">
              <a:ln>
                <a:noFill/>
              </a:ln>
              <a:solidFill>
                <a:srgbClr val="44546A"/>
              </a:solidFill>
              <a:effectLst/>
              <a:uLnTx/>
              <a:uFillTx/>
              <a:latin typeface="Calibri" panose="020F0502020204030204"/>
              <a:ea typeface="+mn-ea"/>
              <a:cs typeface="+mn-cs"/>
            </a:endParaRPr>
          </a:p>
          <a:p>
            <a:pPr marL="285695" marR="0" lvl="0" indent="-285695" algn="l" defTabSz="893553" rtl="0" eaLnBrk="1" fontAlgn="auto" latinLnBrk="0" hangingPunct="1">
              <a:lnSpc>
                <a:spcPct val="100000"/>
              </a:lnSpc>
              <a:spcBef>
                <a:spcPts val="400"/>
              </a:spcBef>
              <a:spcAft>
                <a:spcPts val="0"/>
              </a:spcAft>
              <a:buClrTx/>
              <a:buSzPct val="50000"/>
              <a:buFont typeface="Wingdings" panose="05000000000000000000" pitchFamily="2" charset="2"/>
              <a:buChar char="ü"/>
              <a:tabLst/>
              <a:defRPr/>
            </a:pPr>
            <a:endParaRPr kumimoji="0" lang="en-US" sz="1400" b="1" i="0" u="none" strike="noStrike" kern="0" cap="none" spc="0" normalizeH="0" baseline="0" noProof="0">
              <a:ln>
                <a:noFill/>
              </a:ln>
              <a:solidFill>
                <a:srgbClr val="44546A"/>
              </a:solidFill>
              <a:effectLst/>
              <a:uLnTx/>
              <a:uFillTx/>
              <a:latin typeface="Calibri" panose="020F0502020204030204"/>
              <a:ea typeface="+mn-ea"/>
              <a:cs typeface="+mn-cs"/>
            </a:endParaRPr>
          </a:p>
          <a:p>
            <a:pPr marL="285695" marR="0" lvl="0" indent="-285695" algn="l" defTabSz="893553" rtl="0" eaLnBrk="1" fontAlgn="auto" latinLnBrk="0" hangingPunct="1">
              <a:lnSpc>
                <a:spcPct val="100000"/>
              </a:lnSpc>
              <a:spcBef>
                <a:spcPts val="400"/>
              </a:spcBef>
              <a:spcAft>
                <a:spcPts val="0"/>
              </a:spcAft>
              <a:buClrTx/>
              <a:buSzPct val="50000"/>
              <a:buFont typeface="Wingdings" panose="05000000000000000000" pitchFamily="2" charset="2"/>
              <a:buChar char="ü"/>
              <a:tabLst/>
              <a:defRPr/>
            </a:pPr>
            <a:r>
              <a:rPr kumimoji="0" lang="en-US" sz="1400" b="0" i="0" u="none" strike="noStrike" kern="0" cap="none" spc="0" normalizeH="0" baseline="0" noProof="0">
                <a:ln>
                  <a:noFill/>
                </a:ln>
                <a:solidFill>
                  <a:sysClr val="windowText" lastClr="000000"/>
                </a:solidFill>
                <a:effectLst/>
                <a:uLnTx/>
                <a:uFillTx/>
                <a:latin typeface="Calibri" panose="020F0502020204030204"/>
                <a:ea typeface="+mn-ea"/>
                <a:cs typeface="+mn-cs"/>
              </a:rPr>
              <a:t>Development of modern applications and services for Android, iOS, Windows, web, cloud and desktop.</a:t>
            </a:r>
          </a:p>
          <a:p>
            <a:pPr marL="285695" marR="0" lvl="0" indent="-285695" algn="l" defTabSz="893553" rtl="0" eaLnBrk="1" fontAlgn="auto" latinLnBrk="0" hangingPunct="1">
              <a:lnSpc>
                <a:spcPct val="100000"/>
              </a:lnSpc>
              <a:spcBef>
                <a:spcPts val="400"/>
              </a:spcBef>
              <a:spcAft>
                <a:spcPts val="0"/>
              </a:spcAft>
              <a:buClrTx/>
              <a:buSzPct val="50000"/>
              <a:buFont typeface="Wingdings" panose="05000000000000000000" pitchFamily="2" charset="2"/>
              <a:buChar char="ü"/>
              <a:tabLst/>
              <a:defRPr/>
            </a:pPr>
            <a:r>
              <a:rPr kumimoji="0" lang="en-US" sz="1400" b="0" i="0" u="none" strike="noStrike" kern="0" cap="none" spc="0" normalizeH="0" baseline="0" noProof="0">
                <a:ln>
                  <a:noFill/>
                </a:ln>
                <a:solidFill>
                  <a:sysClr val="windowText" lastClr="000000"/>
                </a:solidFill>
                <a:effectLst/>
                <a:uLnTx/>
                <a:uFillTx/>
                <a:latin typeface="Calibri" panose="020F0502020204030204"/>
                <a:ea typeface="+mn-ea"/>
                <a:cs typeface="+mn-cs"/>
              </a:rPr>
              <a:t>Fully extensible.</a:t>
            </a:r>
          </a:p>
          <a:p>
            <a:pPr marL="285695" marR="0" lvl="0" indent="-285695" algn="l" defTabSz="893553" rtl="0" eaLnBrk="1" fontAlgn="auto" latinLnBrk="0" hangingPunct="1">
              <a:lnSpc>
                <a:spcPct val="100000"/>
              </a:lnSpc>
              <a:spcBef>
                <a:spcPts val="400"/>
              </a:spcBef>
              <a:spcAft>
                <a:spcPts val="0"/>
              </a:spcAft>
              <a:buClrTx/>
              <a:buSzPct val="50000"/>
              <a:buFont typeface="Wingdings" panose="05000000000000000000" pitchFamily="2" charset="2"/>
              <a:buChar char="ü"/>
              <a:tabLst/>
              <a:defRPr/>
            </a:pPr>
            <a:r>
              <a:rPr kumimoji="0" lang="en-US" sz="1400" b="0" i="0" u="none" strike="noStrike" kern="0" cap="none" spc="0" normalizeH="0" baseline="0" noProof="0">
                <a:ln>
                  <a:noFill/>
                </a:ln>
                <a:solidFill>
                  <a:sysClr val="windowText" lastClr="000000"/>
                </a:solidFill>
                <a:effectLst/>
                <a:uLnTx/>
                <a:uFillTx/>
                <a:latin typeface="Calibri" panose="020F0502020204030204"/>
                <a:ea typeface="+mn-ea"/>
                <a:cs typeface="+mn-cs"/>
              </a:rPr>
              <a:t>Includes training, support and cloud credits as part of subscription benefits.</a:t>
            </a:r>
          </a:p>
          <a:p>
            <a:pPr marL="285695" marR="0" lvl="0" indent="-285695" algn="l" defTabSz="893553" rtl="0" eaLnBrk="1" fontAlgn="auto" latinLnBrk="0" hangingPunct="1">
              <a:lnSpc>
                <a:spcPct val="100000"/>
              </a:lnSpc>
              <a:spcBef>
                <a:spcPts val="400"/>
              </a:spcBef>
              <a:spcAft>
                <a:spcPts val="0"/>
              </a:spcAft>
              <a:buClrTx/>
              <a:buSzPct val="50000"/>
              <a:buFont typeface="Wingdings" panose="05000000000000000000" pitchFamily="2" charset="2"/>
              <a:buChar char="ü"/>
              <a:tabLst/>
              <a:defRPr/>
            </a:pPr>
            <a:r>
              <a:rPr kumimoji="0" lang="en-US" sz="1400" b="0" i="0" u="none" strike="noStrike" kern="0" cap="none" spc="0" normalizeH="0" baseline="0" noProof="0">
                <a:ln>
                  <a:noFill/>
                </a:ln>
                <a:solidFill>
                  <a:sysClr val="windowText" lastClr="000000"/>
                </a:solidFill>
                <a:effectLst/>
                <a:uLnTx/>
                <a:uFillTx/>
                <a:latin typeface="Calibri" panose="020F0502020204030204"/>
                <a:ea typeface="+mn-ea"/>
                <a:cs typeface="+mn-cs"/>
              </a:rPr>
              <a:t>No usage restrictions.</a:t>
            </a:r>
          </a:p>
        </p:txBody>
      </p:sp>
      <p:sp>
        <p:nvSpPr>
          <p:cNvPr id="11" name="Rectangle 10"/>
          <p:cNvSpPr/>
          <p:nvPr/>
        </p:nvSpPr>
        <p:spPr bwMode="auto">
          <a:xfrm>
            <a:off x="3056529" y="1028609"/>
            <a:ext cx="3045113" cy="4641728"/>
          </a:xfrm>
          <a:prstGeom prst="rect">
            <a:avLst/>
          </a:prstGeom>
          <a:solidFill>
            <a:sysClr val="window" lastClr="FFFFFF">
              <a:lumMod val="85000"/>
            </a:sysClr>
          </a:solidFill>
          <a:ln w="38100" cap="flat">
            <a:noFill/>
            <a:prstDash val="sysDot"/>
            <a:miter lim="800000"/>
            <a:headEnd/>
            <a:tailEnd/>
          </a:ln>
        </p:spPr>
        <p:txBody>
          <a:bodyPr vert="horz" wrap="square" lIns="91427" tIns="45713" rIns="91427" bIns="45713"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000000"/>
              </a:solidFill>
              <a:effectLst/>
              <a:uLnTx/>
              <a:uFillTx/>
              <a:latin typeface="Calibri" panose="020F0502020204030204"/>
              <a:ea typeface="+mn-ea"/>
              <a:cs typeface="+mn-cs"/>
            </a:endParaRP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96807" y="1065392"/>
            <a:ext cx="2230050" cy="578777"/>
          </a:xfrm>
          <a:prstGeom prst="rect">
            <a:avLst/>
          </a:prstGeom>
        </p:spPr>
      </p:pic>
      <p:sp>
        <p:nvSpPr>
          <p:cNvPr id="13" name="TextBox 12"/>
          <p:cNvSpPr txBox="1"/>
          <p:nvPr/>
        </p:nvSpPr>
        <p:spPr>
          <a:xfrm>
            <a:off x="3050534" y="2516082"/>
            <a:ext cx="3045113" cy="3229719"/>
          </a:xfrm>
          <a:prstGeom prst="rect">
            <a:avLst/>
          </a:prstGeom>
          <a:noFill/>
        </p:spPr>
        <p:txBody>
          <a:bodyPr wrap="square" lIns="0" tIns="109710" rIns="0" bIns="0" rtlCol="0">
            <a:spAutoFit/>
          </a:bodyPr>
          <a:lstStyle/>
          <a:p>
            <a:pPr marL="0" marR="0" lvl="0" indent="0" algn="l" defTabSz="893553" rtl="0" eaLnBrk="1" fontAlgn="auto" latinLnBrk="0" hangingPunct="1">
              <a:lnSpc>
                <a:spcPct val="90000"/>
              </a:lnSpc>
              <a:spcBef>
                <a:spcPts val="400"/>
              </a:spcBef>
              <a:spcAft>
                <a:spcPts val="0"/>
              </a:spcAft>
              <a:buClrTx/>
              <a:buSzPct val="50000"/>
              <a:buFontTx/>
              <a:buNone/>
              <a:tabLst/>
              <a:defRPr/>
            </a:pPr>
            <a:r>
              <a:rPr kumimoji="0" lang="en-US" sz="1600" b="1" i="0" u="none" strike="noStrike" kern="0" cap="none" spc="0" normalizeH="0" baseline="0" noProof="0">
                <a:ln>
                  <a:noFill/>
                </a:ln>
                <a:solidFill>
                  <a:srgbClr val="44546A"/>
                </a:solidFill>
                <a:effectLst/>
                <a:uLnTx/>
                <a:uFillTx/>
                <a:latin typeface="Calibri" panose="020F0502020204030204"/>
                <a:ea typeface="+mn-ea"/>
                <a:cs typeface="+mn-cs"/>
              </a:rPr>
              <a:t>  Highlights</a:t>
            </a:r>
            <a:endParaRPr kumimoji="0" lang="en-US" sz="1600" b="1" i="0" u="none" strike="noStrike" kern="0" cap="none" spc="-30" normalizeH="0" baseline="0" noProof="0">
              <a:ln>
                <a:noFill/>
              </a:ln>
              <a:solidFill>
                <a:srgbClr val="44546A"/>
              </a:solidFill>
              <a:effectLst/>
              <a:uLnTx/>
              <a:uFillTx/>
              <a:latin typeface="Calibri" panose="020F0502020204030204"/>
              <a:ea typeface="+mn-ea"/>
              <a:cs typeface="+mn-cs"/>
            </a:endParaRPr>
          </a:p>
          <a:p>
            <a:pPr marL="285695" marR="0" lvl="0" indent="-285695" algn="l" defTabSz="893553" rtl="0" eaLnBrk="1" fontAlgn="auto" latinLnBrk="0" hangingPunct="1">
              <a:lnSpc>
                <a:spcPct val="100000"/>
              </a:lnSpc>
              <a:spcBef>
                <a:spcPts val="400"/>
              </a:spcBef>
              <a:spcAft>
                <a:spcPts val="0"/>
              </a:spcAft>
              <a:buClrTx/>
              <a:buSzPct val="50000"/>
              <a:buFont typeface="Wingdings" panose="05000000000000000000" pitchFamily="2" charset="2"/>
              <a:buChar char="ü"/>
              <a:tabLst/>
              <a:defRPr/>
            </a:pPr>
            <a:endParaRPr kumimoji="0" lang="en-US" sz="1400" b="0" i="0" u="none" strike="noStrike" kern="0" cap="none" spc="0" normalizeH="0" baseline="0" noProof="0">
              <a:ln>
                <a:noFill/>
              </a:ln>
              <a:solidFill>
                <a:srgbClr val="44546A"/>
              </a:solidFill>
              <a:effectLst/>
              <a:uLnTx/>
              <a:uFillTx/>
              <a:latin typeface="Calibri" panose="020F0502020204030204"/>
              <a:ea typeface="+mn-ea"/>
              <a:cs typeface="+mn-cs"/>
            </a:endParaRPr>
          </a:p>
          <a:p>
            <a:pPr marL="285695" marR="0" lvl="0" indent="-285695" algn="l" defTabSz="893553" rtl="0" eaLnBrk="1" fontAlgn="auto" latinLnBrk="0" hangingPunct="1">
              <a:lnSpc>
                <a:spcPct val="100000"/>
              </a:lnSpc>
              <a:spcBef>
                <a:spcPts val="400"/>
              </a:spcBef>
              <a:spcAft>
                <a:spcPts val="0"/>
              </a:spcAft>
              <a:buClrTx/>
              <a:buSzPct val="50000"/>
              <a:buFont typeface="Wingdings" panose="05000000000000000000" pitchFamily="2" charset="2"/>
              <a:buChar char="ü"/>
              <a:tabLst/>
              <a:defRPr/>
            </a:pPr>
            <a:r>
              <a:rPr kumimoji="0" lang="en-US" sz="1400" b="0" i="0" u="none" strike="noStrike" kern="0" cap="none" spc="0" normalizeH="0" baseline="0" noProof="0">
                <a:ln>
                  <a:noFill/>
                </a:ln>
                <a:solidFill>
                  <a:sysClr val="windowText" lastClr="000000"/>
                </a:solidFill>
                <a:effectLst/>
                <a:uLnTx/>
                <a:uFillTx/>
                <a:latin typeface="Calibri" panose="020F0502020204030204"/>
                <a:ea typeface="+mn-ea"/>
                <a:cs typeface="+mn-cs"/>
              </a:rPr>
              <a:t>Advanced productivity features with real-time insights and feedback on code and quality.</a:t>
            </a:r>
          </a:p>
          <a:p>
            <a:pPr marL="285695" marR="0" lvl="0" indent="-285695" algn="l" defTabSz="893553" rtl="0" eaLnBrk="1" fontAlgn="auto" latinLnBrk="0" hangingPunct="1">
              <a:lnSpc>
                <a:spcPct val="100000"/>
              </a:lnSpc>
              <a:spcBef>
                <a:spcPts val="400"/>
              </a:spcBef>
              <a:spcAft>
                <a:spcPts val="0"/>
              </a:spcAft>
              <a:buClrTx/>
              <a:buSzPct val="50000"/>
              <a:buFont typeface="Wingdings" panose="05000000000000000000" pitchFamily="2" charset="2"/>
              <a:buChar char="ü"/>
              <a:tabLst/>
              <a:defRPr/>
            </a:pPr>
            <a:r>
              <a:rPr kumimoji="0" lang="en-US" sz="1400" b="0" i="0" u="none" strike="noStrike" kern="0" cap="none" spc="0" normalizeH="0" baseline="0" noProof="0">
                <a:ln>
                  <a:noFill/>
                </a:ln>
                <a:solidFill>
                  <a:sysClr val="windowText" lastClr="000000"/>
                </a:solidFill>
                <a:effectLst/>
                <a:uLnTx/>
                <a:uFillTx/>
                <a:latin typeface="Calibri" panose="020F0502020204030204"/>
                <a:ea typeface="+mn-ea"/>
                <a:cs typeface="+mn-cs"/>
              </a:rPr>
              <a:t>Full support across the DevOps lifecycle.</a:t>
            </a:r>
          </a:p>
          <a:p>
            <a:pPr marL="285695" marR="0" lvl="0" indent="-285695" algn="l" defTabSz="893553" rtl="0" eaLnBrk="1" fontAlgn="auto" latinLnBrk="0" hangingPunct="1">
              <a:lnSpc>
                <a:spcPct val="100000"/>
              </a:lnSpc>
              <a:spcBef>
                <a:spcPts val="400"/>
              </a:spcBef>
              <a:spcAft>
                <a:spcPts val="0"/>
              </a:spcAft>
              <a:buClrTx/>
              <a:buSzPct val="50000"/>
              <a:buFont typeface="Wingdings" panose="05000000000000000000" pitchFamily="2" charset="2"/>
              <a:buChar char="ü"/>
              <a:tabLst/>
              <a:defRPr/>
            </a:pPr>
            <a:r>
              <a:rPr kumimoji="0" lang="en-US" sz="1400" b="0" i="0" u="none" strike="noStrike" kern="0" cap="none" spc="0" normalizeH="0" baseline="0" noProof="0">
                <a:ln>
                  <a:noFill/>
                </a:ln>
                <a:solidFill>
                  <a:sysClr val="windowText" lastClr="000000"/>
                </a:solidFill>
                <a:effectLst/>
                <a:uLnTx/>
                <a:uFillTx/>
                <a:latin typeface="Calibri" panose="020F0502020204030204"/>
                <a:ea typeface="+mn-ea"/>
                <a:cs typeface="+mn-cs"/>
              </a:rPr>
              <a:t>Plan, execute and monitor your entire testing effort.</a:t>
            </a:r>
          </a:p>
          <a:p>
            <a:pPr marL="285695" marR="0" lvl="0" indent="-285695" algn="l" defTabSz="893553" rtl="0" eaLnBrk="1" fontAlgn="auto" latinLnBrk="0" hangingPunct="1">
              <a:lnSpc>
                <a:spcPct val="100000"/>
              </a:lnSpc>
              <a:spcBef>
                <a:spcPts val="400"/>
              </a:spcBef>
              <a:spcAft>
                <a:spcPts val="0"/>
              </a:spcAft>
              <a:buClrTx/>
              <a:buSzPct val="50000"/>
              <a:buFont typeface="Wingdings" panose="05000000000000000000" pitchFamily="2" charset="2"/>
              <a:buChar char="ü"/>
              <a:tabLst/>
              <a:defRPr/>
            </a:pPr>
            <a:r>
              <a:rPr kumimoji="0" lang="en-US" sz="1400" b="0" i="0" u="none" strike="noStrike" kern="0" cap="none" spc="0" normalizeH="0" baseline="0" noProof="0">
                <a:ln>
                  <a:noFill/>
                </a:ln>
                <a:solidFill>
                  <a:sysClr val="windowText" lastClr="000000"/>
                </a:solidFill>
                <a:effectLst/>
                <a:uLnTx/>
                <a:uFillTx/>
                <a:latin typeface="Calibri" panose="020F0502020204030204"/>
                <a:ea typeface="+mn-ea"/>
                <a:cs typeface="+mn-cs"/>
              </a:rPr>
              <a:t>Includes enhanced subscription benefits with access to most Microsoft software, </a:t>
            </a:r>
            <a:r>
              <a:rPr kumimoji="0" lang="en-US" sz="1400" b="0" i="0" u="none" strike="noStrike" kern="0" cap="none" spc="-20" normalizeH="0" baseline="0" noProof="0">
                <a:ln>
                  <a:noFill/>
                </a:ln>
                <a:solidFill>
                  <a:sysClr val="windowText" lastClr="000000"/>
                </a:solidFill>
                <a:effectLst/>
                <a:uLnTx/>
                <a:uFillTx/>
                <a:latin typeface="Calibri" panose="020F0502020204030204"/>
                <a:ea typeface="+mn-ea"/>
                <a:cs typeface="+mn-cs"/>
              </a:rPr>
              <a:t>cloud credits and advanced training options.</a:t>
            </a:r>
          </a:p>
        </p:txBody>
      </p:sp>
      <p:sp>
        <p:nvSpPr>
          <p:cNvPr id="19" name="TextBox 18"/>
          <p:cNvSpPr txBox="1"/>
          <p:nvPr/>
        </p:nvSpPr>
        <p:spPr>
          <a:xfrm>
            <a:off x="-165695" y="2038292"/>
            <a:ext cx="3150552" cy="449802"/>
          </a:xfrm>
          <a:prstGeom prst="rect">
            <a:avLst/>
          </a:prstGeom>
          <a:noFill/>
        </p:spPr>
        <p:txBody>
          <a:bodyPr wrap="square" lIns="0" tIns="109710" rIns="0" bIns="0" rtlCol="0">
            <a:spAutoFit/>
          </a:bodyPr>
          <a:lstStyle/>
          <a:p>
            <a:pPr marL="0" marR="0" lvl="0" indent="0" algn="ctr" defTabSz="893553" rtl="0" eaLnBrk="1" fontAlgn="auto" latinLnBrk="0" hangingPunct="1">
              <a:lnSpc>
                <a:spcPct val="90000"/>
              </a:lnSpc>
              <a:spcBef>
                <a:spcPts val="400"/>
              </a:spcBef>
              <a:spcAft>
                <a:spcPts val="0"/>
              </a:spcAft>
              <a:buClrTx/>
              <a:buSzPct val="50000"/>
              <a:buFontTx/>
              <a:buNone/>
              <a:tabLst/>
              <a:defRPr/>
            </a:pPr>
            <a:r>
              <a:rPr kumimoji="0" lang="en-US" sz="1200" b="1" i="0" u="none" strike="noStrike" kern="0" cap="none" spc="-30" normalizeH="0" baseline="0" noProof="0">
                <a:ln>
                  <a:noFill/>
                </a:ln>
                <a:solidFill>
                  <a:srgbClr val="44546A"/>
                </a:solidFill>
                <a:effectLst/>
                <a:uLnTx/>
                <a:uFillTx/>
                <a:latin typeface="Calibri" panose="020F0502020204030204"/>
                <a:ea typeface="+mn-ea"/>
                <a:cs typeface="+mn-cs"/>
              </a:rPr>
              <a:t>Professional Developer Tools and</a:t>
            </a:r>
            <a:br>
              <a:rPr kumimoji="0" lang="en-US" sz="1200" b="1" i="0" u="none" strike="noStrike" kern="0" cap="none" spc="-30" normalizeH="0" baseline="0" noProof="0">
                <a:ln>
                  <a:noFill/>
                </a:ln>
                <a:solidFill>
                  <a:srgbClr val="44546A"/>
                </a:solidFill>
                <a:effectLst/>
                <a:uLnTx/>
                <a:uFillTx/>
                <a:latin typeface="Calibri" panose="020F0502020204030204"/>
                <a:ea typeface="+mn-ea"/>
                <a:cs typeface="+mn-cs"/>
              </a:rPr>
            </a:br>
            <a:r>
              <a:rPr kumimoji="0" lang="en-US" sz="1200" b="1" i="0" u="none" strike="noStrike" kern="0" cap="none" spc="-30" normalizeH="0" baseline="0" noProof="0">
                <a:ln>
                  <a:noFill/>
                </a:ln>
                <a:solidFill>
                  <a:srgbClr val="44546A"/>
                </a:solidFill>
                <a:effectLst/>
                <a:uLnTx/>
                <a:uFillTx/>
                <a:latin typeface="Calibri" panose="020F0502020204030204"/>
                <a:ea typeface="+mn-ea"/>
                <a:cs typeface="+mn-cs"/>
              </a:rPr>
              <a:t>Services for Small Teams</a:t>
            </a:r>
          </a:p>
        </p:txBody>
      </p:sp>
      <p:sp>
        <p:nvSpPr>
          <p:cNvPr id="20" name="TextBox 19"/>
          <p:cNvSpPr txBox="1"/>
          <p:nvPr/>
        </p:nvSpPr>
        <p:spPr>
          <a:xfrm>
            <a:off x="3139383" y="2057487"/>
            <a:ext cx="2974293" cy="449802"/>
          </a:xfrm>
          <a:prstGeom prst="rect">
            <a:avLst/>
          </a:prstGeom>
          <a:noFill/>
        </p:spPr>
        <p:txBody>
          <a:bodyPr wrap="square" lIns="0" tIns="109710" rIns="0" bIns="0" rtlCol="0">
            <a:spAutoFit/>
          </a:bodyPr>
          <a:lstStyle/>
          <a:p>
            <a:pPr marL="0" marR="0" lvl="0" indent="0" algn="ctr" defTabSz="893553" rtl="0" eaLnBrk="1" fontAlgn="auto" latinLnBrk="0" hangingPunct="1">
              <a:lnSpc>
                <a:spcPct val="90000"/>
              </a:lnSpc>
              <a:spcBef>
                <a:spcPts val="400"/>
              </a:spcBef>
              <a:spcAft>
                <a:spcPts val="0"/>
              </a:spcAft>
              <a:buClrTx/>
              <a:buSzPct val="50000"/>
              <a:buFontTx/>
              <a:buNone/>
              <a:tabLst/>
              <a:defRPr/>
            </a:pPr>
            <a:r>
              <a:rPr kumimoji="0" lang="en-US" sz="1200" b="1" i="0" u="none" strike="noStrike" kern="0" cap="none" spc="-30" normalizeH="0" baseline="0" noProof="0">
                <a:ln>
                  <a:noFill/>
                </a:ln>
                <a:solidFill>
                  <a:srgbClr val="44546A"/>
                </a:solidFill>
                <a:effectLst/>
                <a:uLnTx/>
                <a:uFillTx/>
                <a:latin typeface="Calibri" panose="020F0502020204030204"/>
                <a:ea typeface="+mn-ea"/>
                <a:cs typeface="+mn-cs"/>
              </a:rPr>
              <a:t>Microsoft Developer Solution for Productivity</a:t>
            </a:r>
            <a:br>
              <a:rPr kumimoji="0" lang="en-US" sz="1200" b="1" i="0" u="none" strike="noStrike" kern="0" cap="none" spc="-30" normalizeH="0" baseline="0" noProof="0">
                <a:ln>
                  <a:noFill/>
                </a:ln>
                <a:solidFill>
                  <a:srgbClr val="44546A"/>
                </a:solidFill>
                <a:effectLst/>
                <a:uLnTx/>
                <a:uFillTx/>
                <a:latin typeface="Calibri" panose="020F0502020204030204"/>
                <a:ea typeface="+mn-ea"/>
                <a:cs typeface="+mn-cs"/>
              </a:rPr>
            </a:br>
            <a:r>
              <a:rPr kumimoji="0" lang="en-US" sz="1200" b="1" i="0" u="none" strike="noStrike" kern="0" cap="none" spc="-30" normalizeH="0" baseline="0" noProof="0">
                <a:ln>
                  <a:noFill/>
                </a:ln>
                <a:solidFill>
                  <a:srgbClr val="44546A"/>
                </a:solidFill>
                <a:effectLst/>
                <a:uLnTx/>
                <a:uFillTx/>
                <a:latin typeface="Calibri" panose="020F0502020204030204"/>
                <a:ea typeface="+mn-ea"/>
                <a:cs typeface="+mn-cs"/>
              </a:rPr>
              <a:t>and Coordination Across Teams of Any Size</a:t>
            </a:r>
          </a:p>
        </p:txBody>
      </p:sp>
      <p:sp>
        <p:nvSpPr>
          <p:cNvPr id="21" name="TextBox 20"/>
          <p:cNvSpPr txBox="1"/>
          <p:nvPr/>
        </p:nvSpPr>
        <p:spPr>
          <a:xfrm>
            <a:off x="3523873" y="1482514"/>
            <a:ext cx="2702001" cy="385628"/>
          </a:xfrm>
          <a:prstGeom prst="rect">
            <a:avLst/>
          </a:prstGeom>
          <a:noFill/>
        </p:spPr>
        <p:txBody>
          <a:bodyPr wrap="square" lIns="0" tIns="137141" rIns="0" bIns="0" rtlCol="0">
            <a:spAutoFit/>
          </a:bodyPr>
          <a:lstStyle/>
          <a:p>
            <a:pPr marL="0" marR="0" lvl="0" indent="0" algn="l" defTabSz="914198" rtl="0" eaLnBrk="1" fontAlgn="auto" latinLnBrk="0" hangingPunct="1">
              <a:lnSpc>
                <a:spcPct val="85000"/>
              </a:lnSpc>
              <a:spcBef>
                <a:spcPts val="800"/>
              </a:spcBef>
              <a:spcAft>
                <a:spcPts val="0"/>
              </a:spcAft>
              <a:buClrTx/>
              <a:buSzTx/>
              <a:buFontTx/>
              <a:buNone/>
              <a:tabLst/>
              <a:defRPr/>
            </a:pPr>
            <a:r>
              <a:rPr kumimoji="0" lang="en-US" sz="1836" b="0" i="0" u="none" strike="noStrike" kern="0" cap="none" spc="0" normalizeH="0" baseline="0" noProof="0">
                <a:ln>
                  <a:noFill/>
                </a:ln>
                <a:solidFill>
                  <a:srgbClr val="7030A0"/>
                </a:solidFill>
                <a:effectLst/>
                <a:uLnTx/>
                <a:uFillTx/>
                <a:latin typeface="Calibri Light" panose="020F0302020204030204"/>
                <a:ea typeface="+mn-ea"/>
                <a:cs typeface="+mn-cs"/>
              </a:rPr>
              <a:t>Enterprise Subscription</a:t>
            </a:r>
          </a:p>
        </p:txBody>
      </p:sp>
      <p:sp>
        <p:nvSpPr>
          <p:cNvPr id="22" name="Rectangle 21"/>
          <p:cNvSpPr/>
          <p:nvPr/>
        </p:nvSpPr>
        <p:spPr bwMode="auto">
          <a:xfrm>
            <a:off x="191823" y="5955713"/>
            <a:ext cx="11702767" cy="863571"/>
          </a:xfrm>
          <a:prstGeom prst="rect">
            <a:avLst/>
          </a:prstGeom>
          <a:solidFill>
            <a:sysClr val="window" lastClr="FFFFFF">
              <a:lumMod val="85000"/>
            </a:sysClr>
          </a:solidFill>
          <a:ln w="38100" cap="flat">
            <a:noFill/>
            <a:prstDash val="sysDot"/>
            <a:miter lim="800000"/>
            <a:headEnd/>
            <a:tailEnd/>
          </a:ln>
        </p:spPr>
        <p:txBody>
          <a:bodyPr vert="horz" wrap="square" lIns="91427" tIns="45713" rIns="91427" bIns="45713"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0D0D0D"/>
              </a:solidFill>
              <a:effectLst/>
              <a:uLnTx/>
              <a:uFillTx/>
              <a:latin typeface="Calibri" panose="020F0502020204030204"/>
              <a:ea typeface="+mn-ea"/>
              <a:cs typeface="+mn-cs"/>
            </a:endParaRPr>
          </a:p>
        </p:txBody>
      </p:sp>
      <p:sp>
        <p:nvSpPr>
          <p:cNvPr id="2" name="TextBox 1"/>
          <p:cNvSpPr txBox="1"/>
          <p:nvPr/>
        </p:nvSpPr>
        <p:spPr>
          <a:xfrm>
            <a:off x="8432859" y="5867718"/>
            <a:ext cx="2400000" cy="560534"/>
          </a:xfrm>
          <a:prstGeom prst="rect">
            <a:avLst/>
          </a:prstGeom>
          <a:noFill/>
        </p:spPr>
        <p:txBody>
          <a:bodyPr wrap="square" lIns="182854" tIns="146284" rIns="182854" bIns="146284" rtlCol="0">
            <a:noAutofit/>
          </a:bodyPr>
          <a:lstStyle/>
          <a:p>
            <a:pPr marL="0" marR="0" lvl="0" indent="0" algn="ctr" defTabSz="914367" rtl="0" eaLnBrk="1" fontAlgn="auto" latinLnBrk="0" hangingPunct="1">
              <a:lnSpc>
                <a:spcPct val="90000"/>
              </a:lnSpc>
              <a:spcBef>
                <a:spcPts val="0"/>
              </a:spcBef>
              <a:spcAft>
                <a:spcPts val="0"/>
              </a:spcAft>
              <a:buClrTx/>
              <a:buSzTx/>
              <a:buFontTx/>
              <a:buNone/>
              <a:tabLst/>
              <a:defRPr/>
            </a:pPr>
            <a:r>
              <a:rPr kumimoji="0" lang="en-US" sz="1836" b="0" i="0" u="none" strike="noStrike" kern="1200" cap="none" spc="0" normalizeH="0" baseline="0" noProof="0">
                <a:ln>
                  <a:noFill/>
                </a:ln>
                <a:solidFill>
                  <a:srgbClr val="0D0D0D"/>
                </a:solidFill>
                <a:effectLst/>
                <a:uLnTx/>
                <a:uFillTx/>
                <a:latin typeface="Segoe UI"/>
                <a:ea typeface="+mn-ea"/>
                <a:cs typeface="+mn-cs"/>
              </a:rPr>
              <a:t>Training</a:t>
            </a:r>
          </a:p>
        </p:txBody>
      </p:sp>
      <p:sp>
        <p:nvSpPr>
          <p:cNvPr id="23" name="TextBox 22"/>
          <p:cNvSpPr txBox="1"/>
          <p:nvPr/>
        </p:nvSpPr>
        <p:spPr>
          <a:xfrm>
            <a:off x="462206" y="6279192"/>
            <a:ext cx="1648513" cy="560534"/>
          </a:xfrm>
          <a:prstGeom prst="rect">
            <a:avLst/>
          </a:prstGeom>
          <a:noFill/>
        </p:spPr>
        <p:txBody>
          <a:bodyPr wrap="square" lIns="182854" tIns="146284" rIns="182854" bIns="146284" rtlCol="0">
            <a:noAutofit/>
          </a:bodyPr>
          <a:lstStyle/>
          <a:p>
            <a:pPr marL="0" marR="0" lvl="0" indent="0" algn="ctr" defTabSz="914367" rtl="0" eaLnBrk="1" fontAlgn="auto" latinLnBrk="0" hangingPunct="1">
              <a:lnSpc>
                <a:spcPct val="90000"/>
              </a:lnSpc>
              <a:spcBef>
                <a:spcPts val="0"/>
              </a:spcBef>
              <a:spcAft>
                <a:spcPts val="0"/>
              </a:spcAft>
              <a:buClrTx/>
              <a:buSzTx/>
              <a:buFontTx/>
              <a:buNone/>
              <a:tabLst/>
              <a:defRPr/>
            </a:pPr>
            <a:r>
              <a:rPr kumimoji="0" lang="en-US" sz="1836" b="0" i="0" u="none" strike="noStrike" kern="1200" cap="none" spc="0" normalizeH="0" baseline="0" noProof="0">
                <a:ln>
                  <a:noFill/>
                </a:ln>
                <a:solidFill>
                  <a:srgbClr val="0D0D0D"/>
                </a:solidFill>
                <a:effectLst/>
                <a:uLnTx/>
                <a:uFillTx/>
                <a:latin typeface="Segoe UI"/>
                <a:ea typeface="+mn-ea"/>
                <a:cs typeface="+mn-cs"/>
              </a:rPr>
              <a:t>Dev Tools</a:t>
            </a:r>
          </a:p>
        </p:txBody>
      </p:sp>
      <p:sp>
        <p:nvSpPr>
          <p:cNvPr id="25" name="TextBox 24"/>
          <p:cNvSpPr txBox="1"/>
          <p:nvPr/>
        </p:nvSpPr>
        <p:spPr>
          <a:xfrm>
            <a:off x="3831180" y="6279192"/>
            <a:ext cx="1220263" cy="560534"/>
          </a:xfrm>
          <a:prstGeom prst="rect">
            <a:avLst/>
          </a:prstGeom>
          <a:noFill/>
        </p:spPr>
        <p:txBody>
          <a:bodyPr wrap="square" lIns="182854" tIns="146284" rIns="182854" bIns="146284" rtlCol="0">
            <a:noAutofit/>
          </a:bodyPr>
          <a:lstStyle/>
          <a:p>
            <a:pPr marL="0" marR="0" lvl="0" indent="0" algn="ctr" defTabSz="914367" rtl="0" eaLnBrk="1" fontAlgn="auto" latinLnBrk="0" hangingPunct="1">
              <a:lnSpc>
                <a:spcPct val="90000"/>
              </a:lnSpc>
              <a:spcBef>
                <a:spcPts val="0"/>
              </a:spcBef>
              <a:spcAft>
                <a:spcPts val="0"/>
              </a:spcAft>
              <a:buClrTx/>
              <a:buSzTx/>
              <a:buFontTx/>
              <a:buNone/>
              <a:tabLst/>
              <a:defRPr/>
            </a:pPr>
            <a:r>
              <a:rPr kumimoji="0" lang="en-US" sz="1836" b="0" i="0" u="none" strike="noStrike" kern="1200" cap="none" spc="0" normalizeH="0" baseline="0" noProof="0">
                <a:ln>
                  <a:noFill/>
                </a:ln>
                <a:solidFill>
                  <a:srgbClr val="0D0D0D"/>
                </a:solidFill>
                <a:effectLst/>
                <a:uLnTx/>
                <a:uFillTx/>
                <a:latin typeface="Segoe UI"/>
                <a:ea typeface="+mn-ea"/>
                <a:cs typeface="+mn-cs"/>
              </a:rPr>
              <a:t>Services</a:t>
            </a:r>
          </a:p>
        </p:txBody>
      </p:sp>
      <p:sp>
        <p:nvSpPr>
          <p:cNvPr id="26" name="TextBox 25"/>
          <p:cNvSpPr txBox="1"/>
          <p:nvPr/>
        </p:nvSpPr>
        <p:spPr>
          <a:xfrm>
            <a:off x="6771906" y="6279192"/>
            <a:ext cx="1722502" cy="560534"/>
          </a:xfrm>
          <a:prstGeom prst="rect">
            <a:avLst/>
          </a:prstGeom>
          <a:noFill/>
        </p:spPr>
        <p:txBody>
          <a:bodyPr wrap="square" lIns="182854" tIns="146284" rIns="182854" bIns="146284" rtlCol="0">
            <a:noAutofit/>
          </a:bodyPr>
          <a:lstStyle/>
          <a:p>
            <a:pPr marL="0" marR="0" lvl="0" indent="0" algn="ctr" defTabSz="914367" rtl="0" eaLnBrk="1" fontAlgn="auto" latinLnBrk="0" hangingPunct="1">
              <a:lnSpc>
                <a:spcPct val="90000"/>
              </a:lnSpc>
              <a:spcBef>
                <a:spcPts val="0"/>
              </a:spcBef>
              <a:spcAft>
                <a:spcPts val="0"/>
              </a:spcAft>
              <a:buClrTx/>
              <a:buSzTx/>
              <a:buFontTx/>
              <a:buNone/>
              <a:tabLst/>
              <a:defRPr/>
            </a:pPr>
            <a:r>
              <a:rPr kumimoji="0" lang="en-US" sz="1836" b="0" i="0" u="none" strike="noStrike" kern="1200" cap="none" spc="0" normalizeH="0" baseline="0" noProof="0">
                <a:ln>
                  <a:noFill/>
                </a:ln>
                <a:solidFill>
                  <a:srgbClr val="0D0D0D"/>
                </a:solidFill>
                <a:effectLst/>
                <a:uLnTx/>
                <a:uFillTx/>
                <a:latin typeface="Segoe UI"/>
                <a:ea typeface="+mn-ea"/>
                <a:cs typeface="+mn-cs"/>
              </a:rPr>
              <a:t>Azure Access</a:t>
            </a:r>
          </a:p>
        </p:txBody>
      </p:sp>
      <p:sp>
        <p:nvSpPr>
          <p:cNvPr id="27" name="TextBox 26"/>
          <p:cNvSpPr txBox="1"/>
          <p:nvPr/>
        </p:nvSpPr>
        <p:spPr>
          <a:xfrm>
            <a:off x="4760117" y="5867718"/>
            <a:ext cx="2566181" cy="560534"/>
          </a:xfrm>
          <a:prstGeom prst="rect">
            <a:avLst/>
          </a:prstGeom>
          <a:noFill/>
        </p:spPr>
        <p:txBody>
          <a:bodyPr wrap="square" lIns="182854" tIns="146284" rIns="182854" bIns="146284" rtlCol="0">
            <a:noAutofit/>
          </a:bodyPr>
          <a:lstStyle/>
          <a:p>
            <a:pPr marL="0" marR="0" lvl="0" indent="0" algn="ctr" defTabSz="914367" rtl="0" eaLnBrk="1" fontAlgn="auto" latinLnBrk="0" hangingPunct="1">
              <a:lnSpc>
                <a:spcPct val="90000"/>
              </a:lnSpc>
              <a:spcBef>
                <a:spcPts val="0"/>
              </a:spcBef>
              <a:spcAft>
                <a:spcPts val="0"/>
              </a:spcAft>
              <a:buClrTx/>
              <a:buSzTx/>
              <a:buFontTx/>
              <a:buNone/>
              <a:tabLst/>
              <a:defRPr/>
            </a:pPr>
            <a:r>
              <a:rPr kumimoji="0" lang="en-US" sz="1836" b="0" i="0" u="none" strike="noStrike" kern="1200" cap="none" spc="0" normalizeH="0" baseline="0" noProof="0">
                <a:ln>
                  <a:noFill/>
                </a:ln>
                <a:solidFill>
                  <a:srgbClr val="0D0D0D"/>
                </a:solidFill>
                <a:effectLst/>
                <a:uLnTx/>
                <a:uFillTx/>
                <a:latin typeface="Segoe UI"/>
                <a:ea typeface="+mn-ea"/>
                <a:cs typeface="+mn-cs"/>
              </a:rPr>
              <a:t>Dev/Test Software</a:t>
            </a:r>
          </a:p>
        </p:txBody>
      </p:sp>
      <p:sp>
        <p:nvSpPr>
          <p:cNvPr id="14" name="Rectangle 13"/>
          <p:cNvSpPr/>
          <p:nvPr/>
        </p:nvSpPr>
        <p:spPr bwMode="auto">
          <a:xfrm>
            <a:off x="9205119" y="1029899"/>
            <a:ext cx="2915351" cy="4665624"/>
          </a:xfrm>
          <a:prstGeom prst="rect">
            <a:avLst/>
          </a:prstGeom>
          <a:solidFill>
            <a:sysClr val="window" lastClr="FFFFFF">
              <a:lumMod val="85000"/>
            </a:sysClr>
          </a:solidFill>
          <a:ln w="38100" cap="flat">
            <a:noFill/>
            <a:prstDash val="sysDot"/>
            <a:miter lim="800000"/>
            <a:headEnd/>
            <a:tailEnd/>
          </a:ln>
        </p:spPr>
        <p:txBody>
          <a:bodyPr vert="horz" wrap="square" lIns="91427" tIns="45713" rIns="91427" bIns="45713"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000000"/>
              </a:solidFill>
              <a:effectLst/>
              <a:uLnTx/>
              <a:uFillTx/>
              <a:latin typeface="Calibri" panose="020F0502020204030204"/>
              <a:ea typeface="+mn-ea"/>
              <a:cs typeface="+mn-cs"/>
            </a:endParaRPr>
          </a:p>
        </p:txBody>
      </p:sp>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41262" y="1076968"/>
            <a:ext cx="2093820" cy="567200"/>
          </a:xfrm>
          <a:prstGeom prst="rect">
            <a:avLst/>
          </a:prstGeom>
        </p:spPr>
      </p:pic>
      <p:sp>
        <p:nvSpPr>
          <p:cNvPr id="16" name="TextBox 15"/>
          <p:cNvSpPr txBox="1"/>
          <p:nvPr/>
        </p:nvSpPr>
        <p:spPr>
          <a:xfrm>
            <a:off x="9292731" y="2471016"/>
            <a:ext cx="2601860" cy="3274571"/>
          </a:xfrm>
          <a:prstGeom prst="rect">
            <a:avLst/>
          </a:prstGeom>
          <a:noFill/>
        </p:spPr>
        <p:txBody>
          <a:bodyPr wrap="square" lIns="0" tIns="109710" rIns="0" bIns="0" rtlCol="0">
            <a:spAutoFit/>
          </a:bodyPr>
          <a:lstStyle/>
          <a:p>
            <a:pPr marL="0" marR="0" lvl="0" indent="0" algn="l" defTabSz="893553" rtl="0" eaLnBrk="1" fontAlgn="auto" latinLnBrk="0" hangingPunct="1">
              <a:lnSpc>
                <a:spcPct val="100000"/>
              </a:lnSpc>
              <a:spcBef>
                <a:spcPts val="400"/>
              </a:spcBef>
              <a:spcAft>
                <a:spcPts val="0"/>
              </a:spcAft>
              <a:buClrTx/>
              <a:buSzPct val="50000"/>
              <a:buFontTx/>
              <a:buNone/>
              <a:tabLst/>
              <a:defRPr/>
            </a:pPr>
            <a:r>
              <a:rPr kumimoji="0" lang="en-US" sz="1600" b="1" i="0" u="none" strike="noStrike" kern="0" cap="none" spc="0" normalizeH="0" baseline="0" noProof="0">
                <a:ln>
                  <a:noFill/>
                </a:ln>
                <a:solidFill>
                  <a:srgbClr val="44546A"/>
                </a:solidFill>
                <a:effectLst/>
                <a:uLnTx/>
                <a:uFillTx/>
                <a:latin typeface="Calibri" panose="020F0502020204030204"/>
                <a:ea typeface="+mn-ea"/>
                <a:cs typeface="+mn-cs"/>
              </a:rPr>
              <a:t>Highlights</a:t>
            </a:r>
          </a:p>
          <a:p>
            <a:pPr marL="0" marR="0" lvl="0" indent="0" algn="l" defTabSz="893553" rtl="0" eaLnBrk="1" fontAlgn="auto" latinLnBrk="0" hangingPunct="1">
              <a:lnSpc>
                <a:spcPct val="100000"/>
              </a:lnSpc>
              <a:spcBef>
                <a:spcPts val="400"/>
              </a:spcBef>
              <a:spcAft>
                <a:spcPts val="0"/>
              </a:spcAft>
              <a:buClrTx/>
              <a:buSzPct val="50000"/>
              <a:buFontTx/>
              <a:buNone/>
              <a:tabLst/>
              <a:defRPr/>
            </a:pPr>
            <a:endParaRPr kumimoji="0" lang="en-US" sz="1600" b="1" i="0" u="none" strike="noStrike" kern="0" cap="none" spc="0" normalizeH="0" baseline="0" noProof="0">
              <a:ln>
                <a:noFill/>
              </a:ln>
              <a:solidFill>
                <a:srgbClr val="44546A"/>
              </a:solidFill>
              <a:effectLst/>
              <a:uLnTx/>
              <a:uFillTx/>
              <a:latin typeface="Calibri" panose="020F0502020204030204"/>
              <a:ea typeface="+mn-ea"/>
              <a:cs typeface="+mn-cs"/>
            </a:endParaRPr>
          </a:p>
          <a:p>
            <a:pPr marL="285695" marR="0" lvl="0" indent="-285695" algn="l" defTabSz="893553" rtl="0" eaLnBrk="1" fontAlgn="auto" latinLnBrk="0" hangingPunct="1">
              <a:lnSpc>
                <a:spcPct val="100000"/>
              </a:lnSpc>
              <a:spcBef>
                <a:spcPts val="400"/>
              </a:spcBef>
              <a:spcAft>
                <a:spcPts val="0"/>
              </a:spcAft>
              <a:buClrTx/>
              <a:buSzPct val="50000"/>
              <a:buFont typeface="Wingdings" panose="05000000000000000000" pitchFamily="2" charset="2"/>
              <a:buChar char="ü"/>
              <a:tabLst/>
              <a:defRPr/>
            </a:pPr>
            <a:r>
              <a:rPr kumimoji="0" lang="en-US" sz="1400" b="0" i="0" u="none" strike="noStrike" kern="0" cap="none" spc="0" normalizeH="0" baseline="0" noProof="0">
                <a:ln>
                  <a:noFill/>
                </a:ln>
                <a:solidFill>
                  <a:sysClr val="windowText" lastClr="000000"/>
                </a:solidFill>
                <a:effectLst/>
                <a:uLnTx/>
                <a:uFillTx/>
                <a:latin typeface="Calibri" panose="020F0502020204030204"/>
                <a:ea typeface="+mn-ea"/>
                <a:cs typeface="+mn-cs"/>
              </a:rPr>
              <a:t>Optimized tools for testers that facilitate collaboration between test, development and operations.</a:t>
            </a:r>
          </a:p>
          <a:p>
            <a:pPr marL="285695" marR="0" lvl="0" indent="-285695" algn="l" defTabSz="893553" rtl="0" eaLnBrk="1" fontAlgn="auto" latinLnBrk="0" hangingPunct="1">
              <a:lnSpc>
                <a:spcPct val="100000"/>
              </a:lnSpc>
              <a:spcBef>
                <a:spcPts val="400"/>
              </a:spcBef>
              <a:spcAft>
                <a:spcPts val="0"/>
              </a:spcAft>
              <a:buClrTx/>
              <a:buSzPct val="50000"/>
              <a:buFont typeface="Wingdings" panose="05000000000000000000" pitchFamily="2" charset="2"/>
              <a:buChar char="ü"/>
              <a:tabLst/>
              <a:defRPr/>
            </a:pPr>
            <a:r>
              <a:rPr kumimoji="0" lang="en-US" sz="1400" b="0" i="0" u="none" strike="noStrike" kern="0" cap="none" spc="-40" normalizeH="0" baseline="0" noProof="0">
                <a:ln>
                  <a:noFill/>
                </a:ln>
                <a:solidFill>
                  <a:sysClr val="windowText" lastClr="000000"/>
                </a:solidFill>
                <a:effectLst/>
                <a:uLnTx/>
                <a:uFillTx/>
                <a:latin typeface="Calibri" panose="020F0502020204030204"/>
                <a:ea typeface="+mn-ea"/>
                <a:cs typeface="+mn-cs"/>
              </a:rPr>
              <a:t>Streamline your release processes without sacrificing quality.</a:t>
            </a:r>
          </a:p>
          <a:p>
            <a:pPr marL="285695" marR="0" lvl="0" indent="-285695" algn="l" defTabSz="893553" rtl="0" eaLnBrk="1" fontAlgn="auto" latinLnBrk="0" hangingPunct="1">
              <a:lnSpc>
                <a:spcPct val="100000"/>
              </a:lnSpc>
              <a:spcBef>
                <a:spcPts val="400"/>
              </a:spcBef>
              <a:spcAft>
                <a:spcPts val="0"/>
              </a:spcAft>
              <a:buClrTx/>
              <a:buSzPct val="50000"/>
              <a:buFont typeface="Wingdings" panose="05000000000000000000" pitchFamily="2" charset="2"/>
              <a:buChar char="ü"/>
              <a:tabLst/>
              <a:defRPr/>
            </a:pPr>
            <a:r>
              <a:rPr kumimoji="0" lang="en-US" sz="1400" b="0" i="0" u="none" strike="noStrike" kern="0" cap="none" spc="0" normalizeH="0" baseline="0" noProof="0">
                <a:ln>
                  <a:noFill/>
                </a:ln>
                <a:solidFill>
                  <a:sysClr val="windowText" lastClr="000000"/>
                </a:solidFill>
                <a:effectLst/>
                <a:uLnTx/>
                <a:uFillTx/>
                <a:latin typeface="Calibri" panose="020F0502020204030204"/>
                <a:ea typeface="+mn-ea"/>
                <a:cs typeface="+mn-cs"/>
              </a:rPr>
              <a:t>Includes training, support and cloud credits as part of subscription benefits.</a:t>
            </a:r>
          </a:p>
          <a:p>
            <a:pPr marL="0" marR="0" lvl="0" indent="0" algn="l" defTabSz="893553" rtl="0" eaLnBrk="1" fontAlgn="auto" latinLnBrk="0" hangingPunct="1">
              <a:lnSpc>
                <a:spcPct val="100000"/>
              </a:lnSpc>
              <a:spcBef>
                <a:spcPts val="400"/>
              </a:spcBef>
              <a:spcAft>
                <a:spcPts val="0"/>
              </a:spcAft>
              <a:buClrTx/>
              <a:buSzPct val="50000"/>
              <a:buFontTx/>
              <a:buNone/>
              <a:tabLst/>
              <a:defRPr/>
            </a:pPr>
            <a:endParaRPr kumimoji="0" lang="en-US" sz="1400" b="0" i="0" u="none" strike="noStrike" kern="0" cap="none" spc="-40" normalizeH="0" baseline="0" noProof="0">
              <a:ln>
                <a:noFill/>
              </a:ln>
              <a:solidFill>
                <a:sysClr val="windowText" lastClr="000000"/>
              </a:solidFill>
              <a:effectLst/>
              <a:uLnTx/>
              <a:uFillTx/>
              <a:latin typeface="Calibri" panose="020F0502020204030204"/>
              <a:ea typeface="+mn-ea"/>
              <a:cs typeface="+mn-cs"/>
            </a:endParaRPr>
          </a:p>
          <a:p>
            <a:pPr marL="285695" marR="0" lvl="0" indent="-285695" algn="l" defTabSz="893553" rtl="0" eaLnBrk="1" fontAlgn="auto" latinLnBrk="0" hangingPunct="1">
              <a:lnSpc>
                <a:spcPct val="100000"/>
              </a:lnSpc>
              <a:spcBef>
                <a:spcPts val="400"/>
              </a:spcBef>
              <a:spcAft>
                <a:spcPts val="0"/>
              </a:spcAft>
              <a:buClrTx/>
              <a:buSzPct val="50000"/>
              <a:buFont typeface="Wingdings" panose="05000000000000000000" pitchFamily="2" charset="2"/>
              <a:buChar char="ü"/>
              <a:tabLst/>
              <a:defRPr/>
            </a:pPr>
            <a:endParaRPr kumimoji="0" lang="en-US" sz="14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18" name="TextBox 17"/>
          <p:cNvSpPr txBox="1"/>
          <p:nvPr/>
        </p:nvSpPr>
        <p:spPr>
          <a:xfrm>
            <a:off x="9205119" y="2038292"/>
            <a:ext cx="2915351" cy="449802"/>
          </a:xfrm>
          <a:prstGeom prst="rect">
            <a:avLst/>
          </a:prstGeom>
          <a:noFill/>
        </p:spPr>
        <p:txBody>
          <a:bodyPr wrap="square" lIns="0" tIns="109710" rIns="0" bIns="0" rtlCol="0">
            <a:spAutoFit/>
          </a:bodyPr>
          <a:lstStyle/>
          <a:p>
            <a:pPr marL="0" marR="0" lvl="0" indent="0" algn="ctr" defTabSz="893553" rtl="0" eaLnBrk="1" fontAlgn="auto" latinLnBrk="0" hangingPunct="1">
              <a:lnSpc>
                <a:spcPct val="90000"/>
              </a:lnSpc>
              <a:spcBef>
                <a:spcPts val="400"/>
              </a:spcBef>
              <a:spcAft>
                <a:spcPts val="0"/>
              </a:spcAft>
              <a:buClrTx/>
              <a:buSzPct val="50000"/>
              <a:buFontTx/>
              <a:buNone/>
              <a:tabLst/>
              <a:defRPr/>
            </a:pPr>
            <a:r>
              <a:rPr kumimoji="0" lang="en-US" sz="1200" b="1" i="0" u="none" strike="noStrike" kern="0" cap="none" spc="-30" normalizeH="0" baseline="0" noProof="0">
                <a:ln>
                  <a:noFill/>
                </a:ln>
                <a:solidFill>
                  <a:srgbClr val="44546A"/>
                </a:solidFill>
                <a:effectLst/>
                <a:uLnTx/>
                <a:uFillTx/>
                <a:latin typeface="Calibri" panose="020F0502020204030204"/>
                <a:ea typeface="+mn-ea"/>
                <a:cs typeface="+mn-cs"/>
              </a:rPr>
              <a:t>Specialized toolset for testers to plan, execute and track your testing efforts</a:t>
            </a:r>
          </a:p>
        </p:txBody>
      </p:sp>
      <p:sp>
        <p:nvSpPr>
          <p:cNvPr id="24" name="TextBox 23"/>
          <p:cNvSpPr txBox="1"/>
          <p:nvPr/>
        </p:nvSpPr>
        <p:spPr>
          <a:xfrm>
            <a:off x="2180194" y="5839047"/>
            <a:ext cx="1918379" cy="560534"/>
          </a:xfrm>
          <a:prstGeom prst="rect">
            <a:avLst/>
          </a:prstGeom>
          <a:noFill/>
        </p:spPr>
        <p:txBody>
          <a:bodyPr wrap="square" lIns="182854" tIns="146284" rIns="182854" bIns="146284" rtlCol="0">
            <a:noAutofit/>
          </a:bodyPr>
          <a:lstStyle/>
          <a:p>
            <a:pPr marL="0" marR="0" lvl="0" indent="0" algn="ctr" defTabSz="914367" rtl="0" eaLnBrk="1" fontAlgn="auto" latinLnBrk="0" hangingPunct="1">
              <a:lnSpc>
                <a:spcPct val="90000"/>
              </a:lnSpc>
              <a:spcBef>
                <a:spcPts val="0"/>
              </a:spcBef>
              <a:spcAft>
                <a:spcPts val="0"/>
              </a:spcAft>
              <a:buClrTx/>
              <a:buSzTx/>
              <a:buFontTx/>
              <a:buNone/>
              <a:tabLst/>
              <a:defRPr/>
            </a:pPr>
            <a:r>
              <a:rPr kumimoji="0" lang="en-US" sz="1836" b="0" i="0" u="none" strike="noStrike" kern="1200" cap="none" spc="0" normalizeH="0" baseline="0" noProof="0">
                <a:ln>
                  <a:noFill/>
                </a:ln>
                <a:solidFill>
                  <a:srgbClr val="0D0D0D"/>
                </a:solidFill>
                <a:effectLst/>
                <a:uLnTx/>
                <a:uFillTx/>
                <a:latin typeface="Segoe UI"/>
                <a:ea typeface="+mn-ea"/>
                <a:cs typeface="+mn-cs"/>
              </a:rPr>
              <a:t>Support</a:t>
            </a:r>
          </a:p>
        </p:txBody>
      </p:sp>
      <p:sp>
        <p:nvSpPr>
          <p:cNvPr id="34" name="Rectangle 33">
            <a:extLst>
              <a:ext uri="{FF2B5EF4-FFF2-40B4-BE49-F238E27FC236}">
                <a16:creationId xmlns:a16="http://schemas.microsoft.com/office/drawing/2014/main" id="{31342B88-3E17-4403-B4A6-0138764D6EAC}"/>
              </a:ext>
            </a:extLst>
          </p:cNvPr>
          <p:cNvSpPr/>
          <p:nvPr/>
        </p:nvSpPr>
        <p:spPr bwMode="auto">
          <a:xfrm>
            <a:off x="6205788" y="1031415"/>
            <a:ext cx="2915351" cy="4665624"/>
          </a:xfrm>
          <a:prstGeom prst="rect">
            <a:avLst/>
          </a:prstGeom>
          <a:solidFill>
            <a:sysClr val="window" lastClr="FFFFFF">
              <a:lumMod val="85000"/>
            </a:sysClr>
          </a:solidFill>
          <a:ln w="38100" cap="flat">
            <a:noFill/>
            <a:prstDash val="sysDot"/>
            <a:miter lim="800000"/>
            <a:headEnd/>
            <a:tailEnd/>
          </a:ln>
        </p:spPr>
        <p:txBody>
          <a:bodyPr vert="horz" wrap="square" lIns="91427" tIns="45713" rIns="91427" bIns="45713"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000000"/>
              </a:solidFill>
              <a:effectLst/>
              <a:uLnTx/>
              <a:uFillTx/>
              <a:latin typeface="Calibri" panose="020F0502020204030204"/>
              <a:ea typeface="+mn-ea"/>
              <a:cs typeface="+mn-cs"/>
            </a:endParaRPr>
          </a:p>
        </p:txBody>
      </p:sp>
      <p:pic>
        <p:nvPicPr>
          <p:cNvPr id="35" name="Picture 34">
            <a:extLst>
              <a:ext uri="{FF2B5EF4-FFF2-40B4-BE49-F238E27FC236}">
                <a16:creationId xmlns:a16="http://schemas.microsoft.com/office/drawing/2014/main" id="{AE56C916-7990-4BD9-B80C-7AF6F34972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62017" y="1045193"/>
            <a:ext cx="2093820" cy="565685"/>
          </a:xfrm>
          <a:prstGeom prst="rect">
            <a:avLst/>
          </a:prstGeom>
        </p:spPr>
      </p:pic>
      <p:sp>
        <p:nvSpPr>
          <p:cNvPr id="36" name="TextBox 35">
            <a:extLst>
              <a:ext uri="{FF2B5EF4-FFF2-40B4-BE49-F238E27FC236}">
                <a16:creationId xmlns:a16="http://schemas.microsoft.com/office/drawing/2014/main" id="{3C855218-5746-4284-A3F7-2361DEF39E0C}"/>
              </a:ext>
            </a:extLst>
          </p:cNvPr>
          <p:cNvSpPr txBox="1"/>
          <p:nvPr/>
        </p:nvSpPr>
        <p:spPr>
          <a:xfrm>
            <a:off x="6223817" y="2064782"/>
            <a:ext cx="2915351" cy="280292"/>
          </a:xfrm>
          <a:prstGeom prst="rect">
            <a:avLst/>
          </a:prstGeom>
          <a:noFill/>
        </p:spPr>
        <p:txBody>
          <a:bodyPr wrap="square" lIns="0" tIns="109710" rIns="0" bIns="0" rtlCol="0">
            <a:spAutoFit/>
          </a:bodyPr>
          <a:lstStyle/>
          <a:p>
            <a:pPr marL="0" marR="0" lvl="0" indent="0" algn="ctr" defTabSz="893553" rtl="0" eaLnBrk="1" fontAlgn="auto" latinLnBrk="0" hangingPunct="1">
              <a:lnSpc>
                <a:spcPct val="90000"/>
              </a:lnSpc>
              <a:spcBef>
                <a:spcPts val="400"/>
              </a:spcBef>
              <a:spcAft>
                <a:spcPts val="0"/>
              </a:spcAft>
              <a:buClrTx/>
              <a:buSzPct val="50000"/>
              <a:buFontTx/>
              <a:buNone/>
              <a:tabLst/>
              <a:defRPr/>
            </a:pPr>
            <a:r>
              <a:rPr kumimoji="0" lang="en-US" sz="1200" b="1" i="0" u="none" strike="noStrike" kern="0" cap="none" spc="-30" normalizeH="0" baseline="0" noProof="0">
                <a:ln>
                  <a:noFill/>
                </a:ln>
                <a:solidFill>
                  <a:srgbClr val="44546A"/>
                </a:solidFill>
                <a:effectLst/>
                <a:uLnTx/>
                <a:uFillTx/>
                <a:latin typeface="Calibri" panose="020F0502020204030204"/>
                <a:ea typeface="+mn-ea"/>
                <a:cs typeface="+mn-cs"/>
              </a:rPr>
              <a:t>Cloud services, software, support, and training</a:t>
            </a:r>
          </a:p>
        </p:txBody>
      </p:sp>
      <p:sp>
        <p:nvSpPr>
          <p:cNvPr id="37" name="TextBox 36">
            <a:extLst>
              <a:ext uri="{FF2B5EF4-FFF2-40B4-BE49-F238E27FC236}">
                <a16:creationId xmlns:a16="http://schemas.microsoft.com/office/drawing/2014/main" id="{2738D070-BEA9-4C7D-9098-636485085D17}"/>
              </a:ext>
            </a:extLst>
          </p:cNvPr>
          <p:cNvSpPr txBox="1"/>
          <p:nvPr/>
        </p:nvSpPr>
        <p:spPr>
          <a:xfrm>
            <a:off x="6323405" y="2453932"/>
            <a:ext cx="2601860" cy="2843731"/>
          </a:xfrm>
          <a:prstGeom prst="rect">
            <a:avLst/>
          </a:prstGeom>
          <a:noFill/>
        </p:spPr>
        <p:txBody>
          <a:bodyPr wrap="square" lIns="0" tIns="109710" rIns="0" bIns="0" rtlCol="0">
            <a:spAutoFit/>
          </a:bodyPr>
          <a:lstStyle/>
          <a:p>
            <a:pPr marL="0" marR="0" lvl="0" indent="0" algn="l" defTabSz="893553" rtl="0" eaLnBrk="1" fontAlgn="auto" latinLnBrk="0" hangingPunct="1">
              <a:lnSpc>
                <a:spcPct val="100000"/>
              </a:lnSpc>
              <a:spcBef>
                <a:spcPts val="400"/>
              </a:spcBef>
              <a:spcAft>
                <a:spcPts val="0"/>
              </a:spcAft>
              <a:buClrTx/>
              <a:buSzPct val="50000"/>
              <a:buFontTx/>
              <a:buNone/>
              <a:tabLst/>
              <a:defRPr/>
            </a:pPr>
            <a:r>
              <a:rPr kumimoji="0" lang="en-US" sz="1600" b="1" i="0" u="none" strike="noStrike" kern="0" cap="none" spc="0" normalizeH="0" baseline="0" noProof="0">
                <a:ln>
                  <a:noFill/>
                </a:ln>
                <a:solidFill>
                  <a:srgbClr val="44546A"/>
                </a:solidFill>
                <a:effectLst/>
                <a:uLnTx/>
                <a:uFillTx/>
                <a:latin typeface="Calibri" panose="020F0502020204030204"/>
                <a:ea typeface="+mn-ea"/>
                <a:cs typeface="+mn-cs"/>
              </a:rPr>
              <a:t>Highlights</a:t>
            </a:r>
          </a:p>
          <a:p>
            <a:pPr marL="0" marR="0" lvl="0" indent="0" algn="l" defTabSz="893553" rtl="0" eaLnBrk="1" fontAlgn="auto" latinLnBrk="0" hangingPunct="1">
              <a:lnSpc>
                <a:spcPct val="100000"/>
              </a:lnSpc>
              <a:spcBef>
                <a:spcPts val="400"/>
              </a:spcBef>
              <a:spcAft>
                <a:spcPts val="0"/>
              </a:spcAft>
              <a:buClrTx/>
              <a:buSzPct val="50000"/>
              <a:buFontTx/>
              <a:buNone/>
              <a:tabLst/>
              <a:defRPr/>
            </a:pPr>
            <a:endParaRPr kumimoji="0" lang="en-US" sz="1600" b="1" i="0" u="none" strike="noStrike" kern="0" cap="none" spc="0" normalizeH="0" baseline="0" noProof="0">
              <a:ln>
                <a:noFill/>
              </a:ln>
              <a:solidFill>
                <a:srgbClr val="44546A"/>
              </a:solidFill>
              <a:effectLst/>
              <a:uLnTx/>
              <a:uFillTx/>
              <a:latin typeface="Calibri" panose="020F0502020204030204"/>
              <a:ea typeface="+mn-ea"/>
              <a:cs typeface="+mn-cs"/>
            </a:endParaRPr>
          </a:p>
          <a:p>
            <a:pPr marL="285695" marR="0" lvl="0" indent="-285695" algn="l" defTabSz="893553" rtl="0" eaLnBrk="1" fontAlgn="auto" latinLnBrk="0" hangingPunct="1">
              <a:lnSpc>
                <a:spcPct val="100000"/>
              </a:lnSpc>
              <a:spcBef>
                <a:spcPts val="400"/>
              </a:spcBef>
              <a:spcAft>
                <a:spcPts val="0"/>
              </a:spcAft>
              <a:buClrTx/>
              <a:buSzPct val="50000"/>
              <a:buFont typeface="Wingdings" panose="05000000000000000000" pitchFamily="2" charset="2"/>
              <a:buChar char="ü"/>
              <a:tabLst/>
              <a:defRPr/>
            </a:pPr>
            <a:r>
              <a:rPr kumimoji="0" lang="en-US" sz="1400" b="0" i="0" u="none" strike="noStrike" kern="0" cap="none" spc="0" normalizeH="0" baseline="0" noProof="0">
                <a:ln>
                  <a:noFill/>
                </a:ln>
                <a:solidFill>
                  <a:sysClr val="windowText" lastClr="000000"/>
                </a:solidFill>
                <a:effectLst/>
                <a:uLnTx/>
                <a:uFillTx/>
                <a:latin typeface="Calibri" panose="020F0502020204030204"/>
                <a:ea typeface="+mn-ea"/>
                <a:cs typeface="+mn-cs"/>
              </a:rPr>
              <a:t>Access to a huge library of current and past Microsoft software</a:t>
            </a:r>
          </a:p>
          <a:p>
            <a:pPr marL="285695" marR="0" lvl="0" indent="-285695" algn="l" defTabSz="893553" rtl="0" eaLnBrk="1" fontAlgn="auto" latinLnBrk="0" hangingPunct="1">
              <a:lnSpc>
                <a:spcPct val="100000"/>
              </a:lnSpc>
              <a:spcBef>
                <a:spcPts val="400"/>
              </a:spcBef>
              <a:spcAft>
                <a:spcPts val="0"/>
              </a:spcAft>
              <a:buClrTx/>
              <a:buSzPct val="50000"/>
              <a:buFont typeface="Wingdings" panose="05000000000000000000" pitchFamily="2" charset="2"/>
              <a:buChar char="ü"/>
              <a:tabLst/>
              <a:defRPr/>
            </a:pPr>
            <a:r>
              <a:rPr kumimoji="0" lang="en-US" sz="1400" b="0" i="0" u="none" strike="noStrike" kern="0" cap="none" spc="-40" normalizeH="0" baseline="0" noProof="0">
                <a:ln>
                  <a:noFill/>
                </a:ln>
                <a:solidFill>
                  <a:sysClr val="windowText" lastClr="000000"/>
                </a:solidFill>
                <a:effectLst/>
                <a:uLnTx/>
                <a:uFillTx/>
                <a:latin typeface="Calibri" panose="020F0502020204030204"/>
                <a:ea typeface="+mn-ea"/>
                <a:cs typeface="+mn-cs"/>
              </a:rPr>
              <a:t>Credits to use in Azure dev/test services, plus collaboration tools</a:t>
            </a:r>
          </a:p>
          <a:p>
            <a:pPr marL="285695" marR="0" lvl="0" indent="-285695" algn="l" defTabSz="893553" rtl="0" eaLnBrk="1" fontAlgn="auto" latinLnBrk="0" hangingPunct="1">
              <a:lnSpc>
                <a:spcPct val="100000"/>
              </a:lnSpc>
              <a:spcBef>
                <a:spcPts val="400"/>
              </a:spcBef>
              <a:spcAft>
                <a:spcPts val="0"/>
              </a:spcAft>
              <a:buClrTx/>
              <a:buSzPct val="50000"/>
              <a:buFont typeface="Wingdings" panose="05000000000000000000" pitchFamily="2" charset="2"/>
              <a:buChar char="ü"/>
              <a:tabLst/>
              <a:defRPr/>
            </a:pPr>
            <a:r>
              <a:rPr kumimoji="0" lang="en-US" sz="1400" b="0" i="0" u="none" strike="noStrike" kern="0" cap="none" spc="0" normalizeH="0" baseline="0" noProof="0">
                <a:ln>
                  <a:noFill/>
                </a:ln>
                <a:solidFill>
                  <a:sysClr val="windowText" lastClr="000000"/>
                </a:solidFill>
                <a:effectLst/>
                <a:uLnTx/>
                <a:uFillTx/>
                <a:latin typeface="Calibri" panose="020F0502020204030204"/>
                <a:ea typeface="+mn-ea"/>
                <a:cs typeface="+mn-cs"/>
              </a:rPr>
              <a:t>World-class technical training and priority support</a:t>
            </a:r>
          </a:p>
          <a:p>
            <a:pPr marL="0" marR="0" lvl="0" indent="0" algn="l" defTabSz="893553" rtl="0" eaLnBrk="1" fontAlgn="auto" latinLnBrk="0" hangingPunct="1">
              <a:lnSpc>
                <a:spcPct val="100000"/>
              </a:lnSpc>
              <a:spcBef>
                <a:spcPts val="400"/>
              </a:spcBef>
              <a:spcAft>
                <a:spcPts val="0"/>
              </a:spcAft>
              <a:buClrTx/>
              <a:buSzPct val="50000"/>
              <a:buFontTx/>
              <a:buNone/>
              <a:tabLst/>
              <a:defRPr/>
            </a:pPr>
            <a:endParaRPr kumimoji="0" lang="en-US" sz="1400" b="0" i="0" u="none" strike="noStrike" kern="0" cap="none" spc="-40" normalizeH="0" baseline="0" noProof="0">
              <a:ln>
                <a:noFill/>
              </a:ln>
              <a:solidFill>
                <a:sysClr val="windowText" lastClr="000000"/>
              </a:solidFill>
              <a:effectLst/>
              <a:uLnTx/>
              <a:uFillTx/>
              <a:latin typeface="Calibri" panose="020F0502020204030204"/>
              <a:ea typeface="+mn-ea"/>
              <a:cs typeface="+mn-cs"/>
            </a:endParaRPr>
          </a:p>
          <a:p>
            <a:pPr marL="285695" marR="0" lvl="0" indent="-285695" algn="l" defTabSz="893553" rtl="0" eaLnBrk="1" fontAlgn="auto" latinLnBrk="0" hangingPunct="1">
              <a:lnSpc>
                <a:spcPct val="100000"/>
              </a:lnSpc>
              <a:spcBef>
                <a:spcPts val="400"/>
              </a:spcBef>
              <a:spcAft>
                <a:spcPts val="0"/>
              </a:spcAft>
              <a:buClrTx/>
              <a:buSzPct val="50000"/>
              <a:buFont typeface="Wingdings" panose="05000000000000000000" pitchFamily="2" charset="2"/>
              <a:buChar char="ü"/>
              <a:tabLst/>
              <a:defRPr/>
            </a:pPr>
            <a:endParaRPr kumimoji="0" lang="en-US" sz="14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39" name="TextBox 38">
            <a:extLst>
              <a:ext uri="{FF2B5EF4-FFF2-40B4-BE49-F238E27FC236}">
                <a16:creationId xmlns:a16="http://schemas.microsoft.com/office/drawing/2014/main" id="{9A8E6DFF-5E3A-4021-951A-A1056C3A3D9F}"/>
              </a:ext>
            </a:extLst>
          </p:cNvPr>
          <p:cNvSpPr txBox="1"/>
          <p:nvPr/>
        </p:nvSpPr>
        <p:spPr>
          <a:xfrm>
            <a:off x="6651220" y="1482513"/>
            <a:ext cx="2093362" cy="897619"/>
          </a:xfrm>
          <a:prstGeom prst="rect">
            <a:avLst/>
          </a:prstGeom>
          <a:noFill/>
        </p:spPr>
        <p:txBody>
          <a:bodyPr wrap="square" lIns="0" tIns="137141" rIns="0" bIns="0" rtlCol="0">
            <a:spAutoFit/>
          </a:bodyPr>
          <a:lstStyle/>
          <a:p>
            <a:pPr marL="0" marR="0" lvl="0" indent="0" algn="l" defTabSz="914198" rtl="0" eaLnBrk="1" fontAlgn="auto" latinLnBrk="0" hangingPunct="1">
              <a:lnSpc>
                <a:spcPct val="85000"/>
              </a:lnSpc>
              <a:spcBef>
                <a:spcPts val="800"/>
              </a:spcBef>
              <a:spcAft>
                <a:spcPts val="0"/>
              </a:spcAft>
              <a:buClrTx/>
              <a:buSzTx/>
              <a:buFontTx/>
              <a:buNone/>
              <a:tabLst/>
              <a:defRPr/>
            </a:pPr>
            <a:r>
              <a:rPr kumimoji="0" lang="en-US" sz="1836" b="0" i="0" u="none" strike="noStrike" kern="0" cap="none" spc="0" normalizeH="0" baseline="0" noProof="0">
                <a:ln>
                  <a:noFill/>
                </a:ln>
                <a:solidFill>
                  <a:srgbClr val="002060"/>
                </a:solidFill>
                <a:effectLst/>
                <a:uLnTx/>
                <a:uFillTx/>
                <a:latin typeface="Calibri Light" panose="020F0302020204030204"/>
                <a:ea typeface="+mn-ea"/>
                <a:cs typeface="+mn-cs"/>
              </a:rPr>
              <a:t>MSDN Platforms Subscription</a:t>
            </a:r>
            <a:br>
              <a:rPr kumimoji="0" lang="en-US" sz="2000" b="0" i="0" u="none" strike="noStrike" kern="0" cap="none" spc="0" normalizeH="0" baseline="0" noProof="0">
                <a:ln>
                  <a:noFill/>
                </a:ln>
                <a:solidFill>
                  <a:srgbClr val="FFC000"/>
                </a:solidFill>
                <a:effectLst/>
                <a:uLnTx/>
                <a:uFillTx/>
                <a:latin typeface="Calibri Light" panose="020F0302020204030204"/>
                <a:ea typeface="+mn-ea"/>
                <a:cs typeface="+mn-cs"/>
              </a:rPr>
            </a:br>
            <a:endParaRPr kumimoji="0" lang="en-US" sz="2000" b="0" i="0" u="none" strike="noStrike" kern="0" cap="none" spc="0" normalizeH="0" baseline="0" noProof="0">
              <a:ln>
                <a:noFill/>
              </a:ln>
              <a:solidFill>
                <a:srgbClr val="FFC000"/>
              </a:solidFill>
              <a:effectLst/>
              <a:uLnTx/>
              <a:uFillTx/>
              <a:latin typeface="Calibri Light" panose="020F0302020204030204"/>
              <a:ea typeface="+mn-ea"/>
              <a:cs typeface="+mn-cs"/>
            </a:endParaRPr>
          </a:p>
        </p:txBody>
      </p:sp>
      <p:sp>
        <p:nvSpPr>
          <p:cNvPr id="40" name="TextBox 39">
            <a:extLst>
              <a:ext uri="{FF2B5EF4-FFF2-40B4-BE49-F238E27FC236}">
                <a16:creationId xmlns:a16="http://schemas.microsoft.com/office/drawing/2014/main" id="{1594B402-0628-4CED-A492-9BF8D8C2B8C8}"/>
              </a:ext>
            </a:extLst>
          </p:cNvPr>
          <p:cNvSpPr txBox="1"/>
          <p:nvPr/>
        </p:nvSpPr>
        <p:spPr>
          <a:xfrm>
            <a:off x="9632858" y="1439497"/>
            <a:ext cx="2648872" cy="630595"/>
          </a:xfrm>
          <a:prstGeom prst="rect">
            <a:avLst/>
          </a:prstGeom>
          <a:noFill/>
        </p:spPr>
        <p:txBody>
          <a:bodyPr wrap="square" lIns="0" tIns="137141" rIns="0" bIns="0" rtlCol="0">
            <a:spAutoFit/>
          </a:bodyPr>
          <a:lstStyle/>
          <a:p>
            <a:pPr marL="0" marR="0" lvl="0" indent="0" algn="l" defTabSz="914198" rtl="0" eaLnBrk="1" fontAlgn="auto" latinLnBrk="0" hangingPunct="1">
              <a:lnSpc>
                <a:spcPct val="85000"/>
              </a:lnSpc>
              <a:spcBef>
                <a:spcPts val="800"/>
              </a:spcBef>
              <a:spcAft>
                <a:spcPts val="0"/>
              </a:spcAft>
              <a:buClrTx/>
              <a:buSzTx/>
              <a:buFontTx/>
              <a:buNone/>
              <a:tabLst/>
              <a:defRPr/>
            </a:pPr>
            <a:r>
              <a:rPr kumimoji="0" lang="en-US" sz="1836" b="0" i="0" u="none" strike="noStrike" kern="0" cap="none" spc="0" normalizeH="0" baseline="0" noProof="0" dirty="0">
                <a:ln>
                  <a:noFill/>
                </a:ln>
                <a:solidFill>
                  <a:srgbClr val="002060"/>
                </a:solidFill>
                <a:effectLst/>
                <a:uLnTx/>
                <a:uFillTx/>
                <a:latin typeface="Calibri Light" panose="020F0302020204030204"/>
                <a:ea typeface="+mn-ea"/>
                <a:cs typeface="+mn-cs"/>
              </a:rPr>
              <a:t>Test Professional  Subscription</a:t>
            </a:r>
            <a:endParaRPr kumimoji="0" lang="en-US" sz="2000" b="0" i="0" u="none" strike="noStrike" kern="0" cap="none" spc="0" normalizeH="0" baseline="0" noProof="0" dirty="0">
              <a:ln>
                <a:noFill/>
              </a:ln>
              <a:solidFill>
                <a:srgbClr val="FFC000"/>
              </a:solidFill>
              <a:effectLst/>
              <a:uLnTx/>
              <a:uFillTx/>
              <a:latin typeface="Calibri Light" panose="020F0302020204030204"/>
              <a:ea typeface="+mn-ea"/>
              <a:cs typeface="+mn-cs"/>
            </a:endParaRPr>
          </a:p>
        </p:txBody>
      </p:sp>
    </p:spTree>
    <p:extLst>
      <p:ext uri="{BB962C8B-B14F-4D97-AF65-F5344CB8AC3E}">
        <p14:creationId xmlns:p14="http://schemas.microsoft.com/office/powerpoint/2010/main" val="103785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9" name="Table 78"/>
          <p:cNvGraphicFramePr>
            <a:graphicFrameLocks noGrp="1"/>
          </p:cNvGraphicFramePr>
          <p:nvPr>
            <p:extLst/>
          </p:nvPr>
        </p:nvGraphicFramePr>
        <p:xfrm>
          <a:off x="231889" y="17699"/>
          <a:ext cx="11702240" cy="6951094"/>
        </p:xfrm>
        <a:graphic>
          <a:graphicData uri="http://schemas.openxmlformats.org/drawingml/2006/table">
            <a:tbl>
              <a:tblPr>
                <a:tableStyleId>{793D81CF-94F2-401A-BA57-92F5A7B2D0C5}</a:tableStyleId>
              </a:tblPr>
              <a:tblGrid>
                <a:gridCol w="967842">
                  <a:extLst>
                    <a:ext uri="{9D8B030D-6E8A-4147-A177-3AD203B41FA5}">
                      <a16:colId xmlns:a16="http://schemas.microsoft.com/office/drawing/2014/main" val="20000"/>
                    </a:ext>
                  </a:extLst>
                </a:gridCol>
                <a:gridCol w="4100750">
                  <a:extLst>
                    <a:ext uri="{9D8B030D-6E8A-4147-A177-3AD203B41FA5}">
                      <a16:colId xmlns:a16="http://schemas.microsoft.com/office/drawing/2014/main" val="20001"/>
                    </a:ext>
                  </a:extLst>
                </a:gridCol>
                <a:gridCol w="1658412">
                  <a:extLst>
                    <a:ext uri="{9D8B030D-6E8A-4147-A177-3AD203B41FA5}">
                      <a16:colId xmlns:a16="http://schemas.microsoft.com/office/drawing/2014/main" val="3370674639"/>
                    </a:ext>
                  </a:extLst>
                </a:gridCol>
                <a:gridCol w="1658412">
                  <a:extLst>
                    <a:ext uri="{9D8B030D-6E8A-4147-A177-3AD203B41FA5}">
                      <a16:colId xmlns:a16="http://schemas.microsoft.com/office/drawing/2014/main" val="20004"/>
                    </a:ext>
                  </a:extLst>
                </a:gridCol>
                <a:gridCol w="1658412">
                  <a:extLst>
                    <a:ext uri="{9D8B030D-6E8A-4147-A177-3AD203B41FA5}">
                      <a16:colId xmlns:a16="http://schemas.microsoft.com/office/drawing/2014/main" val="20005"/>
                    </a:ext>
                  </a:extLst>
                </a:gridCol>
                <a:gridCol w="1658412">
                  <a:extLst>
                    <a:ext uri="{9D8B030D-6E8A-4147-A177-3AD203B41FA5}">
                      <a16:colId xmlns:a16="http://schemas.microsoft.com/office/drawing/2014/main" val="347914503"/>
                    </a:ext>
                  </a:extLst>
                </a:gridCol>
              </a:tblGrid>
              <a:tr h="806782">
                <a:tc gridSpan="2">
                  <a:txBody>
                    <a:bodyPr/>
                    <a:lstStyle/>
                    <a:p>
                      <a:pPr marL="0" marR="0" lvl="0" fontAlgn="ctr">
                        <a:lnSpc>
                          <a:spcPct val="120000"/>
                        </a:lnSpc>
                        <a:spcBef>
                          <a:spcPts val="0"/>
                        </a:spcBef>
                        <a:spcAft>
                          <a:spcPts val="430"/>
                        </a:spcAft>
                      </a:pPr>
                      <a:r>
                        <a:rPr lang="en-US" sz="4400" b="1" kern="1200" cap="none" spc="-102" baseline="0">
                          <a:ln w="3175">
                            <a:noFill/>
                          </a:ln>
                          <a:solidFill>
                            <a:srgbClr val="002060"/>
                          </a:solidFill>
                          <a:effectLst/>
                          <a:latin typeface="+mj-lt"/>
                          <a:ea typeface="+mn-ea"/>
                          <a:cs typeface="Segoe UI" pitchFamily="34" charset="0"/>
                        </a:rPr>
                        <a:t>Subscriber benefits</a:t>
                      </a:r>
                    </a:p>
                  </a:txBody>
                  <a:tcPr marL="89630" marR="44814" marT="0" marB="0"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pPr marL="0" marR="0" lvl="0" fontAlgn="ctr">
                        <a:lnSpc>
                          <a:spcPct val="120000"/>
                        </a:lnSpc>
                        <a:spcBef>
                          <a:spcPts val="0"/>
                        </a:spcBef>
                        <a:spcAft>
                          <a:spcPts val="430"/>
                        </a:spcAft>
                      </a:pPr>
                      <a:endParaRPr lang="en-US" sz="4800" kern="1200">
                        <a:solidFill>
                          <a:schemeClr val="dk1"/>
                        </a:solidFill>
                        <a:effectLst/>
                        <a:latin typeface="+mn-lt"/>
                        <a:ea typeface="+mn-ea"/>
                        <a:cs typeface="+mn-cs"/>
                      </a:endParaRPr>
                    </a:p>
                  </a:txBody>
                  <a:tcPr marR="45720" marT="0" marB="0" anchor="ctr"/>
                </a:tc>
                <a:tc>
                  <a:txBody>
                    <a:bodyPr/>
                    <a:lstStyle/>
                    <a:p>
                      <a:pPr marL="0" marR="0" indent="0" algn="ctr" defTabSz="932468" rtl="0" eaLnBrk="1" fontAlgn="ctr" latinLnBrk="0" hangingPunct="1">
                        <a:lnSpc>
                          <a:spcPct val="100000"/>
                        </a:lnSpc>
                        <a:spcBef>
                          <a:spcPts val="0"/>
                        </a:spcBef>
                        <a:spcAft>
                          <a:spcPts val="0"/>
                        </a:spcAft>
                        <a:buClrTx/>
                        <a:buSzTx/>
                        <a:buFontTx/>
                        <a:buNone/>
                        <a:tabLst/>
                        <a:defRPr/>
                      </a:pPr>
                      <a:r>
                        <a:rPr lang="en-US" sz="1400" kern="1200">
                          <a:solidFill>
                            <a:srgbClr val="002060"/>
                          </a:solidFill>
                          <a:effectLst/>
                          <a:latin typeface="+mn-lt"/>
                          <a:ea typeface="+mn-ea"/>
                          <a:cs typeface="+mn-cs"/>
                        </a:rPr>
                        <a:t>VS Enterprise  --Standard </a:t>
                      </a:r>
                    </a:p>
                    <a:p>
                      <a:pPr marL="0" marR="0" indent="0" algn="ctr" defTabSz="932468" rtl="0" eaLnBrk="1" fontAlgn="ctr" latinLnBrk="0" hangingPunct="1">
                        <a:lnSpc>
                          <a:spcPct val="100000"/>
                        </a:lnSpc>
                        <a:spcBef>
                          <a:spcPts val="0"/>
                        </a:spcBef>
                        <a:spcAft>
                          <a:spcPts val="0"/>
                        </a:spcAft>
                        <a:buClrTx/>
                        <a:buSzTx/>
                        <a:buFontTx/>
                        <a:buNone/>
                        <a:tabLst/>
                        <a:defRPr/>
                      </a:pPr>
                      <a:r>
                        <a:rPr lang="en-US" sz="1400" kern="1200" baseline="0">
                          <a:solidFill>
                            <a:srgbClr val="002060"/>
                          </a:solidFill>
                          <a:effectLst/>
                          <a:latin typeface="+mn-lt"/>
                          <a:ea typeface="+mn-ea"/>
                          <a:cs typeface="+mn-cs"/>
                        </a:rPr>
                        <a:t>&amp; Annual</a:t>
                      </a:r>
                      <a:endParaRPr lang="en-US" sz="900" kern="1200">
                        <a:solidFill>
                          <a:srgbClr val="002060"/>
                        </a:solidFill>
                        <a:effectLst/>
                        <a:latin typeface="+mn-lt"/>
                        <a:ea typeface="+mn-ea"/>
                        <a:cs typeface="+mn-cs"/>
                      </a:endParaRPr>
                    </a:p>
                  </a:txBody>
                  <a:tcPr marL="89630" marR="44814" marT="0" marB="0"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marL="0" marR="0" algn="ctr" defTabSz="932468" rtl="0" eaLnBrk="1" fontAlgn="ctr" latinLnBrk="0" hangingPunct="1">
                        <a:lnSpc>
                          <a:spcPct val="100000"/>
                        </a:lnSpc>
                        <a:spcBef>
                          <a:spcPts val="0"/>
                        </a:spcBef>
                        <a:spcAft>
                          <a:spcPts val="0"/>
                        </a:spcAft>
                      </a:pPr>
                      <a:r>
                        <a:rPr lang="en-US" sz="1400" kern="1200">
                          <a:solidFill>
                            <a:srgbClr val="002060"/>
                          </a:solidFill>
                          <a:effectLst/>
                          <a:latin typeface="+mn-lt"/>
                          <a:ea typeface="+mn-ea"/>
                          <a:cs typeface="+mn-cs"/>
                        </a:rPr>
                        <a:t>VS Professional </a:t>
                      </a:r>
                      <a:r>
                        <a:rPr lang="en-US" sz="1400" kern="1200" baseline="0">
                          <a:solidFill>
                            <a:srgbClr val="002060"/>
                          </a:solidFill>
                          <a:effectLst/>
                          <a:latin typeface="+mn-lt"/>
                          <a:ea typeface="+mn-ea"/>
                          <a:cs typeface="+mn-cs"/>
                        </a:rPr>
                        <a:t>– Standard &amp; Annual</a:t>
                      </a:r>
                      <a:endParaRPr lang="en-US" sz="1400" kern="1200">
                        <a:solidFill>
                          <a:srgbClr val="002060"/>
                        </a:solidFill>
                        <a:effectLst/>
                        <a:latin typeface="+mn-lt"/>
                        <a:ea typeface="+mn-ea"/>
                        <a:cs typeface="+mn-cs"/>
                      </a:endParaRPr>
                    </a:p>
                  </a:txBody>
                  <a:tcPr marL="89630" marR="44814" marT="0" marB="0"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marL="0" marR="0" algn="ctr" defTabSz="932468" rtl="0" eaLnBrk="1" fontAlgn="ctr" latinLnBrk="0" hangingPunct="1">
                        <a:lnSpc>
                          <a:spcPct val="100000"/>
                        </a:lnSpc>
                        <a:spcBef>
                          <a:spcPts val="0"/>
                        </a:spcBef>
                        <a:spcAft>
                          <a:spcPts val="0"/>
                        </a:spcAft>
                      </a:pPr>
                      <a:r>
                        <a:rPr lang="en-US" sz="1400" kern="1200">
                          <a:solidFill>
                            <a:srgbClr val="002060"/>
                          </a:solidFill>
                          <a:effectLst/>
                          <a:latin typeface="+mn-lt"/>
                          <a:ea typeface="+mn-ea"/>
                          <a:cs typeface="+mn-cs"/>
                        </a:rPr>
                        <a:t>VS Test Professional </a:t>
                      </a:r>
                    </a:p>
                  </a:txBody>
                  <a:tcPr marL="89630" marR="44814" marT="0" marB="0"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a:r>
                        <a:rPr lang="en-US" sz="1400">
                          <a:solidFill>
                            <a:srgbClr val="002060"/>
                          </a:solidFill>
                        </a:rPr>
                        <a:t>MSDN Platforms</a:t>
                      </a:r>
                    </a:p>
                  </a:txBody>
                  <a:tcPr marL="89630" marR="44814" marT="0" marB="0"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230613">
                <a:tc rowSpan="9">
                  <a:txBody>
                    <a:bodyPr/>
                    <a:lstStyle/>
                    <a:p>
                      <a:pPr marL="0" marR="0" lvl="0" fontAlgn="ctr">
                        <a:lnSpc>
                          <a:spcPct val="120000"/>
                        </a:lnSpc>
                        <a:spcBef>
                          <a:spcPts val="0"/>
                        </a:spcBef>
                        <a:spcAft>
                          <a:spcPts val="430"/>
                        </a:spcAft>
                      </a:pPr>
                      <a:r>
                        <a:rPr lang="en-US" sz="1000">
                          <a:effectLst/>
                        </a:rPr>
                        <a:t>Tools </a:t>
                      </a:r>
                      <a:endParaRPr lang="en-US" sz="1000">
                        <a:solidFill>
                          <a:schemeClr val="tx1"/>
                        </a:solidFill>
                        <a:effectLst/>
                        <a:latin typeface="+mn-lt"/>
                        <a:ea typeface="Times New Roman"/>
                        <a:cs typeface="Segoe UI" pitchFamily="34" charset="0"/>
                      </a:endParaRPr>
                    </a:p>
                  </a:txBody>
                  <a:tcPr marL="89630" marR="44814"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lvl="0" fontAlgn="ctr">
                        <a:lnSpc>
                          <a:spcPct val="120000"/>
                        </a:lnSpc>
                        <a:spcBef>
                          <a:spcPts val="0"/>
                        </a:spcBef>
                        <a:spcAft>
                          <a:spcPts val="430"/>
                        </a:spcAft>
                      </a:pPr>
                      <a:r>
                        <a:rPr lang="en-US" sz="1000">
                          <a:effectLst/>
                        </a:rPr>
                        <a:t>Visual Studio</a:t>
                      </a:r>
                      <a:r>
                        <a:rPr lang="en-US" sz="1000" baseline="0">
                          <a:effectLst/>
                        </a:rPr>
                        <a:t> IDE edition</a:t>
                      </a:r>
                      <a:endParaRPr lang="en-US" sz="1000">
                        <a:solidFill>
                          <a:schemeClr val="bg1"/>
                        </a:solidFill>
                        <a:effectLst/>
                        <a:latin typeface="+mn-lt"/>
                        <a:ea typeface="Times New Roman"/>
                        <a:cs typeface="Segoe UI" pitchFamily="34" charset="0"/>
                      </a:endParaRPr>
                    </a:p>
                  </a:txBody>
                  <a:tcPr marL="89630" marR="44814" marT="0" marB="0" anchor="ctr">
                    <a:lnL w="12700"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tcPr>
                </a:tc>
                <a:tc>
                  <a:txBody>
                    <a:bodyPr/>
                    <a:lstStyle/>
                    <a:p>
                      <a:pPr marL="0" marR="0" algn="ctr" defTabSz="932468" rtl="0" eaLnBrk="1" fontAlgn="ctr" latinLnBrk="0" hangingPunct="1">
                        <a:lnSpc>
                          <a:spcPct val="100000"/>
                        </a:lnSpc>
                        <a:spcBef>
                          <a:spcPts val="0"/>
                        </a:spcBef>
                        <a:spcAft>
                          <a:spcPts val="0"/>
                        </a:spcAft>
                      </a:pPr>
                      <a:r>
                        <a:rPr lang="en-US" sz="1000" kern="1200">
                          <a:effectLst/>
                        </a:rPr>
                        <a:t>Enterprise</a:t>
                      </a:r>
                      <a:endParaRPr lang="en-US" sz="1000" kern="1200">
                        <a:solidFill>
                          <a:schemeClr val="dk1"/>
                        </a:solidFill>
                        <a:effectLst/>
                        <a:latin typeface="+mn-lt"/>
                        <a:ea typeface="+mn-ea"/>
                        <a:cs typeface="+mn-cs"/>
                      </a:endParaRPr>
                    </a:p>
                  </a:txBody>
                  <a:tcPr marL="89630" marR="44814" marT="0" marB="0" anchor="ctr">
                    <a:lnT w="28575" cap="flat" cmpd="sng" algn="ctr">
                      <a:solidFill>
                        <a:schemeClr val="tx1"/>
                      </a:solidFill>
                      <a:prstDash val="solid"/>
                      <a:round/>
                      <a:headEnd type="none" w="med" len="med"/>
                      <a:tailEnd type="none" w="med" len="med"/>
                    </a:lnT>
                    <a:solidFill>
                      <a:schemeClr val="accent4">
                        <a:lumMod val="60000"/>
                        <a:lumOff val="40000"/>
                      </a:schemeClr>
                    </a:solidFill>
                  </a:tcPr>
                </a:tc>
                <a:tc>
                  <a:txBody>
                    <a:bodyPr/>
                    <a:lstStyle/>
                    <a:p>
                      <a:pPr marL="0" marR="0" algn="ctr" defTabSz="932468" rtl="0" eaLnBrk="1" fontAlgn="ctr" latinLnBrk="0" hangingPunct="1">
                        <a:lnSpc>
                          <a:spcPct val="100000"/>
                        </a:lnSpc>
                        <a:spcBef>
                          <a:spcPts val="0"/>
                        </a:spcBef>
                        <a:spcAft>
                          <a:spcPts val="0"/>
                        </a:spcAft>
                      </a:pPr>
                      <a:r>
                        <a:rPr lang="en-US" sz="1000" kern="1200">
                          <a:effectLst/>
                        </a:rPr>
                        <a:t>Professional</a:t>
                      </a:r>
                      <a:endParaRPr lang="en-US" sz="1000" kern="1200">
                        <a:solidFill>
                          <a:schemeClr val="dk1"/>
                        </a:solidFill>
                        <a:effectLst/>
                        <a:latin typeface="+mn-lt"/>
                        <a:ea typeface="+mn-ea"/>
                        <a:cs typeface="+mn-cs"/>
                      </a:endParaRPr>
                    </a:p>
                  </a:txBody>
                  <a:tcPr marL="89630" marR="44814" marT="0" marB="0" anchor="ctr">
                    <a:lnT w="28575" cap="flat" cmpd="sng" algn="ctr">
                      <a:solidFill>
                        <a:schemeClr val="tx1"/>
                      </a:solidFill>
                      <a:prstDash val="solid"/>
                      <a:round/>
                      <a:headEnd type="none" w="med" len="med"/>
                      <a:tailEnd type="none" w="med" len="med"/>
                    </a:lnT>
                    <a:solidFill>
                      <a:schemeClr val="accent4">
                        <a:lumMod val="20000"/>
                        <a:lumOff val="80000"/>
                      </a:schemeClr>
                    </a:solidFill>
                  </a:tcPr>
                </a:tc>
                <a:tc>
                  <a:txBody>
                    <a:bodyPr/>
                    <a:lstStyle/>
                    <a:p>
                      <a:pPr marL="0" marR="0" algn="ctr" defTabSz="932468" rtl="0" eaLnBrk="1" fontAlgn="ctr" latinLnBrk="0" hangingPunct="1">
                        <a:lnSpc>
                          <a:spcPct val="100000"/>
                        </a:lnSpc>
                        <a:spcBef>
                          <a:spcPts val="0"/>
                        </a:spcBef>
                        <a:spcAft>
                          <a:spcPts val="0"/>
                        </a:spcAft>
                      </a:pPr>
                      <a:r>
                        <a:rPr lang="en-US" sz="1000" kern="1200">
                          <a:effectLst/>
                        </a:rPr>
                        <a:t>Test Professional</a:t>
                      </a:r>
                      <a:endParaRPr lang="en-US" sz="1000" kern="1200">
                        <a:solidFill>
                          <a:schemeClr val="dk1"/>
                        </a:solidFill>
                        <a:effectLst/>
                        <a:latin typeface="+mn-lt"/>
                        <a:ea typeface="+mn-ea"/>
                        <a:cs typeface="+mn-cs"/>
                      </a:endParaRPr>
                    </a:p>
                  </a:txBody>
                  <a:tcPr marL="89630" marR="44814" marT="0" marB="0" anchor="ctr">
                    <a:lnT w="28575" cap="flat" cmpd="sng" algn="ctr">
                      <a:solidFill>
                        <a:schemeClr val="tx1"/>
                      </a:solidFill>
                      <a:prstDash val="solid"/>
                      <a:round/>
                      <a:headEnd type="none" w="med" len="med"/>
                      <a:tailEnd type="none" w="med" len="med"/>
                    </a:lnT>
                    <a:solidFill>
                      <a:schemeClr val="accent4">
                        <a:lumMod val="60000"/>
                        <a:lumOff val="40000"/>
                      </a:schemeClr>
                    </a:solidFill>
                  </a:tcPr>
                </a:tc>
                <a:tc>
                  <a:txBody>
                    <a:bodyPr/>
                    <a:lstStyle/>
                    <a:p>
                      <a:endParaRPr lang="en-US" sz="1000"/>
                    </a:p>
                  </a:txBody>
                  <a:tcPr marL="89630" marR="44814" marT="0" marB="0"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accent4">
                        <a:lumMod val="20000"/>
                        <a:lumOff val="80000"/>
                      </a:schemeClr>
                    </a:solidFill>
                  </a:tcPr>
                </a:tc>
                <a:extLst>
                  <a:ext uri="{0D108BD9-81ED-4DB2-BD59-A6C34878D82A}">
                    <a16:rowId xmlns:a16="http://schemas.microsoft.com/office/drawing/2014/main" val="10001"/>
                  </a:ext>
                </a:extLst>
              </a:tr>
              <a:tr h="230613">
                <a:tc vMerge="1">
                  <a:txBody>
                    <a:bodyPr/>
                    <a:lstStyle/>
                    <a:p>
                      <a:endParaRPr lang="en-US"/>
                    </a:p>
                  </a:txBody>
                  <a:tcPr/>
                </a:tc>
                <a:tc>
                  <a:txBody>
                    <a:bodyPr/>
                    <a:lstStyle/>
                    <a:p>
                      <a:pPr marL="0" marR="0" lvl="0" fontAlgn="ctr">
                        <a:lnSpc>
                          <a:spcPct val="100000"/>
                        </a:lnSpc>
                        <a:spcBef>
                          <a:spcPts val="0"/>
                        </a:spcBef>
                        <a:spcAft>
                          <a:spcPts val="0"/>
                        </a:spcAft>
                      </a:pPr>
                      <a:r>
                        <a:rPr lang="en-US" sz="1000">
                          <a:solidFill>
                            <a:schemeClr val="tx1"/>
                          </a:solidFill>
                          <a:effectLst/>
                          <a:latin typeface="+mn-lt"/>
                          <a:ea typeface="Times New Roman"/>
                          <a:cs typeface="Segoe UI" pitchFamily="34" charset="0"/>
                        </a:rPr>
                        <a:t>Visual Studio for Mac edition</a:t>
                      </a:r>
                    </a:p>
                  </a:txBody>
                  <a:tcPr marL="89630" marR="44814" marT="0" marB="0" anchor="ctr">
                    <a:lnL w="12700" cap="flat" cmpd="sng" algn="ctr">
                      <a:solidFill>
                        <a:schemeClr val="tx1"/>
                      </a:solidFill>
                      <a:prstDash val="solid"/>
                      <a:round/>
                      <a:headEnd type="none" w="med" len="med"/>
                      <a:tailEnd type="none" w="med" len="med"/>
                    </a:lnL>
                  </a:tcPr>
                </a:tc>
                <a:tc>
                  <a:txBody>
                    <a:bodyPr/>
                    <a:lstStyle/>
                    <a:p>
                      <a:pPr marL="0" marR="0" algn="ctr" defTabSz="932468" rtl="0" eaLnBrk="1" fontAlgn="ctr" latinLnBrk="0" hangingPunct="1">
                        <a:lnSpc>
                          <a:spcPct val="100000"/>
                        </a:lnSpc>
                        <a:spcBef>
                          <a:spcPts val="0"/>
                        </a:spcBef>
                        <a:spcAft>
                          <a:spcPts val="0"/>
                        </a:spcAft>
                      </a:pPr>
                      <a:r>
                        <a:rPr lang="en-US" sz="1000" kern="1200">
                          <a:effectLst/>
                        </a:rPr>
                        <a:t>Enterprise</a:t>
                      </a:r>
                      <a:endParaRPr lang="en-US" sz="1000" kern="1200">
                        <a:solidFill>
                          <a:schemeClr val="dk1"/>
                        </a:solidFill>
                        <a:effectLst/>
                        <a:latin typeface="+mn-lt"/>
                        <a:ea typeface="+mn-ea"/>
                        <a:cs typeface="+mn-cs"/>
                      </a:endParaRPr>
                    </a:p>
                  </a:txBody>
                  <a:tcPr marL="89630" marR="44814" marT="0" marB="0" anchor="ctr">
                    <a:solidFill>
                      <a:schemeClr val="accent4">
                        <a:lumMod val="60000"/>
                        <a:lumOff val="40000"/>
                      </a:schemeClr>
                    </a:solidFill>
                  </a:tcPr>
                </a:tc>
                <a:tc>
                  <a:txBody>
                    <a:bodyPr/>
                    <a:lstStyle/>
                    <a:p>
                      <a:pPr marL="0" marR="0" algn="ctr" defTabSz="932468" rtl="0" eaLnBrk="1" fontAlgn="ctr" latinLnBrk="0" hangingPunct="1">
                        <a:lnSpc>
                          <a:spcPct val="100000"/>
                        </a:lnSpc>
                        <a:spcBef>
                          <a:spcPts val="0"/>
                        </a:spcBef>
                        <a:spcAft>
                          <a:spcPts val="0"/>
                        </a:spcAft>
                      </a:pPr>
                      <a:r>
                        <a:rPr lang="en-US" sz="1000" kern="1200">
                          <a:effectLst/>
                        </a:rPr>
                        <a:t>Professional</a:t>
                      </a:r>
                      <a:endParaRPr lang="en-US" sz="1000" kern="1200">
                        <a:solidFill>
                          <a:schemeClr val="dk1"/>
                        </a:solidFill>
                        <a:effectLst/>
                        <a:latin typeface="+mn-lt"/>
                        <a:ea typeface="+mn-ea"/>
                        <a:cs typeface="+mn-cs"/>
                      </a:endParaRPr>
                    </a:p>
                  </a:txBody>
                  <a:tcPr marL="89630" marR="44814" marT="0" marB="0" anchor="ctr">
                    <a:solidFill>
                      <a:schemeClr val="accent4">
                        <a:lumMod val="20000"/>
                        <a:lumOff val="80000"/>
                      </a:schemeClr>
                    </a:solidFill>
                  </a:tcPr>
                </a:tc>
                <a:tc>
                  <a:txBody>
                    <a:bodyPr/>
                    <a:lstStyle/>
                    <a:p>
                      <a:pPr marL="0" marR="0" indent="0" algn="ctr" defTabSz="932468" rtl="0" eaLnBrk="1" fontAlgn="ctr" latinLnBrk="0" hangingPunct="1">
                        <a:lnSpc>
                          <a:spcPct val="100000"/>
                        </a:lnSpc>
                        <a:spcBef>
                          <a:spcPts val="0"/>
                        </a:spcBef>
                        <a:spcAft>
                          <a:spcPts val="0"/>
                        </a:spcAft>
                        <a:buClrTx/>
                        <a:buSzTx/>
                        <a:buFontTx/>
                        <a:buNone/>
                        <a:tabLst/>
                        <a:defRPr/>
                      </a:pPr>
                      <a:endParaRPr lang="en-US" sz="1000" kern="1200">
                        <a:solidFill>
                          <a:schemeClr val="tx1"/>
                        </a:solidFill>
                        <a:effectLst/>
                        <a:latin typeface="+mn-lt"/>
                        <a:ea typeface="+mn-ea"/>
                        <a:cs typeface="+mn-cs"/>
                      </a:endParaRPr>
                    </a:p>
                  </a:txBody>
                  <a:tcPr marL="89630" marR="44814" marT="0" marB="0" anchor="ctr">
                    <a:solidFill>
                      <a:schemeClr val="accent4">
                        <a:lumMod val="60000"/>
                        <a:lumOff val="40000"/>
                      </a:schemeClr>
                    </a:solidFill>
                  </a:tcPr>
                </a:tc>
                <a:tc>
                  <a:txBody>
                    <a:bodyPr/>
                    <a:lstStyle/>
                    <a:p>
                      <a:pPr marL="0" marR="0" indent="0" algn="ctr" defTabSz="932468" rtl="0" eaLnBrk="1" fontAlgn="ctr" latinLnBrk="0" hangingPunct="1">
                        <a:lnSpc>
                          <a:spcPct val="100000"/>
                        </a:lnSpc>
                        <a:spcBef>
                          <a:spcPts val="0"/>
                        </a:spcBef>
                        <a:spcAft>
                          <a:spcPts val="0"/>
                        </a:spcAft>
                        <a:buClrTx/>
                        <a:buSzTx/>
                        <a:buFontTx/>
                        <a:buNone/>
                        <a:tabLst/>
                        <a:defRPr/>
                      </a:pPr>
                      <a:endParaRPr lang="en-US" sz="1000" kern="1200">
                        <a:solidFill>
                          <a:schemeClr val="tx1"/>
                        </a:solidFill>
                        <a:effectLst/>
                        <a:latin typeface="+mn-lt"/>
                        <a:ea typeface="+mn-ea"/>
                        <a:cs typeface="+mn-cs"/>
                      </a:endParaRPr>
                    </a:p>
                  </a:txBody>
                  <a:tcPr marL="89630" marR="44814" marT="0" marB="0" anchor="ctr">
                    <a:lnR w="28575" cap="flat" cmpd="sng" algn="ctr">
                      <a:solidFill>
                        <a:schemeClr val="tx1"/>
                      </a:solidFill>
                      <a:prstDash val="solid"/>
                      <a:round/>
                      <a:headEnd type="none" w="med" len="med"/>
                      <a:tailEnd type="none" w="med" len="med"/>
                    </a:lnR>
                    <a:solidFill>
                      <a:schemeClr val="accent4">
                        <a:lumMod val="20000"/>
                        <a:lumOff val="80000"/>
                      </a:schemeClr>
                    </a:solidFill>
                  </a:tcPr>
                </a:tc>
                <a:extLst>
                  <a:ext uri="{0D108BD9-81ED-4DB2-BD59-A6C34878D82A}">
                    <a16:rowId xmlns:a16="http://schemas.microsoft.com/office/drawing/2014/main" val="26624161"/>
                  </a:ext>
                </a:extLst>
              </a:tr>
              <a:tr h="230613">
                <a:tc vMerge="1">
                  <a:txBody>
                    <a:bodyPr/>
                    <a:lstStyle/>
                    <a:p>
                      <a:pPr marL="0" marR="0" lvl="0" algn="l" defTabSz="932468" rtl="0" eaLnBrk="1" fontAlgn="ctr" latinLnBrk="0" hangingPunct="1">
                        <a:lnSpc>
                          <a:spcPct val="100000"/>
                        </a:lnSpc>
                        <a:spcBef>
                          <a:spcPts val="0"/>
                        </a:spcBef>
                        <a:spcAft>
                          <a:spcPts val="0"/>
                        </a:spcAft>
                      </a:pPr>
                      <a:endParaRPr lang="en-US" sz="1050" kern="1200">
                        <a:solidFill>
                          <a:schemeClr val="dk1"/>
                        </a:solidFill>
                        <a:effectLst/>
                        <a:latin typeface="+mn-lt"/>
                        <a:ea typeface="+mn-ea"/>
                        <a:cs typeface="+mn-cs"/>
                      </a:endParaRPr>
                    </a:p>
                  </a:txBody>
                  <a:tcPr marR="45720" marT="0" marB="0" anchor="ctr"/>
                </a:tc>
                <a:tc>
                  <a:txBody>
                    <a:bodyPr/>
                    <a:lstStyle/>
                    <a:p>
                      <a:pPr marL="0" marR="0" lvl="0" algn="l" defTabSz="932468" rtl="0" eaLnBrk="1" fontAlgn="ctr" latinLnBrk="0" hangingPunct="1">
                        <a:lnSpc>
                          <a:spcPct val="100000"/>
                        </a:lnSpc>
                        <a:spcBef>
                          <a:spcPts val="0"/>
                        </a:spcBef>
                        <a:spcAft>
                          <a:spcPts val="0"/>
                        </a:spcAft>
                      </a:pPr>
                      <a:r>
                        <a:rPr lang="en-US" sz="1000" kern="1200">
                          <a:effectLst/>
                        </a:rPr>
                        <a:t>Visual Studio Team Foundation Server 2017 and one CAL</a:t>
                      </a:r>
                      <a:endParaRPr lang="en-US" sz="1000" kern="1200">
                        <a:solidFill>
                          <a:schemeClr val="dk1"/>
                        </a:solidFill>
                        <a:effectLst/>
                        <a:latin typeface="+mn-lt"/>
                        <a:ea typeface="+mn-ea"/>
                        <a:cs typeface="+mn-cs"/>
                      </a:endParaRPr>
                    </a:p>
                  </a:txBody>
                  <a:tcPr marL="89630" marR="44814" marT="0" marB="0" anchor="ctr">
                    <a:lnL w="12700" cap="flat" cmpd="sng" algn="ctr">
                      <a:solidFill>
                        <a:schemeClr val="tx1"/>
                      </a:solidFill>
                      <a:prstDash val="solid"/>
                      <a:round/>
                      <a:headEnd type="none" w="med" len="med"/>
                      <a:tailEnd type="none" w="med" len="med"/>
                    </a:lnL>
                  </a:tcPr>
                </a:tc>
                <a:tc>
                  <a:txBody>
                    <a:bodyPr/>
                    <a:lstStyle/>
                    <a:p>
                      <a:pPr marL="0" marR="0" indent="0" algn="ctr" defTabSz="932468" rtl="0" eaLnBrk="1" fontAlgn="ctr" latinLnBrk="0" hangingPunct="1">
                        <a:lnSpc>
                          <a:spcPct val="100000"/>
                        </a:lnSpc>
                        <a:spcBef>
                          <a:spcPts val="0"/>
                        </a:spcBef>
                        <a:spcAft>
                          <a:spcPts val="0"/>
                        </a:spcAft>
                        <a:buClrTx/>
                        <a:buSzTx/>
                        <a:buFontTx/>
                        <a:buNone/>
                        <a:tabLst/>
                        <a:defRPr/>
                      </a:pPr>
                      <a:r>
                        <a:rPr lang="en-US" sz="1000" kern="1200">
                          <a:effectLst/>
                        </a:rPr>
                        <a:t>●●●</a:t>
                      </a:r>
                      <a:endParaRPr lang="en-US" sz="1000" kern="1200">
                        <a:solidFill>
                          <a:schemeClr val="dk1"/>
                        </a:solidFill>
                        <a:effectLst/>
                        <a:latin typeface="+mn-lt"/>
                        <a:ea typeface="+mn-ea"/>
                        <a:cs typeface="+mn-cs"/>
                      </a:endParaRPr>
                    </a:p>
                  </a:txBody>
                  <a:tcPr marL="89630" marR="44814" marT="0" marB="0" anchor="ctr">
                    <a:solidFill>
                      <a:schemeClr val="accent4">
                        <a:lumMod val="60000"/>
                        <a:lumOff val="40000"/>
                      </a:schemeClr>
                    </a:solidFill>
                  </a:tcPr>
                </a:tc>
                <a:tc>
                  <a:txBody>
                    <a:bodyPr/>
                    <a:lstStyle/>
                    <a:p>
                      <a:pPr marL="0" marR="0" algn="ctr" defTabSz="932468" rtl="0" eaLnBrk="1" fontAlgn="ctr" latinLnBrk="0" hangingPunct="1">
                        <a:lnSpc>
                          <a:spcPct val="100000"/>
                        </a:lnSpc>
                        <a:spcBef>
                          <a:spcPts val="0"/>
                        </a:spcBef>
                        <a:spcAft>
                          <a:spcPts val="0"/>
                        </a:spcAft>
                      </a:pPr>
                      <a:r>
                        <a:rPr lang="en-US" sz="1000" kern="1200">
                          <a:effectLst/>
                        </a:rPr>
                        <a:t>●</a:t>
                      </a:r>
                      <a:endParaRPr lang="en-US" sz="1000" kern="1200">
                        <a:solidFill>
                          <a:schemeClr val="dk1"/>
                        </a:solidFill>
                        <a:effectLst/>
                        <a:latin typeface="+mn-lt"/>
                        <a:ea typeface="+mn-ea"/>
                        <a:cs typeface="+mn-cs"/>
                      </a:endParaRPr>
                    </a:p>
                  </a:txBody>
                  <a:tcPr marL="89630" marR="44814" marT="0" marB="0" anchor="ctr">
                    <a:solidFill>
                      <a:schemeClr val="accent4">
                        <a:lumMod val="20000"/>
                        <a:lumOff val="80000"/>
                      </a:schemeClr>
                    </a:solidFill>
                  </a:tcPr>
                </a:tc>
                <a:tc>
                  <a:txBody>
                    <a:bodyPr/>
                    <a:lstStyle/>
                    <a:p>
                      <a:pPr marL="0" marR="0" indent="0" algn="ctr" defTabSz="932468" rtl="0" eaLnBrk="1" fontAlgn="ctr" latinLnBrk="0" hangingPunct="1">
                        <a:lnSpc>
                          <a:spcPct val="100000"/>
                        </a:lnSpc>
                        <a:spcBef>
                          <a:spcPts val="0"/>
                        </a:spcBef>
                        <a:spcAft>
                          <a:spcPts val="0"/>
                        </a:spcAft>
                        <a:buClrTx/>
                        <a:buSzTx/>
                        <a:buFontTx/>
                        <a:buNone/>
                        <a:tabLst/>
                        <a:defRPr/>
                      </a:pPr>
                      <a:r>
                        <a:rPr lang="en-US" sz="1000" kern="1200">
                          <a:effectLst/>
                        </a:rPr>
                        <a:t>●●●</a:t>
                      </a:r>
                      <a:endParaRPr lang="en-US" sz="1000" kern="1200">
                        <a:solidFill>
                          <a:schemeClr val="dk1"/>
                        </a:solidFill>
                        <a:effectLst/>
                        <a:latin typeface="+mn-lt"/>
                        <a:ea typeface="+mn-ea"/>
                        <a:cs typeface="+mn-cs"/>
                      </a:endParaRPr>
                    </a:p>
                  </a:txBody>
                  <a:tcPr marL="89630" marR="44814" marT="0" marB="0" anchor="ctr">
                    <a:solidFill>
                      <a:schemeClr val="accent4">
                        <a:lumMod val="60000"/>
                        <a:lumOff val="40000"/>
                      </a:schemeClr>
                    </a:solidFill>
                  </a:tcPr>
                </a:tc>
                <a:tc>
                  <a:txBody>
                    <a:bodyPr/>
                    <a:lstStyle/>
                    <a:p>
                      <a:pPr marL="0" marR="0" indent="0" algn="ctr" defTabSz="932468" rtl="0" eaLnBrk="1" fontAlgn="ctr" latinLnBrk="0" hangingPunct="1">
                        <a:lnSpc>
                          <a:spcPct val="100000"/>
                        </a:lnSpc>
                        <a:spcBef>
                          <a:spcPts val="0"/>
                        </a:spcBef>
                        <a:spcAft>
                          <a:spcPts val="0"/>
                        </a:spcAft>
                        <a:buClrTx/>
                        <a:buSzTx/>
                        <a:buFontTx/>
                        <a:buNone/>
                        <a:tabLst/>
                        <a:defRPr/>
                      </a:pPr>
                      <a:r>
                        <a:rPr lang="en-US" sz="1000" kern="1200">
                          <a:effectLst/>
                        </a:rPr>
                        <a:t>●●</a:t>
                      </a:r>
                      <a:endParaRPr lang="en-US" sz="1000" kern="1200">
                        <a:solidFill>
                          <a:schemeClr val="dk1"/>
                        </a:solidFill>
                        <a:effectLst/>
                        <a:latin typeface="+mn-lt"/>
                        <a:ea typeface="+mn-ea"/>
                        <a:cs typeface="+mn-cs"/>
                      </a:endParaRPr>
                    </a:p>
                  </a:txBody>
                  <a:tcPr marL="89630" marR="44814" marT="0" marB="0" anchor="ctr">
                    <a:lnR w="28575" cap="flat" cmpd="sng" algn="ctr">
                      <a:solidFill>
                        <a:schemeClr val="tx1"/>
                      </a:solidFill>
                      <a:prstDash val="solid"/>
                      <a:round/>
                      <a:headEnd type="none" w="med" len="med"/>
                      <a:tailEnd type="none" w="med" len="med"/>
                    </a:lnR>
                    <a:solidFill>
                      <a:schemeClr val="accent4">
                        <a:lumMod val="20000"/>
                        <a:lumOff val="80000"/>
                      </a:schemeClr>
                    </a:solidFill>
                  </a:tcPr>
                </a:tc>
                <a:extLst>
                  <a:ext uri="{0D108BD9-81ED-4DB2-BD59-A6C34878D82A}">
                    <a16:rowId xmlns:a16="http://schemas.microsoft.com/office/drawing/2014/main" val="10002"/>
                  </a:ext>
                </a:extLst>
              </a:tr>
              <a:tr h="230613">
                <a:tc vMerge="1">
                  <a:txBody>
                    <a:bodyPr/>
                    <a:lstStyle/>
                    <a:p>
                      <a:pPr marL="0" marR="0" lvl="0" algn="l" defTabSz="932468" rtl="0" eaLnBrk="1" fontAlgn="ctr" latinLnBrk="0" hangingPunct="1">
                        <a:lnSpc>
                          <a:spcPct val="100000"/>
                        </a:lnSpc>
                        <a:spcBef>
                          <a:spcPts val="0"/>
                        </a:spcBef>
                        <a:spcAft>
                          <a:spcPts val="0"/>
                        </a:spcAft>
                      </a:pPr>
                      <a:endParaRPr lang="en-US" sz="1050" kern="1200">
                        <a:solidFill>
                          <a:schemeClr val="dk1"/>
                        </a:solidFill>
                        <a:effectLst/>
                        <a:latin typeface="+mn-lt"/>
                        <a:ea typeface="+mn-ea"/>
                        <a:cs typeface="+mn-cs"/>
                      </a:endParaRPr>
                    </a:p>
                  </a:txBody>
                  <a:tcPr marR="45720" marT="0" marB="0" anchor="ctr"/>
                </a:tc>
                <a:tc>
                  <a:txBody>
                    <a:bodyPr/>
                    <a:lstStyle/>
                    <a:p>
                      <a:pPr marL="0" marR="0" lvl="0" algn="l" defTabSz="932468" rtl="0" eaLnBrk="1" fontAlgn="ctr" latinLnBrk="0" hangingPunct="1">
                        <a:lnSpc>
                          <a:spcPct val="100000"/>
                        </a:lnSpc>
                        <a:spcBef>
                          <a:spcPts val="0"/>
                        </a:spcBef>
                        <a:spcAft>
                          <a:spcPts val="0"/>
                        </a:spcAft>
                      </a:pPr>
                      <a:r>
                        <a:rPr lang="en-US" sz="1000" kern="1200">
                          <a:effectLst/>
                        </a:rPr>
                        <a:t>Azure DevOps Services</a:t>
                      </a:r>
                      <a:endParaRPr lang="en-US" sz="1000" kern="1200">
                        <a:solidFill>
                          <a:schemeClr val="dk1"/>
                        </a:solidFill>
                        <a:effectLst/>
                        <a:latin typeface="+mn-lt"/>
                        <a:ea typeface="+mn-ea"/>
                        <a:cs typeface="+mn-cs"/>
                      </a:endParaRPr>
                    </a:p>
                  </a:txBody>
                  <a:tcPr marL="89630" marR="44814" marT="0" marB="0" anchor="ctr">
                    <a:lnL w="12700" cap="flat" cmpd="sng" algn="ctr">
                      <a:solidFill>
                        <a:schemeClr val="tx1"/>
                      </a:solidFill>
                      <a:prstDash val="solid"/>
                      <a:round/>
                      <a:headEnd type="none" w="med" len="med"/>
                      <a:tailEnd type="none" w="med" len="med"/>
                    </a:lnL>
                  </a:tcPr>
                </a:tc>
                <a:tc>
                  <a:txBody>
                    <a:bodyPr/>
                    <a:lstStyle/>
                    <a:p>
                      <a:pPr marL="0" marR="0" indent="0" algn="ctr" defTabSz="932468" rtl="0" eaLnBrk="1" fontAlgn="ctr" latinLnBrk="0" hangingPunct="1">
                        <a:lnSpc>
                          <a:spcPct val="100000"/>
                        </a:lnSpc>
                        <a:spcBef>
                          <a:spcPts val="0"/>
                        </a:spcBef>
                        <a:spcAft>
                          <a:spcPts val="0"/>
                        </a:spcAft>
                        <a:buClrTx/>
                        <a:buSzTx/>
                        <a:buFontTx/>
                        <a:buNone/>
                        <a:tabLst/>
                        <a:defRPr/>
                      </a:pPr>
                      <a:r>
                        <a:rPr lang="en-US" sz="1000" kern="1200">
                          <a:effectLst/>
                        </a:rPr>
                        <a:t>●</a:t>
                      </a:r>
                      <a:endParaRPr lang="en-US" sz="1000" kern="1200">
                        <a:solidFill>
                          <a:schemeClr val="dk1"/>
                        </a:solidFill>
                        <a:effectLst/>
                        <a:latin typeface="+mn-lt"/>
                        <a:ea typeface="+mn-ea"/>
                        <a:cs typeface="+mn-cs"/>
                      </a:endParaRPr>
                    </a:p>
                  </a:txBody>
                  <a:tcPr marL="89630" marR="44814" marT="0" marB="0" anchor="ctr">
                    <a:solidFill>
                      <a:schemeClr val="accent4">
                        <a:lumMod val="60000"/>
                        <a:lumOff val="40000"/>
                      </a:schemeClr>
                    </a:solidFill>
                  </a:tcPr>
                </a:tc>
                <a:tc>
                  <a:txBody>
                    <a:bodyPr/>
                    <a:lstStyle/>
                    <a:p>
                      <a:pPr marL="0" marR="0" indent="0" algn="ctr" defTabSz="932468" rtl="0" eaLnBrk="1" fontAlgn="ctr" latinLnBrk="0" hangingPunct="1">
                        <a:lnSpc>
                          <a:spcPct val="100000"/>
                        </a:lnSpc>
                        <a:spcBef>
                          <a:spcPts val="0"/>
                        </a:spcBef>
                        <a:spcAft>
                          <a:spcPts val="0"/>
                        </a:spcAft>
                        <a:buClrTx/>
                        <a:buSzTx/>
                        <a:buFontTx/>
                        <a:buNone/>
                        <a:tabLst/>
                        <a:defRPr/>
                      </a:pPr>
                      <a:r>
                        <a:rPr lang="en-US" sz="1000" kern="1200">
                          <a:effectLst/>
                        </a:rPr>
                        <a:t>●</a:t>
                      </a:r>
                      <a:endParaRPr lang="en-US" sz="1000" kern="1200">
                        <a:solidFill>
                          <a:schemeClr val="dk1"/>
                        </a:solidFill>
                        <a:effectLst/>
                        <a:latin typeface="+mn-lt"/>
                        <a:ea typeface="+mn-ea"/>
                        <a:cs typeface="+mn-cs"/>
                      </a:endParaRPr>
                    </a:p>
                  </a:txBody>
                  <a:tcPr marL="89630" marR="44814" marT="0" marB="0" anchor="ctr">
                    <a:solidFill>
                      <a:schemeClr val="accent4">
                        <a:lumMod val="20000"/>
                        <a:lumOff val="80000"/>
                      </a:schemeClr>
                    </a:solidFill>
                  </a:tcPr>
                </a:tc>
                <a:tc>
                  <a:txBody>
                    <a:bodyPr/>
                    <a:lstStyle/>
                    <a:p>
                      <a:pPr marL="0" marR="0" lvl="0" indent="0" algn="ctr" defTabSz="932468" rtl="0" eaLnBrk="1" fontAlgn="ctr" latinLnBrk="0" hangingPunct="1">
                        <a:lnSpc>
                          <a:spcPct val="100000"/>
                        </a:lnSpc>
                        <a:spcBef>
                          <a:spcPts val="0"/>
                        </a:spcBef>
                        <a:spcAft>
                          <a:spcPts val="0"/>
                        </a:spcAft>
                        <a:buClrTx/>
                        <a:buSzTx/>
                        <a:buFontTx/>
                        <a:buNone/>
                        <a:tabLst/>
                        <a:defRPr/>
                      </a:pPr>
                      <a:r>
                        <a:rPr lang="en-US" sz="1000" kern="1200">
                          <a:effectLst/>
                        </a:rPr>
                        <a:t>●</a:t>
                      </a:r>
                      <a:endParaRPr lang="en-US" sz="1000" kern="1200">
                        <a:solidFill>
                          <a:schemeClr val="dk1"/>
                        </a:solidFill>
                        <a:effectLst/>
                        <a:latin typeface="+mn-lt"/>
                        <a:ea typeface="+mn-ea"/>
                        <a:cs typeface="+mn-cs"/>
                      </a:endParaRPr>
                    </a:p>
                  </a:txBody>
                  <a:tcPr marL="89630" marR="44814" marT="0" marB="0" anchor="ctr">
                    <a:solidFill>
                      <a:schemeClr val="accent4">
                        <a:lumMod val="60000"/>
                        <a:lumOff val="40000"/>
                      </a:schemeClr>
                    </a:solidFill>
                  </a:tcPr>
                </a:tc>
                <a:tc>
                  <a:txBody>
                    <a:bodyPr/>
                    <a:lstStyle/>
                    <a:p>
                      <a:pPr marL="0" marR="0" lvl="0" indent="0" algn="ctr" defTabSz="932468" rtl="0" eaLnBrk="1" fontAlgn="ctr" latinLnBrk="0" hangingPunct="1">
                        <a:lnSpc>
                          <a:spcPct val="100000"/>
                        </a:lnSpc>
                        <a:spcBef>
                          <a:spcPts val="0"/>
                        </a:spcBef>
                        <a:spcAft>
                          <a:spcPts val="0"/>
                        </a:spcAft>
                        <a:buClrTx/>
                        <a:buSzTx/>
                        <a:buFontTx/>
                        <a:buNone/>
                        <a:tabLst/>
                        <a:defRPr/>
                      </a:pPr>
                      <a:r>
                        <a:rPr lang="en-US" sz="1000" kern="1200">
                          <a:effectLst/>
                        </a:rPr>
                        <a:t>●</a:t>
                      </a:r>
                      <a:endParaRPr lang="en-US" sz="1000" kern="1200">
                        <a:solidFill>
                          <a:schemeClr val="dk1"/>
                        </a:solidFill>
                        <a:effectLst/>
                        <a:latin typeface="+mn-lt"/>
                        <a:ea typeface="+mn-ea"/>
                        <a:cs typeface="+mn-cs"/>
                      </a:endParaRPr>
                    </a:p>
                  </a:txBody>
                  <a:tcPr marL="89630" marR="44814" marT="0" marB="0" anchor="ctr">
                    <a:lnR w="28575" cap="flat" cmpd="sng" algn="ctr">
                      <a:solidFill>
                        <a:schemeClr val="tx1"/>
                      </a:solidFill>
                      <a:prstDash val="solid"/>
                      <a:round/>
                      <a:headEnd type="none" w="med" len="med"/>
                      <a:tailEnd type="none" w="med" len="med"/>
                    </a:lnR>
                    <a:solidFill>
                      <a:schemeClr val="accent4">
                        <a:lumMod val="20000"/>
                        <a:lumOff val="80000"/>
                      </a:schemeClr>
                    </a:solidFill>
                  </a:tcPr>
                </a:tc>
                <a:extLst>
                  <a:ext uri="{0D108BD9-81ED-4DB2-BD59-A6C34878D82A}">
                    <a16:rowId xmlns:a16="http://schemas.microsoft.com/office/drawing/2014/main" val="10003"/>
                  </a:ext>
                </a:extLst>
              </a:tr>
              <a:tr h="230613">
                <a:tc vMerge="1">
                  <a:txBody>
                    <a:bodyPr/>
                    <a:lstStyle/>
                    <a:p>
                      <a:pPr marL="0" marR="0" lvl="0" fontAlgn="ctr">
                        <a:lnSpc>
                          <a:spcPct val="120000"/>
                        </a:lnSpc>
                        <a:spcBef>
                          <a:spcPts val="0"/>
                        </a:spcBef>
                        <a:spcAft>
                          <a:spcPts val="430"/>
                        </a:spcAft>
                      </a:pPr>
                      <a:endParaRPr lang="en-US" sz="1050">
                        <a:solidFill>
                          <a:schemeClr val="tx1"/>
                        </a:solidFill>
                        <a:effectLst/>
                        <a:latin typeface="+mn-lt"/>
                        <a:ea typeface="Times New Roman"/>
                        <a:cs typeface="Segoe UI" pitchFamily="34" charset="0"/>
                      </a:endParaRPr>
                    </a:p>
                  </a:txBody>
                  <a:tcPr marR="45720" marT="0" marB="0" anchor="ctr"/>
                </a:tc>
                <a:tc>
                  <a:txBody>
                    <a:bodyPr/>
                    <a:lstStyle/>
                    <a:p>
                      <a:pPr marL="0" marR="0" lvl="0" indent="0" algn="l" defTabSz="932468" rtl="0" eaLnBrk="1" fontAlgn="ctr" latinLnBrk="0" hangingPunct="1">
                        <a:lnSpc>
                          <a:spcPct val="100000"/>
                        </a:lnSpc>
                        <a:spcBef>
                          <a:spcPts val="0"/>
                        </a:spcBef>
                        <a:spcAft>
                          <a:spcPts val="0"/>
                        </a:spcAft>
                        <a:buClrTx/>
                        <a:buSzTx/>
                        <a:buFontTx/>
                        <a:buNone/>
                        <a:tabLst/>
                        <a:defRPr/>
                      </a:pPr>
                      <a:r>
                        <a:rPr lang="en-US" sz="1000" kern="1200">
                          <a:effectLst/>
                        </a:rPr>
                        <a:t>Microsoft Azure monthly credit</a:t>
                      </a:r>
                      <a:endParaRPr lang="en-US" sz="1000" kern="1200">
                        <a:solidFill>
                          <a:schemeClr val="dk1"/>
                        </a:solidFill>
                        <a:effectLst/>
                        <a:latin typeface="+mn-lt"/>
                        <a:ea typeface="+mn-ea"/>
                        <a:cs typeface="+mn-cs"/>
                      </a:endParaRPr>
                    </a:p>
                  </a:txBody>
                  <a:tcPr marL="89630" marR="44814" marT="0" marB="0" anchor="ctr">
                    <a:lnL w="12700" cap="flat" cmpd="sng" algn="ctr">
                      <a:solidFill>
                        <a:schemeClr val="tx1"/>
                      </a:solidFill>
                      <a:prstDash val="solid"/>
                      <a:round/>
                      <a:headEnd type="none" w="med" len="med"/>
                      <a:tailEnd type="none" w="med" len="med"/>
                    </a:lnL>
                  </a:tcPr>
                </a:tc>
                <a:tc>
                  <a:txBody>
                    <a:bodyPr/>
                    <a:lstStyle/>
                    <a:p>
                      <a:pPr marL="0" marR="0" algn="ctr" defTabSz="932468" rtl="0" eaLnBrk="1" fontAlgn="ctr" latinLnBrk="0" hangingPunct="1">
                        <a:lnSpc>
                          <a:spcPct val="100000"/>
                        </a:lnSpc>
                        <a:spcBef>
                          <a:spcPts val="0"/>
                        </a:spcBef>
                        <a:spcAft>
                          <a:spcPts val="0"/>
                        </a:spcAft>
                      </a:pPr>
                      <a:r>
                        <a:rPr lang="en-US" sz="1000" kern="1200">
                          <a:effectLst/>
                        </a:rPr>
                        <a:t>$150/month</a:t>
                      </a:r>
                      <a:endParaRPr lang="en-US" sz="1000" kern="1200">
                        <a:solidFill>
                          <a:schemeClr val="dk1"/>
                        </a:solidFill>
                        <a:effectLst/>
                        <a:latin typeface="+mn-lt"/>
                        <a:ea typeface="+mn-ea"/>
                        <a:cs typeface="+mn-cs"/>
                      </a:endParaRPr>
                    </a:p>
                  </a:txBody>
                  <a:tcPr marL="89630" marR="44814" marT="0" marB="0" anchor="ctr">
                    <a:solidFill>
                      <a:schemeClr val="accent4">
                        <a:lumMod val="60000"/>
                        <a:lumOff val="40000"/>
                      </a:schemeClr>
                    </a:solidFill>
                  </a:tcPr>
                </a:tc>
                <a:tc>
                  <a:txBody>
                    <a:bodyPr/>
                    <a:lstStyle/>
                    <a:p>
                      <a:pPr marL="0" marR="0" indent="0" algn="ctr" defTabSz="932468" rtl="0" eaLnBrk="1" fontAlgn="ctr" latinLnBrk="0" hangingPunct="1">
                        <a:lnSpc>
                          <a:spcPct val="100000"/>
                        </a:lnSpc>
                        <a:spcBef>
                          <a:spcPts val="0"/>
                        </a:spcBef>
                        <a:spcAft>
                          <a:spcPts val="0"/>
                        </a:spcAft>
                        <a:buClrTx/>
                        <a:buSzTx/>
                        <a:buFontTx/>
                        <a:buNone/>
                        <a:tabLst/>
                        <a:defRPr/>
                      </a:pPr>
                      <a:r>
                        <a:rPr lang="en-US" sz="1000" kern="1200">
                          <a:effectLst/>
                        </a:rPr>
                        <a:t>$50/</a:t>
                      </a:r>
                      <a:r>
                        <a:rPr lang="en-US" sz="1000" kern="1200" baseline="0">
                          <a:effectLst/>
                        </a:rPr>
                        <a:t>month</a:t>
                      </a:r>
                      <a:endParaRPr lang="en-US" sz="1000" kern="1200" baseline="0">
                        <a:solidFill>
                          <a:schemeClr val="dk1"/>
                        </a:solidFill>
                        <a:effectLst/>
                        <a:latin typeface="+mn-lt"/>
                        <a:ea typeface="+mn-ea"/>
                        <a:cs typeface="+mn-cs"/>
                      </a:endParaRPr>
                    </a:p>
                  </a:txBody>
                  <a:tcPr marL="89630" marR="44814" marT="0" marB="0" anchor="ctr">
                    <a:solidFill>
                      <a:schemeClr val="accent4">
                        <a:lumMod val="20000"/>
                        <a:lumOff val="80000"/>
                      </a:schemeClr>
                    </a:solidFill>
                  </a:tcPr>
                </a:tc>
                <a:tc>
                  <a:txBody>
                    <a:bodyPr/>
                    <a:lstStyle/>
                    <a:p>
                      <a:pPr marL="0" marR="0" indent="0" algn="ctr" defTabSz="932468" rtl="0" eaLnBrk="1" fontAlgn="ctr" latinLnBrk="0" hangingPunct="1">
                        <a:lnSpc>
                          <a:spcPct val="100000"/>
                        </a:lnSpc>
                        <a:spcBef>
                          <a:spcPts val="0"/>
                        </a:spcBef>
                        <a:spcAft>
                          <a:spcPts val="0"/>
                        </a:spcAft>
                        <a:buClrTx/>
                        <a:buSzTx/>
                        <a:buFontTx/>
                        <a:buNone/>
                        <a:tabLst/>
                        <a:defRPr/>
                      </a:pPr>
                      <a:r>
                        <a:rPr lang="en-US" sz="1000" kern="1200">
                          <a:effectLst/>
                        </a:rPr>
                        <a:t> $50/month</a:t>
                      </a:r>
                      <a:endParaRPr lang="en-US" sz="1000" kern="1200">
                        <a:solidFill>
                          <a:schemeClr val="dk1"/>
                        </a:solidFill>
                        <a:effectLst/>
                        <a:latin typeface="+mn-lt"/>
                        <a:ea typeface="+mn-ea"/>
                        <a:cs typeface="+mn-cs"/>
                      </a:endParaRPr>
                    </a:p>
                  </a:txBody>
                  <a:tcPr marL="89630" marR="44814" marT="0" marB="0" anchor="ctr">
                    <a:solidFill>
                      <a:schemeClr val="accent4">
                        <a:lumMod val="60000"/>
                        <a:lumOff val="40000"/>
                      </a:schemeClr>
                    </a:solidFill>
                  </a:tcPr>
                </a:tc>
                <a:tc>
                  <a:txBody>
                    <a:bodyPr/>
                    <a:lstStyle/>
                    <a:p>
                      <a:pPr marL="0" marR="0" indent="0" algn="ctr" defTabSz="932468" rtl="0" eaLnBrk="1" fontAlgn="ctr" latinLnBrk="0" hangingPunct="1">
                        <a:lnSpc>
                          <a:spcPct val="100000"/>
                        </a:lnSpc>
                        <a:spcBef>
                          <a:spcPts val="0"/>
                        </a:spcBef>
                        <a:spcAft>
                          <a:spcPts val="0"/>
                        </a:spcAft>
                        <a:buClrTx/>
                        <a:buSzTx/>
                        <a:buFontTx/>
                        <a:buNone/>
                        <a:tabLst/>
                        <a:defRPr/>
                      </a:pPr>
                      <a:r>
                        <a:rPr lang="en-US" sz="1000" kern="1200">
                          <a:effectLst/>
                        </a:rPr>
                        <a:t>$100/</a:t>
                      </a:r>
                      <a:r>
                        <a:rPr lang="en-US" sz="1000" kern="1200" baseline="0">
                          <a:effectLst/>
                        </a:rPr>
                        <a:t>month</a:t>
                      </a:r>
                      <a:endParaRPr lang="en-US" sz="1000" kern="1200">
                        <a:solidFill>
                          <a:schemeClr val="dk1"/>
                        </a:solidFill>
                        <a:effectLst/>
                        <a:latin typeface="+mn-lt"/>
                        <a:ea typeface="+mn-ea"/>
                        <a:cs typeface="+mn-cs"/>
                      </a:endParaRPr>
                    </a:p>
                  </a:txBody>
                  <a:tcPr marL="89630" marR="44814" marT="0" marB="0" anchor="ctr">
                    <a:lnR w="28575" cap="flat" cmpd="sng" algn="ctr">
                      <a:solidFill>
                        <a:schemeClr val="tx1"/>
                      </a:solidFill>
                      <a:prstDash val="solid"/>
                      <a:round/>
                      <a:headEnd type="none" w="med" len="med"/>
                      <a:tailEnd type="none" w="med" len="med"/>
                    </a:lnR>
                    <a:solidFill>
                      <a:schemeClr val="accent4">
                        <a:lumMod val="20000"/>
                        <a:lumOff val="80000"/>
                      </a:schemeClr>
                    </a:solidFill>
                  </a:tcPr>
                </a:tc>
                <a:extLst>
                  <a:ext uri="{0D108BD9-81ED-4DB2-BD59-A6C34878D82A}">
                    <a16:rowId xmlns:a16="http://schemas.microsoft.com/office/drawing/2014/main" val="10004"/>
                  </a:ext>
                </a:extLst>
              </a:tr>
              <a:tr h="230613">
                <a:tc vMerge="1">
                  <a:txBody>
                    <a:bodyPr/>
                    <a:lstStyle/>
                    <a:p>
                      <a:pPr marL="0" marR="0" lvl="0" fontAlgn="ctr">
                        <a:lnSpc>
                          <a:spcPct val="120000"/>
                        </a:lnSpc>
                        <a:spcBef>
                          <a:spcPts val="0"/>
                        </a:spcBef>
                        <a:spcAft>
                          <a:spcPts val="430"/>
                        </a:spcAft>
                      </a:pPr>
                      <a:endParaRPr lang="en-US" sz="1050">
                        <a:solidFill>
                          <a:schemeClr val="tx1"/>
                        </a:solidFill>
                        <a:effectLst/>
                        <a:latin typeface="+mn-lt"/>
                        <a:ea typeface="Times New Roman"/>
                        <a:cs typeface="Segoe UI" pitchFamily="34" charset="0"/>
                      </a:endParaRPr>
                    </a:p>
                  </a:txBody>
                  <a:tcPr marR="45720" marT="0" marB="0" anchor="ctr"/>
                </a:tc>
                <a:tc>
                  <a:txBody>
                    <a:bodyPr/>
                    <a:lstStyle/>
                    <a:p>
                      <a:pPr marL="0" marR="0" lvl="0" indent="0" algn="l" defTabSz="932468" rtl="0" eaLnBrk="1" fontAlgn="ctr" latinLnBrk="0" hangingPunct="1">
                        <a:lnSpc>
                          <a:spcPct val="100000"/>
                        </a:lnSpc>
                        <a:spcBef>
                          <a:spcPts val="0"/>
                        </a:spcBef>
                        <a:spcAft>
                          <a:spcPts val="0"/>
                        </a:spcAft>
                        <a:buClrTx/>
                        <a:buSzTx/>
                        <a:buFontTx/>
                        <a:buNone/>
                        <a:tabLst/>
                        <a:defRPr/>
                      </a:pPr>
                      <a:r>
                        <a:rPr lang="en-US" sz="1000" kern="1200">
                          <a:effectLst/>
                        </a:rPr>
                        <a:t>Microsoft Azure pay-as-you-go dev/test subscriptions</a:t>
                      </a:r>
                      <a:endParaRPr lang="en-US" sz="1000" kern="1200">
                        <a:solidFill>
                          <a:schemeClr val="dk1"/>
                        </a:solidFill>
                        <a:effectLst/>
                        <a:latin typeface="+mn-lt"/>
                        <a:ea typeface="+mn-ea"/>
                        <a:cs typeface="+mn-cs"/>
                      </a:endParaRPr>
                    </a:p>
                  </a:txBody>
                  <a:tcPr marL="89630" marR="44814" marT="0" marB="0" anchor="ctr">
                    <a:lnL w="12700" cap="flat" cmpd="sng" algn="ctr">
                      <a:solidFill>
                        <a:schemeClr val="tx1"/>
                      </a:solidFill>
                      <a:prstDash val="solid"/>
                      <a:round/>
                      <a:headEnd type="none" w="med" len="med"/>
                      <a:tailEnd type="none" w="med" len="med"/>
                    </a:lnL>
                  </a:tcPr>
                </a:tc>
                <a:tc>
                  <a:txBody>
                    <a:bodyPr/>
                    <a:lstStyle/>
                    <a:p>
                      <a:pPr marL="0" marR="0" indent="0" algn="ctr" defTabSz="932468" rtl="0" eaLnBrk="1" fontAlgn="ctr" latinLnBrk="0" hangingPunct="1">
                        <a:lnSpc>
                          <a:spcPct val="100000"/>
                        </a:lnSpc>
                        <a:spcBef>
                          <a:spcPts val="0"/>
                        </a:spcBef>
                        <a:spcAft>
                          <a:spcPts val="0"/>
                        </a:spcAft>
                        <a:buClrTx/>
                        <a:buSzTx/>
                        <a:buFontTx/>
                        <a:buNone/>
                        <a:tabLst/>
                        <a:defRPr/>
                      </a:pPr>
                      <a:r>
                        <a:rPr lang="en-US" sz="1000" kern="1200">
                          <a:effectLst/>
                        </a:rPr>
                        <a:t>●</a:t>
                      </a:r>
                      <a:endParaRPr lang="en-US" sz="1000" kern="1200">
                        <a:solidFill>
                          <a:schemeClr val="dk1"/>
                        </a:solidFill>
                        <a:effectLst/>
                        <a:latin typeface="+mn-lt"/>
                        <a:ea typeface="+mn-ea"/>
                        <a:cs typeface="+mn-cs"/>
                      </a:endParaRPr>
                    </a:p>
                  </a:txBody>
                  <a:tcPr marL="89630" marR="44814" marT="0" marB="0" anchor="ctr">
                    <a:solidFill>
                      <a:schemeClr val="accent4">
                        <a:lumMod val="60000"/>
                        <a:lumOff val="40000"/>
                      </a:schemeClr>
                    </a:solidFill>
                  </a:tcPr>
                </a:tc>
                <a:tc>
                  <a:txBody>
                    <a:bodyPr/>
                    <a:lstStyle/>
                    <a:p>
                      <a:pPr marL="0" marR="0" indent="0" algn="ctr" defTabSz="932468" rtl="0" eaLnBrk="1" fontAlgn="ctr" latinLnBrk="0" hangingPunct="1">
                        <a:lnSpc>
                          <a:spcPct val="100000"/>
                        </a:lnSpc>
                        <a:spcBef>
                          <a:spcPts val="0"/>
                        </a:spcBef>
                        <a:spcAft>
                          <a:spcPts val="0"/>
                        </a:spcAft>
                        <a:buClrTx/>
                        <a:buSzTx/>
                        <a:buFontTx/>
                        <a:buNone/>
                        <a:tabLst/>
                        <a:defRPr/>
                      </a:pPr>
                      <a:r>
                        <a:rPr lang="en-US" sz="1000" kern="1200">
                          <a:effectLst/>
                        </a:rPr>
                        <a:t>●</a:t>
                      </a:r>
                      <a:endParaRPr lang="en-US" sz="1000" kern="1200">
                        <a:solidFill>
                          <a:schemeClr val="dk1"/>
                        </a:solidFill>
                        <a:effectLst/>
                        <a:latin typeface="+mn-lt"/>
                        <a:ea typeface="+mn-ea"/>
                        <a:cs typeface="+mn-cs"/>
                      </a:endParaRPr>
                    </a:p>
                  </a:txBody>
                  <a:tcPr marL="89630" marR="44814" marT="0" marB="0" anchor="ctr">
                    <a:solidFill>
                      <a:schemeClr val="accent4">
                        <a:lumMod val="20000"/>
                        <a:lumOff val="80000"/>
                      </a:schemeClr>
                    </a:solidFill>
                  </a:tcPr>
                </a:tc>
                <a:tc>
                  <a:txBody>
                    <a:bodyPr/>
                    <a:lstStyle/>
                    <a:p>
                      <a:pPr marL="0" marR="0" indent="0" algn="ctr" defTabSz="932468" rtl="0" eaLnBrk="1" fontAlgn="ctr" latinLnBrk="0" hangingPunct="1">
                        <a:lnSpc>
                          <a:spcPct val="100000"/>
                        </a:lnSpc>
                        <a:spcBef>
                          <a:spcPts val="0"/>
                        </a:spcBef>
                        <a:spcAft>
                          <a:spcPts val="0"/>
                        </a:spcAft>
                        <a:buClrTx/>
                        <a:buSzTx/>
                        <a:buFontTx/>
                        <a:buNone/>
                        <a:tabLst/>
                        <a:defRPr/>
                      </a:pPr>
                      <a:r>
                        <a:rPr lang="en-US" sz="1000" kern="1200">
                          <a:effectLst/>
                        </a:rPr>
                        <a:t>●</a:t>
                      </a:r>
                      <a:endParaRPr lang="en-US" sz="1000" kern="1200">
                        <a:solidFill>
                          <a:schemeClr val="dk1"/>
                        </a:solidFill>
                        <a:effectLst/>
                        <a:latin typeface="+mn-lt"/>
                        <a:ea typeface="+mn-ea"/>
                        <a:cs typeface="+mn-cs"/>
                      </a:endParaRPr>
                    </a:p>
                  </a:txBody>
                  <a:tcPr marL="89630" marR="44814" marT="0" marB="0" anchor="ctr">
                    <a:solidFill>
                      <a:schemeClr val="accent4">
                        <a:lumMod val="60000"/>
                        <a:lumOff val="40000"/>
                      </a:schemeClr>
                    </a:solidFill>
                  </a:tcPr>
                </a:tc>
                <a:tc>
                  <a:txBody>
                    <a:bodyPr/>
                    <a:lstStyle/>
                    <a:p>
                      <a:pPr marL="0" marR="0" indent="0" algn="ctr" defTabSz="932468" rtl="0" eaLnBrk="1" fontAlgn="ctr" latinLnBrk="0" hangingPunct="1">
                        <a:lnSpc>
                          <a:spcPct val="100000"/>
                        </a:lnSpc>
                        <a:spcBef>
                          <a:spcPts val="0"/>
                        </a:spcBef>
                        <a:spcAft>
                          <a:spcPts val="0"/>
                        </a:spcAft>
                        <a:buClrTx/>
                        <a:buSzTx/>
                        <a:buFontTx/>
                        <a:buNone/>
                        <a:tabLst/>
                        <a:defRPr/>
                      </a:pPr>
                      <a:r>
                        <a:rPr lang="en-US" sz="1000" kern="1200">
                          <a:effectLst/>
                        </a:rPr>
                        <a:t>●</a:t>
                      </a:r>
                      <a:endParaRPr lang="en-US" sz="1000" kern="1200">
                        <a:solidFill>
                          <a:schemeClr val="dk1"/>
                        </a:solidFill>
                        <a:effectLst/>
                        <a:latin typeface="+mn-lt"/>
                        <a:ea typeface="+mn-ea"/>
                        <a:cs typeface="+mn-cs"/>
                      </a:endParaRPr>
                    </a:p>
                  </a:txBody>
                  <a:tcPr marL="89630" marR="44814" marT="0" marB="0" anchor="ctr">
                    <a:lnR w="28575" cap="flat" cmpd="sng" algn="ctr">
                      <a:solidFill>
                        <a:schemeClr val="tx1"/>
                      </a:solidFill>
                      <a:prstDash val="solid"/>
                      <a:round/>
                      <a:headEnd type="none" w="med" len="med"/>
                      <a:tailEnd type="none" w="med" len="med"/>
                    </a:lnR>
                    <a:solidFill>
                      <a:schemeClr val="accent4">
                        <a:lumMod val="20000"/>
                        <a:lumOff val="80000"/>
                      </a:schemeClr>
                    </a:solidFill>
                  </a:tcPr>
                </a:tc>
                <a:extLst>
                  <a:ext uri="{0D108BD9-81ED-4DB2-BD59-A6C34878D82A}">
                    <a16:rowId xmlns:a16="http://schemas.microsoft.com/office/drawing/2014/main" val="10005"/>
                  </a:ext>
                </a:extLst>
              </a:tr>
              <a:tr h="230613">
                <a:tc vMerge="1">
                  <a:txBody>
                    <a:bodyPr/>
                    <a:lstStyle/>
                    <a:p>
                      <a:endParaRPr lang="en-US"/>
                    </a:p>
                  </a:txBody>
                  <a:tcPr>
                    <a:lnT w="28575" cap="flat" cmpd="sng" algn="ctr">
                      <a:solidFill>
                        <a:schemeClr val="tx1"/>
                      </a:solidFill>
                      <a:prstDash val="solid"/>
                      <a:round/>
                      <a:headEnd type="none" w="med" len="med"/>
                      <a:tailEnd type="none" w="med" len="med"/>
                    </a:lnT>
                  </a:tcPr>
                </a:tc>
                <a:tc>
                  <a:txBody>
                    <a:bodyPr/>
                    <a:lstStyle/>
                    <a:p>
                      <a:pPr marL="0" marR="0" lvl="0" algn="l" defTabSz="932468" rtl="0" eaLnBrk="1" fontAlgn="ctr" latinLnBrk="0" hangingPunct="1">
                        <a:lnSpc>
                          <a:spcPct val="100000"/>
                        </a:lnSpc>
                        <a:spcBef>
                          <a:spcPts val="0"/>
                        </a:spcBef>
                        <a:spcAft>
                          <a:spcPts val="0"/>
                        </a:spcAft>
                      </a:pPr>
                      <a:r>
                        <a:rPr lang="en-US" sz="1000" kern="1200">
                          <a:solidFill>
                            <a:schemeClr val="dk1"/>
                          </a:solidFill>
                          <a:effectLst/>
                          <a:latin typeface="+mn-lt"/>
                          <a:ea typeface="+mn-ea"/>
                          <a:cs typeface="+mn-cs"/>
                        </a:rPr>
                        <a:t>EMS / </a:t>
                      </a:r>
                      <a:r>
                        <a:rPr lang="en-US" sz="1000" kern="1200" err="1">
                          <a:solidFill>
                            <a:schemeClr val="dk1"/>
                          </a:solidFill>
                          <a:effectLst/>
                          <a:latin typeface="+mn-lt"/>
                          <a:ea typeface="+mn-ea"/>
                          <a:cs typeface="+mn-cs"/>
                        </a:rPr>
                        <a:t>PowerBI</a:t>
                      </a:r>
                      <a:endParaRPr lang="en-US" sz="1000" kern="1200">
                        <a:solidFill>
                          <a:schemeClr val="dk1"/>
                        </a:solidFill>
                        <a:effectLst/>
                        <a:latin typeface="+mn-lt"/>
                        <a:ea typeface="+mn-ea"/>
                        <a:cs typeface="+mn-cs"/>
                      </a:endParaRPr>
                    </a:p>
                  </a:txBody>
                  <a:tcPr marL="89630" marR="44814" marT="0" marB="0" anchor="ctr">
                    <a:lnL w="12700" cap="flat" cmpd="sng" algn="ctr">
                      <a:solidFill>
                        <a:schemeClr val="tx1"/>
                      </a:solidFill>
                      <a:prstDash val="solid"/>
                      <a:round/>
                      <a:headEnd type="none" w="med" len="med"/>
                      <a:tailEnd type="none" w="med" len="med"/>
                    </a:ln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000" kern="1200">
                          <a:effectLst/>
                        </a:rPr>
                        <a:t>● / ●</a:t>
                      </a:r>
                      <a:endParaRPr lang="en-US" sz="1000" kern="1200">
                        <a:solidFill>
                          <a:schemeClr val="dk1"/>
                        </a:solidFill>
                        <a:effectLst/>
                        <a:latin typeface="+mn-lt"/>
                        <a:ea typeface="+mn-ea"/>
                        <a:cs typeface="+mn-cs"/>
                      </a:endParaRPr>
                    </a:p>
                  </a:txBody>
                  <a:tcPr marL="89630" marR="44814" marT="0" marB="0" anchor="ctr">
                    <a:solidFill>
                      <a:schemeClr val="accent4">
                        <a:lumMod val="60000"/>
                        <a:lumOff val="40000"/>
                      </a:schemeClr>
                    </a:solidFill>
                  </a:tcPr>
                </a:tc>
                <a:tc>
                  <a:txBody>
                    <a:bodyPr/>
                    <a:lstStyle/>
                    <a:p>
                      <a:pPr marL="0" marR="0" algn="ctr" fontAlgn="ctr">
                        <a:lnSpc>
                          <a:spcPct val="100000"/>
                        </a:lnSpc>
                        <a:spcBef>
                          <a:spcPts val="0"/>
                        </a:spcBef>
                        <a:spcAft>
                          <a:spcPts val="0"/>
                        </a:spcAft>
                      </a:pPr>
                      <a:endParaRPr lang="en-US" sz="1000" kern="1200">
                        <a:solidFill>
                          <a:schemeClr val="dk1"/>
                        </a:solidFill>
                        <a:effectLst/>
                        <a:latin typeface="+mn-lt"/>
                        <a:ea typeface="+mn-ea"/>
                        <a:cs typeface="+mn-cs"/>
                      </a:endParaRPr>
                    </a:p>
                  </a:txBody>
                  <a:tcPr marL="89630" marR="44814" marT="0" marB="0" anchor="ctr">
                    <a:solidFill>
                      <a:schemeClr val="accent4">
                        <a:lumMod val="20000"/>
                        <a:lumOff val="80000"/>
                      </a:schemeClr>
                    </a:solidFill>
                  </a:tcPr>
                </a:tc>
                <a:tc>
                  <a:txBody>
                    <a:bodyPr/>
                    <a:lstStyle/>
                    <a:p>
                      <a:pPr marL="0" marR="0" algn="ctr" fontAlgn="ctr">
                        <a:lnSpc>
                          <a:spcPct val="100000"/>
                        </a:lnSpc>
                        <a:spcBef>
                          <a:spcPts val="0"/>
                        </a:spcBef>
                        <a:spcAft>
                          <a:spcPts val="0"/>
                        </a:spcAft>
                      </a:pPr>
                      <a:endParaRPr lang="en-US" sz="1000" kern="1200">
                        <a:solidFill>
                          <a:schemeClr val="dk1"/>
                        </a:solidFill>
                        <a:effectLst/>
                        <a:latin typeface="+mn-lt"/>
                        <a:ea typeface="+mn-ea"/>
                        <a:cs typeface="+mn-cs"/>
                      </a:endParaRPr>
                    </a:p>
                  </a:txBody>
                  <a:tcPr marL="89630" marR="44814" marT="0" marB="0" anchor="ctr">
                    <a:solidFill>
                      <a:schemeClr val="accent4">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000" kern="1200">
                        <a:solidFill>
                          <a:schemeClr val="dk1"/>
                        </a:solidFill>
                        <a:effectLst/>
                        <a:latin typeface="+mn-lt"/>
                        <a:ea typeface="+mn-ea"/>
                        <a:cs typeface="+mn-cs"/>
                      </a:endParaRPr>
                    </a:p>
                  </a:txBody>
                  <a:tcPr marL="89630" marR="44814" marT="0" marB="0" anchor="ctr">
                    <a:lnR w="28575" cap="flat" cmpd="sng" algn="ctr">
                      <a:solidFill>
                        <a:schemeClr val="tx1"/>
                      </a:solidFill>
                      <a:prstDash val="solid"/>
                      <a:round/>
                      <a:headEnd type="none" w="med" len="med"/>
                      <a:tailEnd type="none" w="med" len="med"/>
                    </a:lnR>
                    <a:solidFill>
                      <a:schemeClr val="accent4">
                        <a:lumMod val="20000"/>
                        <a:lumOff val="80000"/>
                      </a:schemeClr>
                    </a:solidFill>
                  </a:tcPr>
                </a:tc>
                <a:extLst>
                  <a:ext uri="{0D108BD9-81ED-4DB2-BD59-A6C34878D82A}">
                    <a16:rowId xmlns:a16="http://schemas.microsoft.com/office/drawing/2014/main" val="3738757363"/>
                  </a:ext>
                </a:extLst>
              </a:tr>
              <a:tr h="230613">
                <a:tc vMerge="1">
                  <a:txBody>
                    <a:bodyPr/>
                    <a:lstStyle/>
                    <a:p>
                      <a:endParaRPr lang="en-US"/>
                    </a:p>
                  </a:txBody>
                  <a:tcPr>
                    <a:lnT w="28575" cap="flat" cmpd="sng" algn="ctr">
                      <a:solidFill>
                        <a:schemeClr val="tx1"/>
                      </a:solidFill>
                      <a:prstDash val="solid"/>
                      <a:round/>
                      <a:headEnd type="none" w="med" len="med"/>
                      <a:tailEnd type="none" w="med" len="med"/>
                    </a:lnT>
                  </a:tcPr>
                </a:tc>
                <a:tc>
                  <a:txBody>
                    <a:bodyPr/>
                    <a:lstStyle/>
                    <a:p>
                      <a:pPr marL="0" marR="0" lvl="0" algn="l" defTabSz="932468" rtl="0" eaLnBrk="1" fontAlgn="ctr" latinLnBrk="0" hangingPunct="1">
                        <a:lnSpc>
                          <a:spcPct val="100000"/>
                        </a:lnSpc>
                        <a:spcBef>
                          <a:spcPts val="0"/>
                        </a:spcBef>
                        <a:spcAft>
                          <a:spcPts val="0"/>
                        </a:spcAft>
                      </a:pPr>
                      <a:r>
                        <a:rPr lang="en-US" sz="1000" kern="1200">
                          <a:effectLst/>
                        </a:rPr>
                        <a:t>Microsoft developer account</a:t>
                      </a:r>
                      <a:endParaRPr lang="en-US" sz="1000" kern="1200">
                        <a:solidFill>
                          <a:schemeClr val="dk1"/>
                        </a:solidFill>
                        <a:effectLst/>
                        <a:latin typeface="+mn-lt"/>
                        <a:ea typeface="+mn-ea"/>
                        <a:cs typeface="+mn-cs"/>
                      </a:endParaRPr>
                    </a:p>
                  </a:txBody>
                  <a:tcPr marL="89630" marR="44814" marT="0" marB="0" anchor="ctr">
                    <a:lnL w="12700" cap="flat" cmpd="sng" algn="ctr">
                      <a:solidFill>
                        <a:schemeClr val="tx1"/>
                      </a:solidFill>
                      <a:prstDash val="solid"/>
                      <a:round/>
                      <a:headEnd type="none" w="med" len="med"/>
                      <a:tailEnd type="none" w="med" len="med"/>
                    </a:lnL>
                  </a:tcPr>
                </a:tc>
                <a:tc>
                  <a:txBody>
                    <a:bodyPr/>
                    <a:lstStyle/>
                    <a:p>
                      <a:pPr marL="0" marR="0" algn="ctr" fontAlgn="ctr">
                        <a:lnSpc>
                          <a:spcPct val="100000"/>
                        </a:lnSpc>
                        <a:spcBef>
                          <a:spcPts val="0"/>
                        </a:spcBef>
                        <a:spcAft>
                          <a:spcPts val="0"/>
                        </a:spcAft>
                      </a:pPr>
                      <a:r>
                        <a:rPr lang="en-US" sz="1000" kern="1200">
                          <a:effectLst/>
                        </a:rPr>
                        <a:t>●</a:t>
                      </a:r>
                      <a:endParaRPr lang="en-US" sz="1000" kern="1200">
                        <a:solidFill>
                          <a:schemeClr val="dk1"/>
                        </a:solidFill>
                        <a:effectLst/>
                        <a:latin typeface="+mn-lt"/>
                        <a:ea typeface="+mn-ea"/>
                        <a:cs typeface="+mn-cs"/>
                      </a:endParaRPr>
                    </a:p>
                  </a:txBody>
                  <a:tcPr marL="89630" marR="44814" marT="0" marB="0" anchor="ctr">
                    <a:solidFill>
                      <a:schemeClr val="accent4">
                        <a:lumMod val="60000"/>
                        <a:lumOff val="40000"/>
                      </a:schemeClr>
                    </a:solidFill>
                  </a:tcPr>
                </a:tc>
                <a:tc>
                  <a:txBody>
                    <a:bodyPr/>
                    <a:lstStyle/>
                    <a:p>
                      <a:pPr marL="0" marR="0" algn="ctr" fontAlgn="ctr">
                        <a:lnSpc>
                          <a:spcPct val="100000"/>
                        </a:lnSpc>
                        <a:spcBef>
                          <a:spcPts val="0"/>
                        </a:spcBef>
                        <a:spcAft>
                          <a:spcPts val="0"/>
                        </a:spcAft>
                      </a:pPr>
                      <a:r>
                        <a:rPr lang="en-US" sz="1000" kern="1200">
                          <a:effectLst/>
                        </a:rPr>
                        <a:t>●</a:t>
                      </a:r>
                      <a:endParaRPr lang="en-US" sz="1000" kern="1200">
                        <a:solidFill>
                          <a:schemeClr val="dk1"/>
                        </a:solidFill>
                        <a:effectLst/>
                        <a:latin typeface="+mn-lt"/>
                        <a:ea typeface="+mn-ea"/>
                        <a:cs typeface="+mn-cs"/>
                      </a:endParaRPr>
                    </a:p>
                  </a:txBody>
                  <a:tcPr marL="89630" marR="44814" marT="0" marB="0" anchor="ctr">
                    <a:solidFill>
                      <a:schemeClr val="accent4">
                        <a:lumMod val="20000"/>
                        <a:lumOff val="80000"/>
                      </a:schemeClr>
                    </a:solidFill>
                  </a:tcPr>
                </a:tc>
                <a:tc>
                  <a:txBody>
                    <a:bodyPr/>
                    <a:lstStyle/>
                    <a:p>
                      <a:pPr marL="0" marR="0" algn="ctr" fontAlgn="ctr">
                        <a:lnSpc>
                          <a:spcPct val="100000"/>
                        </a:lnSpc>
                        <a:spcBef>
                          <a:spcPts val="0"/>
                        </a:spcBef>
                        <a:spcAft>
                          <a:spcPts val="0"/>
                        </a:spcAft>
                      </a:pPr>
                      <a:endParaRPr lang="en-US" sz="1000" kern="1200">
                        <a:solidFill>
                          <a:schemeClr val="dk1"/>
                        </a:solidFill>
                        <a:effectLst/>
                        <a:latin typeface="+mn-lt"/>
                        <a:ea typeface="+mn-ea"/>
                        <a:cs typeface="+mn-cs"/>
                      </a:endParaRPr>
                    </a:p>
                  </a:txBody>
                  <a:tcPr marL="89630" marR="44814" marT="0" marB="0" anchor="ctr">
                    <a:solidFill>
                      <a:schemeClr val="accent4">
                        <a:lumMod val="60000"/>
                        <a:lumOff val="40000"/>
                      </a:schemeClr>
                    </a:solidFill>
                  </a:tcPr>
                </a:tc>
                <a:tc>
                  <a:txBody>
                    <a:bodyPr/>
                    <a:lstStyle/>
                    <a:p>
                      <a:endParaRPr lang="en-US" sz="1000"/>
                    </a:p>
                  </a:txBody>
                  <a:tcPr marL="89630" marR="44814" marT="0" marB="0" anchor="ctr">
                    <a:lnR w="28575" cap="flat" cmpd="sng" algn="ctr">
                      <a:solidFill>
                        <a:schemeClr val="tx1"/>
                      </a:solidFill>
                      <a:prstDash val="solid"/>
                      <a:round/>
                      <a:headEnd type="none" w="med" len="med"/>
                      <a:tailEnd type="none" w="med" len="med"/>
                    </a:lnR>
                    <a:solidFill>
                      <a:schemeClr val="accent4">
                        <a:lumMod val="20000"/>
                        <a:lumOff val="80000"/>
                      </a:schemeClr>
                    </a:solidFill>
                  </a:tcPr>
                </a:tc>
                <a:extLst>
                  <a:ext uri="{0D108BD9-81ED-4DB2-BD59-A6C34878D82A}">
                    <a16:rowId xmlns:a16="http://schemas.microsoft.com/office/drawing/2014/main" val="10006"/>
                  </a:ext>
                </a:extLst>
              </a:tr>
              <a:tr h="230613">
                <a:tc vMerge="1">
                  <a:txBody>
                    <a:bodyPr/>
                    <a:lstStyle/>
                    <a:p>
                      <a:pPr marL="0" marR="0" lvl="0" algn="l" defTabSz="932468" rtl="0" eaLnBrk="1" fontAlgn="ctr" latinLnBrk="0" hangingPunct="1">
                        <a:lnSpc>
                          <a:spcPct val="100000"/>
                        </a:lnSpc>
                        <a:spcBef>
                          <a:spcPts val="0"/>
                        </a:spcBef>
                        <a:spcAft>
                          <a:spcPts val="0"/>
                        </a:spcAft>
                      </a:pPr>
                      <a:endParaRPr lang="en-US" sz="1050" b="1" kern="1200">
                        <a:solidFill>
                          <a:schemeClr val="tx1"/>
                        </a:solidFill>
                        <a:effectLst/>
                        <a:latin typeface="+mn-lt"/>
                        <a:ea typeface="+mn-ea"/>
                        <a:cs typeface="+mn-cs"/>
                      </a:endParaRPr>
                    </a:p>
                  </a:txBody>
                  <a:tcPr marR="45720" marT="0" marB="0" anchor="ctr"/>
                </a:tc>
                <a:tc>
                  <a:txBody>
                    <a:bodyPr/>
                    <a:lstStyle/>
                    <a:p>
                      <a:pPr marL="0" marR="0" lvl="0" algn="l" defTabSz="932468" rtl="0" eaLnBrk="1" fontAlgn="ctr" latinLnBrk="0" hangingPunct="1">
                        <a:lnSpc>
                          <a:spcPct val="100000"/>
                        </a:lnSpc>
                        <a:spcBef>
                          <a:spcPts val="0"/>
                        </a:spcBef>
                        <a:spcAft>
                          <a:spcPts val="0"/>
                        </a:spcAft>
                      </a:pPr>
                      <a:r>
                        <a:rPr lang="en-US" sz="1000" kern="1200">
                          <a:effectLst/>
                        </a:rPr>
                        <a:t>Office 365 Developer Subscription</a:t>
                      </a:r>
                      <a:endParaRPr lang="en-US" sz="1000" kern="1200">
                        <a:solidFill>
                          <a:schemeClr val="dk1"/>
                        </a:solidFill>
                        <a:effectLst/>
                        <a:latin typeface="+mn-lt"/>
                        <a:ea typeface="+mn-ea"/>
                        <a:cs typeface="+mn-cs"/>
                      </a:endParaRPr>
                    </a:p>
                  </a:txBody>
                  <a:tcPr marL="89630" marR="44814" marT="0" marB="0" anchor="ctr">
                    <a:lnL w="12700"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tcPr>
                </a:tc>
                <a:tc>
                  <a:txBody>
                    <a:bodyPr/>
                    <a:lstStyle/>
                    <a:p>
                      <a:pPr marL="0" marR="0" algn="ctr" fontAlgn="ctr">
                        <a:lnSpc>
                          <a:spcPct val="100000"/>
                        </a:lnSpc>
                        <a:spcBef>
                          <a:spcPts val="0"/>
                        </a:spcBef>
                        <a:spcAft>
                          <a:spcPts val="0"/>
                        </a:spcAft>
                      </a:pPr>
                      <a:r>
                        <a:rPr lang="en-US" sz="1000" kern="1200">
                          <a:effectLst/>
                        </a:rPr>
                        <a:t>●</a:t>
                      </a:r>
                      <a:endParaRPr lang="en-US" sz="1000" kern="1200">
                        <a:solidFill>
                          <a:schemeClr val="dk1"/>
                        </a:solidFill>
                        <a:effectLst/>
                        <a:latin typeface="+mn-lt"/>
                        <a:ea typeface="+mn-ea"/>
                        <a:cs typeface="+mn-cs"/>
                      </a:endParaRPr>
                    </a:p>
                  </a:txBody>
                  <a:tcPr marL="89630" marR="44814" marT="0" marB="0" anchor="ctr">
                    <a:lnB w="28575"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endParaRPr lang="en-US" sz="1000"/>
                    </a:p>
                  </a:txBody>
                  <a:tcPr marL="89630" marR="44814" marT="0" marB="0" anchor="ctr">
                    <a:lnB w="28575"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endParaRPr lang="en-US" sz="1000"/>
                    </a:p>
                  </a:txBody>
                  <a:tcPr marL="89630" marR="44814" marT="0" marB="0" anchor="ctr">
                    <a:lnB w="28575"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endParaRPr lang="en-US" sz="1000"/>
                    </a:p>
                  </a:txBody>
                  <a:tcPr marL="89630" marR="44814" marT="0" marB="0"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7"/>
                  </a:ext>
                </a:extLst>
              </a:tr>
              <a:tr h="230613">
                <a:tc rowSpan="3">
                  <a:txBody>
                    <a:bodyPr/>
                    <a:lstStyle/>
                    <a:p>
                      <a:pPr marL="0" marR="0" lvl="0" algn="l" defTabSz="932468" rtl="0" eaLnBrk="1" fontAlgn="ctr" latinLnBrk="0" hangingPunct="1">
                        <a:lnSpc>
                          <a:spcPct val="100000"/>
                        </a:lnSpc>
                        <a:spcBef>
                          <a:spcPts val="0"/>
                        </a:spcBef>
                        <a:spcAft>
                          <a:spcPts val="0"/>
                        </a:spcAft>
                      </a:pPr>
                      <a:r>
                        <a:rPr lang="en-US" sz="1000" kern="1200">
                          <a:effectLst/>
                        </a:rPr>
                        <a:t>Software</a:t>
                      </a:r>
                      <a:endParaRPr lang="en-US" sz="1000" kern="1200">
                        <a:solidFill>
                          <a:schemeClr val="tx1"/>
                        </a:solidFill>
                        <a:effectLst/>
                        <a:latin typeface="+mn-lt"/>
                        <a:ea typeface="+mn-ea"/>
                        <a:cs typeface="+mn-cs"/>
                      </a:endParaRPr>
                    </a:p>
                  </a:txBody>
                  <a:tcPr marL="89630" marR="44814"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lvl="0" algn="l" defTabSz="932468" rtl="0" eaLnBrk="1" fontAlgn="ctr" latinLnBrk="0" hangingPunct="1">
                        <a:lnSpc>
                          <a:spcPct val="100000"/>
                        </a:lnSpc>
                        <a:spcBef>
                          <a:spcPts val="0"/>
                        </a:spcBef>
                        <a:spcAft>
                          <a:spcPts val="0"/>
                        </a:spcAft>
                      </a:pPr>
                      <a:r>
                        <a:rPr lang="en-US" sz="1000" kern="1200">
                          <a:effectLst/>
                        </a:rPr>
                        <a:t>Windows, Windows Server, SQL Server</a:t>
                      </a:r>
                      <a:endParaRPr lang="en-US" sz="1000" kern="1200">
                        <a:solidFill>
                          <a:schemeClr val="dk1"/>
                        </a:solidFill>
                        <a:effectLst/>
                        <a:latin typeface="+mn-lt"/>
                        <a:ea typeface="+mn-ea"/>
                        <a:cs typeface="+mn-cs"/>
                      </a:endParaRPr>
                    </a:p>
                  </a:txBody>
                  <a:tcPr marL="89630" marR="44814" marT="0" marB="0" anchor="ctr">
                    <a:lnL w="12700"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tcPr>
                </a:tc>
                <a:tc>
                  <a:txBody>
                    <a:bodyPr/>
                    <a:lstStyle/>
                    <a:p>
                      <a:pPr marL="0" marR="0" algn="ctr" defTabSz="932468" rtl="0" eaLnBrk="1" fontAlgn="ctr" latinLnBrk="0" hangingPunct="1">
                        <a:lnSpc>
                          <a:spcPct val="100000"/>
                        </a:lnSpc>
                        <a:spcBef>
                          <a:spcPts val="0"/>
                        </a:spcBef>
                        <a:spcAft>
                          <a:spcPts val="0"/>
                        </a:spcAft>
                      </a:pPr>
                      <a:r>
                        <a:rPr lang="en-US" sz="1000" kern="1200">
                          <a:effectLst/>
                        </a:rPr>
                        <a:t>●</a:t>
                      </a:r>
                      <a:endParaRPr lang="en-US" sz="1000" kern="1200">
                        <a:solidFill>
                          <a:schemeClr val="dk1"/>
                        </a:solidFill>
                        <a:effectLst/>
                        <a:latin typeface="+mn-lt"/>
                        <a:ea typeface="+mn-ea"/>
                        <a:cs typeface="+mn-cs"/>
                      </a:endParaRPr>
                    </a:p>
                  </a:txBody>
                  <a:tcPr marL="89630" marR="44814" marT="0" marB="0" anchor="ctr">
                    <a:lnT w="28575" cap="flat" cmpd="sng" algn="ctr">
                      <a:solidFill>
                        <a:schemeClr val="tx1"/>
                      </a:solidFill>
                      <a:prstDash val="solid"/>
                      <a:round/>
                      <a:headEnd type="none" w="med" len="med"/>
                      <a:tailEnd type="none" w="med" len="med"/>
                    </a:lnT>
                    <a:solidFill>
                      <a:schemeClr val="accent4">
                        <a:lumMod val="60000"/>
                        <a:lumOff val="40000"/>
                      </a:schemeClr>
                    </a:solidFill>
                  </a:tcPr>
                </a:tc>
                <a:tc>
                  <a:txBody>
                    <a:bodyPr/>
                    <a:lstStyle/>
                    <a:p>
                      <a:pPr marL="0" marR="0" algn="ctr" defTabSz="932468" rtl="0" eaLnBrk="1" fontAlgn="ctr" latinLnBrk="0" hangingPunct="1">
                        <a:lnSpc>
                          <a:spcPct val="100000"/>
                        </a:lnSpc>
                        <a:spcBef>
                          <a:spcPts val="0"/>
                        </a:spcBef>
                        <a:spcAft>
                          <a:spcPts val="0"/>
                        </a:spcAft>
                      </a:pPr>
                      <a:r>
                        <a:rPr lang="en-US" sz="1000" kern="1200">
                          <a:effectLst/>
                        </a:rPr>
                        <a:t>●</a:t>
                      </a:r>
                      <a:endParaRPr lang="en-US" sz="1000" kern="1200">
                        <a:solidFill>
                          <a:schemeClr val="dk1"/>
                        </a:solidFill>
                        <a:effectLst/>
                        <a:latin typeface="+mn-lt"/>
                        <a:ea typeface="+mn-ea"/>
                        <a:cs typeface="+mn-cs"/>
                      </a:endParaRPr>
                    </a:p>
                  </a:txBody>
                  <a:tcPr marL="89630" marR="44814" marT="0" marB="0" anchor="ctr">
                    <a:lnT w="28575" cap="flat" cmpd="sng" algn="ctr">
                      <a:solidFill>
                        <a:schemeClr val="tx1"/>
                      </a:solidFill>
                      <a:prstDash val="solid"/>
                      <a:round/>
                      <a:headEnd type="none" w="med" len="med"/>
                      <a:tailEnd type="none" w="med" len="med"/>
                    </a:lnT>
                    <a:solidFill>
                      <a:schemeClr val="accent4">
                        <a:lumMod val="20000"/>
                        <a:lumOff val="80000"/>
                      </a:schemeClr>
                    </a:solidFill>
                  </a:tcPr>
                </a:tc>
                <a:tc>
                  <a:txBody>
                    <a:bodyPr/>
                    <a:lstStyle/>
                    <a:p>
                      <a:pPr marL="0" marR="0" algn="ctr" defTabSz="932468" rtl="0" eaLnBrk="1" fontAlgn="ctr" latinLnBrk="0" hangingPunct="1">
                        <a:lnSpc>
                          <a:spcPct val="100000"/>
                        </a:lnSpc>
                        <a:spcBef>
                          <a:spcPts val="0"/>
                        </a:spcBef>
                        <a:spcAft>
                          <a:spcPts val="0"/>
                        </a:spcAft>
                      </a:pPr>
                      <a:r>
                        <a:rPr lang="en-US" sz="1000" kern="1200">
                          <a:effectLst/>
                        </a:rPr>
                        <a:t>●</a:t>
                      </a:r>
                      <a:endParaRPr lang="en-US" sz="1000" kern="1200">
                        <a:solidFill>
                          <a:schemeClr val="dk1"/>
                        </a:solidFill>
                        <a:effectLst/>
                        <a:latin typeface="+mn-lt"/>
                        <a:ea typeface="+mn-ea"/>
                        <a:cs typeface="+mn-cs"/>
                      </a:endParaRPr>
                    </a:p>
                  </a:txBody>
                  <a:tcPr marL="89630" marR="44814" marT="0" marB="0" anchor="ctr">
                    <a:lnT w="28575" cap="flat" cmpd="sng" algn="ctr">
                      <a:solidFill>
                        <a:schemeClr val="tx1"/>
                      </a:solidFill>
                      <a:prstDash val="solid"/>
                      <a:round/>
                      <a:headEnd type="none" w="med" len="med"/>
                      <a:tailEnd type="none" w="med" len="med"/>
                    </a:lnT>
                    <a:solidFill>
                      <a:schemeClr val="accent4">
                        <a:lumMod val="60000"/>
                        <a:lumOff val="40000"/>
                      </a:schemeClr>
                    </a:solidFill>
                  </a:tcPr>
                </a:tc>
                <a:tc>
                  <a:txBody>
                    <a:bodyPr/>
                    <a:lstStyle/>
                    <a:p>
                      <a:pPr marL="0" marR="0" indent="0" algn="ctr" defTabSz="932468" rtl="0" eaLnBrk="1" fontAlgn="ctr" latinLnBrk="0" hangingPunct="1">
                        <a:lnSpc>
                          <a:spcPct val="100000"/>
                        </a:lnSpc>
                        <a:spcBef>
                          <a:spcPts val="0"/>
                        </a:spcBef>
                        <a:spcAft>
                          <a:spcPts val="0"/>
                        </a:spcAft>
                        <a:buClrTx/>
                        <a:buSzTx/>
                        <a:buFontTx/>
                        <a:buNone/>
                        <a:tabLst/>
                        <a:defRPr/>
                      </a:pPr>
                      <a:r>
                        <a:rPr lang="en-US" sz="1000" kern="1200">
                          <a:effectLst/>
                        </a:rPr>
                        <a:t>●</a:t>
                      </a:r>
                      <a:endParaRPr lang="en-US" sz="1000" kern="1200">
                        <a:solidFill>
                          <a:schemeClr val="dk1"/>
                        </a:solidFill>
                        <a:effectLst/>
                        <a:latin typeface="+mn-lt"/>
                        <a:ea typeface="+mn-ea"/>
                        <a:cs typeface="+mn-cs"/>
                      </a:endParaRPr>
                    </a:p>
                  </a:txBody>
                  <a:tcPr marL="89630" marR="44814" marT="0" marB="0"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accent4">
                        <a:lumMod val="20000"/>
                        <a:lumOff val="80000"/>
                      </a:schemeClr>
                    </a:solidFill>
                  </a:tcPr>
                </a:tc>
                <a:extLst>
                  <a:ext uri="{0D108BD9-81ED-4DB2-BD59-A6C34878D82A}">
                    <a16:rowId xmlns:a16="http://schemas.microsoft.com/office/drawing/2014/main" val="10008"/>
                  </a:ext>
                </a:extLst>
              </a:tr>
              <a:tr h="304757">
                <a:tc vMerge="1">
                  <a:txBody>
                    <a:bodyPr/>
                    <a:lstStyle/>
                    <a:p>
                      <a:pPr marL="0" marR="0" lvl="0" algn="l" defTabSz="932468" rtl="0" eaLnBrk="1" fontAlgn="ctr" latinLnBrk="0" hangingPunct="1">
                        <a:lnSpc>
                          <a:spcPct val="100000"/>
                        </a:lnSpc>
                        <a:spcBef>
                          <a:spcPts val="0"/>
                        </a:spcBef>
                        <a:spcAft>
                          <a:spcPts val="0"/>
                        </a:spcAft>
                      </a:pPr>
                      <a:endParaRPr lang="en-US" sz="1050" kern="1200">
                        <a:solidFill>
                          <a:schemeClr val="tx1"/>
                        </a:solidFill>
                        <a:effectLst/>
                        <a:latin typeface="+mn-lt"/>
                        <a:ea typeface="+mn-ea"/>
                        <a:cs typeface="+mn-cs"/>
                      </a:endParaRPr>
                    </a:p>
                  </a:txBody>
                  <a:tcPr marR="45720" marT="0" marB="0" anchor="ctr"/>
                </a:tc>
                <a:tc>
                  <a:txBody>
                    <a:bodyPr/>
                    <a:lstStyle/>
                    <a:p>
                      <a:pPr marL="0" marR="0" lvl="0" indent="0" algn="l" defTabSz="932468" rtl="0" eaLnBrk="1" fontAlgn="ctr" latinLnBrk="0" hangingPunct="1">
                        <a:lnSpc>
                          <a:spcPct val="100000"/>
                        </a:lnSpc>
                        <a:spcBef>
                          <a:spcPts val="0"/>
                        </a:spcBef>
                        <a:spcAft>
                          <a:spcPts val="0"/>
                        </a:spcAft>
                        <a:buClrTx/>
                        <a:buSzTx/>
                        <a:buFontTx/>
                        <a:buNone/>
                        <a:tabLst/>
                        <a:defRPr/>
                      </a:pPr>
                      <a:r>
                        <a:rPr lang="en-US" sz="1000" kern="1200">
                          <a:effectLst/>
                        </a:rPr>
                        <a:t>Microsoft Dynamics, all other servers (including R, SharePoint</a:t>
                      </a:r>
                      <a:r>
                        <a:rPr lang="en-US" sz="1000" kern="1200" baseline="0">
                          <a:effectLst/>
                        </a:rPr>
                        <a:t> and</a:t>
                      </a:r>
                      <a:r>
                        <a:rPr lang="en-US" sz="1000" kern="1200">
                          <a:effectLst/>
                        </a:rPr>
                        <a:t> Exchange)</a:t>
                      </a:r>
                      <a:endParaRPr lang="en-US" sz="1000" kern="1200">
                        <a:solidFill>
                          <a:schemeClr val="dk1"/>
                        </a:solidFill>
                        <a:effectLst/>
                        <a:latin typeface="+mn-lt"/>
                        <a:ea typeface="+mn-ea"/>
                        <a:cs typeface="+mn-cs"/>
                      </a:endParaRPr>
                    </a:p>
                  </a:txBody>
                  <a:tcPr marL="89630" marR="44814" marT="0" marB="0" anchor="ctr">
                    <a:lnL w="12700" cap="flat" cmpd="sng" algn="ctr">
                      <a:solidFill>
                        <a:schemeClr val="tx1"/>
                      </a:solidFill>
                      <a:prstDash val="solid"/>
                      <a:round/>
                      <a:headEnd type="none" w="med" len="med"/>
                      <a:tailEnd type="none" w="med" len="med"/>
                    </a:lnL>
                  </a:tcPr>
                </a:tc>
                <a:tc>
                  <a:txBody>
                    <a:bodyPr/>
                    <a:lstStyle/>
                    <a:p>
                      <a:pPr marL="0" marR="0" algn="ctr" defTabSz="932468" rtl="0" eaLnBrk="1" fontAlgn="ctr" latinLnBrk="0" hangingPunct="1">
                        <a:lnSpc>
                          <a:spcPct val="100000"/>
                        </a:lnSpc>
                        <a:spcBef>
                          <a:spcPts val="0"/>
                        </a:spcBef>
                        <a:spcAft>
                          <a:spcPts val="0"/>
                        </a:spcAft>
                      </a:pPr>
                      <a:r>
                        <a:rPr lang="en-US" sz="1000" kern="1200">
                          <a:effectLst/>
                        </a:rPr>
                        <a:t>●</a:t>
                      </a:r>
                      <a:endParaRPr lang="en-US" sz="1000" kern="1200">
                        <a:solidFill>
                          <a:schemeClr val="dk1"/>
                        </a:solidFill>
                        <a:effectLst/>
                        <a:latin typeface="+mn-lt"/>
                        <a:ea typeface="+mn-ea"/>
                        <a:cs typeface="+mn-cs"/>
                      </a:endParaRPr>
                    </a:p>
                  </a:txBody>
                  <a:tcPr marL="89630" marR="44814" marT="0" marB="0" anchor="ctr">
                    <a:solidFill>
                      <a:schemeClr val="accent4">
                        <a:lumMod val="60000"/>
                        <a:lumOff val="40000"/>
                      </a:schemeClr>
                    </a:solidFill>
                  </a:tcPr>
                </a:tc>
                <a:tc>
                  <a:txBody>
                    <a:bodyPr/>
                    <a:lstStyle/>
                    <a:p>
                      <a:pPr marL="0" marR="0" algn="ctr" defTabSz="932468" rtl="0" eaLnBrk="1" fontAlgn="ctr" latinLnBrk="0" hangingPunct="1">
                        <a:lnSpc>
                          <a:spcPct val="100000"/>
                        </a:lnSpc>
                        <a:spcBef>
                          <a:spcPts val="0"/>
                        </a:spcBef>
                        <a:spcAft>
                          <a:spcPts val="0"/>
                        </a:spcAft>
                      </a:pPr>
                      <a:r>
                        <a:rPr lang="en-US" sz="1000" kern="1200">
                          <a:effectLst/>
                        </a:rPr>
                        <a:t> </a:t>
                      </a:r>
                      <a:endParaRPr lang="en-US" sz="1000" kern="1200">
                        <a:solidFill>
                          <a:schemeClr val="dk1"/>
                        </a:solidFill>
                        <a:effectLst/>
                        <a:latin typeface="+mn-lt"/>
                        <a:ea typeface="+mn-ea"/>
                        <a:cs typeface="+mn-cs"/>
                      </a:endParaRPr>
                    </a:p>
                  </a:txBody>
                  <a:tcPr marL="89630" marR="44814" marT="0" marB="0" anchor="ctr">
                    <a:solidFill>
                      <a:schemeClr val="accent4">
                        <a:lumMod val="20000"/>
                        <a:lumOff val="80000"/>
                      </a:schemeClr>
                    </a:solidFill>
                  </a:tcPr>
                </a:tc>
                <a:tc>
                  <a:txBody>
                    <a:bodyPr/>
                    <a:lstStyle/>
                    <a:p>
                      <a:pPr marL="0" marR="0" algn="ctr" defTabSz="932468" rtl="0" eaLnBrk="1" fontAlgn="ctr" latinLnBrk="0" hangingPunct="1">
                        <a:lnSpc>
                          <a:spcPct val="100000"/>
                        </a:lnSpc>
                        <a:spcBef>
                          <a:spcPts val="0"/>
                        </a:spcBef>
                        <a:spcAft>
                          <a:spcPts val="0"/>
                        </a:spcAft>
                      </a:pPr>
                      <a:r>
                        <a:rPr lang="en-US" sz="1000" kern="1200">
                          <a:effectLst/>
                        </a:rPr>
                        <a:t> ●</a:t>
                      </a:r>
                      <a:endParaRPr lang="en-US" sz="1000" kern="1200">
                        <a:solidFill>
                          <a:schemeClr val="dk1"/>
                        </a:solidFill>
                        <a:effectLst/>
                        <a:latin typeface="+mn-lt"/>
                        <a:ea typeface="+mn-ea"/>
                        <a:cs typeface="+mn-cs"/>
                      </a:endParaRPr>
                    </a:p>
                  </a:txBody>
                  <a:tcPr marL="89630" marR="44814" marT="0" marB="0" anchor="ctr">
                    <a:solidFill>
                      <a:schemeClr val="accent4">
                        <a:lumMod val="60000"/>
                        <a:lumOff val="40000"/>
                      </a:schemeClr>
                    </a:solidFill>
                  </a:tcPr>
                </a:tc>
                <a:tc>
                  <a:txBody>
                    <a:bodyPr/>
                    <a:lstStyle/>
                    <a:p>
                      <a:pPr marL="0" marR="0" indent="0" algn="ctr" defTabSz="932468" rtl="0" eaLnBrk="1" fontAlgn="ctr" latinLnBrk="0" hangingPunct="1">
                        <a:lnSpc>
                          <a:spcPct val="100000"/>
                        </a:lnSpc>
                        <a:spcBef>
                          <a:spcPts val="0"/>
                        </a:spcBef>
                        <a:spcAft>
                          <a:spcPts val="0"/>
                        </a:spcAft>
                        <a:buClrTx/>
                        <a:buSzTx/>
                        <a:buFontTx/>
                        <a:buNone/>
                        <a:tabLst/>
                        <a:defRPr/>
                      </a:pPr>
                      <a:r>
                        <a:rPr lang="en-US" sz="1000" kern="1200">
                          <a:effectLst/>
                        </a:rPr>
                        <a:t>●</a:t>
                      </a:r>
                      <a:endParaRPr lang="en-US" sz="1000" kern="1200">
                        <a:solidFill>
                          <a:schemeClr val="dk1"/>
                        </a:solidFill>
                        <a:effectLst/>
                        <a:latin typeface="+mn-lt"/>
                        <a:ea typeface="+mn-ea"/>
                        <a:cs typeface="+mn-cs"/>
                      </a:endParaRPr>
                    </a:p>
                  </a:txBody>
                  <a:tcPr marL="89630" marR="44814" marT="0" marB="0" anchor="ctr">
                    <a:lnR w="28575" cap="flat" cmpd="sng" algn="ctr">
                      <a:solidFill>
                        <a:schemeClr val="tx1"/>
                      </a:solidFill>
                      <a:prstDash val="solid"/>
                      <a:round/>
                      <a:headEnd type="none" w="med" len="med"/>
                      <a:tailEnd type="none" w="med" len="med"/>
                    </a:lnR>
                    <a:solidFill>
                      <a:schemeClr val="accent4">
                        <a:lumMod val="20000"/>
                        <a:lumOff val="80000"/>
                      </a:schemeClr>
                    </a:solidFill>
                  </a:tcPr>
                </a:tc>
                <a:extLst>
                  <a:ext uri="{0D108BD9-81ED-4DB2-BD59-A6C34878D82A}">
                    <a16:rowId xmlns:a16="http://schemas.microsoft.com/office/drawing/2014/main" val="10010"/>
                  </a:ext>
                </a:extLst>
              </a:tr>
              <a:tr h="230613">
                <a:tc vMerge="1">
                  <a:txBody>
                    <a:bodyPr/>
                    <a:lstStyle/>
                    <a:p>
                      <a:pPr marL="0" marR="0" lvl="0" algn="l" defTabSz="932468" rtl="0" eaLnBrk="1" fontAlgn="ctr" latinLnBrk="0" hangingPunct="1">
                        <a:lnSpc>
                          <a:spcPct val="100000"/>
                        </a:lnSpc>
                        <a:spcBef>
                          <a:spcPts val="0"/>
                        </a:spcBef>
                        <a:spcAft>
                          <a:spcPts val="0"/>
                        </a:spcAft>
                      </a:pPr>
                      <a:endParaRPr lang="en-US" sz="1050" kern="1200">
                        <a:solidFill>
                          <a:schemeClr val="tx1"/>
                        </a:solidFill>
                        <a:effectLst/>
                        <a:latin typeface="+mn-lt"/>
                        <a:ea typeface="+mn-ea"/>
                        <a:cs typeface="+mn-cs"/>
                      </a:endParaRPr>
                    </a:p>
                  </a:txBody>
                  <a:tcPr marR="45720" marT="0" marB="0" anchor="ctr">
                    <a:lnT w="28575" cap="flat" cmpd="sng" algn="ctr">
                      <a:solidFill>
                        <a:schemeClr val="tx1"/>
                      </a:solidFill>
                      <a:prstDash val="solid"/>
                      <a:round/>
                      <a:headEnd type="none" w="med" len="med"/>
                      <a:tailEnd type="none" w="med" len="med"/>
                    </a:lnT>
                  </a:tcPr>
                </a:tc>
                <a:tc>
                  <a:txBody>
                    <a:bodyPr/>
                    <a:lstStyle/>
                    <a:p>
                      <a:pPr marL="0" marR="0" lvl="0" fontAlgn="ctr">
                        <a:lnSpc>
                          <a:spcPct val="100000"/>
                        </a:lnSpc>
                        <a:spcBef>
                          <a:spcPts val="0"/>
                        </a:spcBef>
                        <a:spcAft>
                          <a:spcPts val="0"/>
                        </a:spcAft>
                      </a:pPr>
                      <a:r>
                        <a:rPr lang="en-US" sz="1000">
                          <a:effectLst/>
                        </a:rPr>
                        <a:t>Microsoft Office Professional Plus (dev/test &amp; production use)</a:t>
                      </a:r>
                      <a:endParaRPr lang="en-US" sz="1000">
                        <a:solidFill>
                          <a:schemeClr val="bg1"/>
                        </a:solidFill>
                        <a:effectLst/>
                        <a:latin typeface="+mn-lt"/>
                        <a:ea typeface="Times New Roman"/>
                        <a:cs typeface="Segoe UI" pitchFamily="34" charset="0"/>
                      </a:endParaRPr>
                    </a:p>
                  </a:txBody>
                  <a:tcPr marL="89630" marR="44814" marT="0" marB="0" anchor="ctr">
                    <a:lnL w="12700"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tcPr>
                </a:tc>
                <a:tc>
                  <a:txBody>
                    <a:bodyPr/>
                    <a:lstStyle/>
                    <a:p>
                      <a:pPr marL="0" marR="0" indent="0" algn="ctr" defTabSz="932468" rtl="0" eaLnBrk="1" fontAlgn="ctr" latinLnBrk="0" hangingPunct="1">
                        <a:lnSpc>
                          <a:spcPct val="100000"/>
                        </a:lnSpc>
                        <a:spcBef>
                          <a:spcPts val="0"/>
                        </a:spcBef>
                        <a:spcAft>
                          <a:spcPts val="0"/>
                        </a:spcAft>
                        <a:buClrTx/>
                        <a:buSzTx/>
                        <a:buFontTx/>
                        <a:buNone/>
                        <a:tabLst/>
                        <a:defRPr/>
                      </a:pPr>
                      <a:r>
                        <a:rPr lang="en-US" sz="1000" kern="1200">
                          <a:solidFill>
                            <a:schemeClr val="dk1"/>
                          </a:solidFill>
                          <a:effectLst/>
                          <a:latin typeface="+mn-lt"/>
                          <a:ea typeface="+mn-ea"/>
                          <a:cs typeface="+mn-cs"/>
                        </a:rPr>
                        <a:t>●</a:t>
                      </a:r>
                    </a:p>
                  </a:txBody>
                  <a:tcPr marL="89630" marR="44814" marT="0" marB="0" anchor="ctr">
                    <a:lnB w="28575"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marL="0" marR="0" indent="0" algn="ctr" defTabSz="932468" rtl="0" eaLnBrk="1" fontAlgn="ctr" latinLnBrk="0" hangingPunct="1">
                        <a:lnSpc>
                          <a:spcPct val="100000"/>
                        </a:lnSpc>
                        <a:spcBef>
                          <a:spcPts val="0"/>
                        </a:spcBef>
                        <a:spcAft>
                          <a:spcPts val="0"/>
                        </a:spcAft>
                        <a:buClrTx/>
                        <a:buSzTx/>
                        <a:buFontTx/>
                        <a:buNone/>
                        <a:tabLst/>
                        <a:defRPr/>
                      </a:pPr>
                      <a:r>
                        <a:rPr lang="en-US" sz="1000" kern="1200">
                          <a:solidFill>
                            <a:schemeClr val="dk1"/>
                          </a:solidFill>
                          <a:effectLst/>
                          <a:latin typeface="+mn-lt"/>
                          <a:ea typeface="+mn-ea"/>
                          <a:cs typeface="+mn-cs"/>
                        </a:rPr>
                        <a:t> </a:t>
                      </a:r>
                    </a:p>
                  </a:txBody>
                  <a:tcPr marL="89630" marR="44814" marT="0" marB="0" anchor="ctr">
                    <a:lnB w="28575"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marL="0" marR="0" indent="0" algn="ctr" defTabSz="932468" rtl="0" eaLnBrk="1" fontAlgn="ctr" latinLnBrk="0" hangingPunct="1">
                        <a:lnSpc>
                          <a:spcPct val="100000"/>
                        </a:lnSpc>
                        <a:spcBef>
                          <a:spcPts val="0"/>
                        </a:spcBef>
                        <a:spcAft>
                          <a:spcPts val="0"/>
                        </a:spcAft>
                        <a:buClrTx/>
                        <a:buSzTx/>
                        <a:buFontTx/>
                        <a:buNone/>
                        <a:tabLst/>
                        <a:defRPr/>
                      </a:pPr>
                      <a:r>
                        <a:rPr lang="en-US" sz="1000" kern="1200">
                          <a:solidFill>
                            <a:schemeClr val="dk1"/>
                          </a:solidFill>
                          <a:effectLst/>
                          <a:latin typeface="+mn-lt"/>
                          <a:ea typeface="+mn-ea"/>
                          <a:cs typeface="+mn-cs"/>
                        </a:rPr>
                        <a:t> </a:t>
                      </a:r>
                    </a:p>
                  </a:txBody>
                  <a:tcPr marL="89630" marR="44814" marT="0" marB="0" anchor="ctr">
                    <a:lnB w="28575"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marL="0" marR="0" indent="0" algn="ctr" defTabSz="932468" rtl="0" eaLnBrk="1" fontAlgn="ctr" latinLnBrk="0" hangingPunct="1">
                        <a:lnSpc>
                          <a:spcPct val="100000"/>
                        </a:lnSpc>
                        <a:spcBef>
                          <a:spcPts val="0"/>
                        </a:spcBef>
                        <a:spcAft>
                          <a:spcPts val="0"/>
                        </a:spcAft>
                        <a:buClrTx/>
                        <a:buSzTx/>
                        <a:buFontTx/>
                        <a:buNone/>
                        <a:tabLst/>
                        <a:defRPr/>
                      </a:pPr>
                      <a:endParaRPr lang="en-US" sz="1000" kern="1200">
                        <a:solidFill>
                          <a:schemeClr val="dk1"/>
                        </a:solidFill>
                        <a:effectLst/>
                        <a:latin typeface="+mn-lt"/>
                        <a:ea typeface="+mn-ea"/>
                        <a:cs typeface="+mn-cs"/>
                      </a:endParaRPr>
                    </a:p>
                  </a:txBody>
                  <a:tcPr marL="89630" marR="44814" marT="0" marB="0"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12"/>
                  </a:ext>
                </a:extLst>
              </a:tr>
              <a:tr h="230613">
                <a:tc rowSpan="5">
                  <a:txBody>
                    <a:bodyPr/>
                    <a:lstStyle/>
                    <a:p>
                      <a:pPr marL="0" marR="0" lvl="0" algn="l" defTabSz="932468" rtl="0" eaLnBrk="1" fontAlgn="ctr" latinLnBrk="0" hangingPunct="1">
                        <a:lnSpc>
                          <a:spcPct val="100000"/>
                        </a:lnSpc>
                        <a:spcBef>
                          <a:spcPts val="0"/>
                        </a:spcBef>
                        <a:spcAft>
                          <a:spcPts val="0"/>
                        </a:spcAft>
                      </a:pPr>
                      <a:r>
                        <a:rPr lang="en-US" sz="1000" kern="1200">
                          <a:effectLst/>
                        </a:rPr>
                        <a:t>Education</a:t>
                      </a:r>
                      <a:endParaRPr lang="en-US" sz="1000" kern="1200">
                        <a:solidFill>
                          <a:schemeClr val="tx1"/>
                        </a:solidFill>
                        <a:effectLst/>
                        <a:latin typeface="+mn-lt"/>
                        <a:ea typeface="+mn-ea"/>
                        <a:cs typeface="+mn-cs"/>
                      </a:endParaRPr>
                    </a:p>
                  </a:txBody>
                  <a:tcPr marL="89630" marR="44814"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lang="en-US" sz="1000" kern="1200" err="1">
                          <a:effectLst/>
                        </a:rPr>
                        <a:t>Pluralsight</a:t>
                      </a:r>
                      <a:r>
                        <a:rPr lang="en-US" sz="1000" kern="1200">
                          <a:effectLst/>
                        </a:rPr>
                        <a:t> training</a:t>
                      </a:r>
                      <a:endParaRPr lang="en-US" sz="1000" kern="1200" baseline="30000">
                        <a:solidFill>
                          <a:schemeClr val="dk1"/>
                        </a:solidFill>
                        <a:effectLst/>
                        <a:latin typeface="+mn-lt"/>
                        <a:ea typeface="+mn-ea"/>
                        <a:cs typeface="+mn-cs"/>
                      </a:endParaRPr>
                    </a:p>
                  </a:txBody>
                  <a:tcPr marL="89630" marR="44814" marT="0" marB="0" anchor="ctr">
                    <a:lnL w="12700"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tcPr>
                </a:tc>
                <a:tc>
                  <a:txBody>
                    <a:bodyPr/>
                    <a:lstStyle/>
                    <a:p>
                      <a:pPr marL="0" marR="0" lvl="0" indent="0" algn="ctr" defTabSz="914400" rtl="0" eaLnBrk="1" fontAlgn="ctr" latinLnBrk="0" hangingPunct="1">
                        <a:lnSpc>
                          <a:spcPct val="120000"/>
                        </a:lnSpc>
                        <a:spcBef>
                          <a:spcPts val="0"/>
                        </a:spcBef>
                        <a:spcAft>
                          <a:spcPts val="430"/>
                        </a:spcAft>
                        <a:buClrTx/>
                        <a:buSzTx/>
                        <a:buFontTx/>
                        <a:buNone/>
                        <a:tabLst/>
                        <a:defRPr/>
                      </a:pPr>
                      <a:r>
                        <a:rPr lang="en-US" sz="1000" kern="1200">
                          <a:effectLst/>
                        </a:rPr>
                        <a:t>● (6-month)</a:t>
                      </a:r>
                      <a:endParaRPr lang="en-US" sz="1000" kern="1200">
                        <a:solidFill>
                          <a:schemeClr val="dk1"/>
                        </a:solidFill>
                        <a:effectLst/>
                        <a:latin typeface="+mn-lt"/>
                        <a:ea typeface="+mn-ea"/>
                        <a:cs typeface="+mn-cs"/>
                      </a:endParaRPr>
                    </a:p>
                  </a:txBody>
                  <a:tcPr marL="89630" marR="44814" marT="0" marB="0" anchor="ctr">
                    <a:lnT w="28575" cap="flat" cmpd="sng" algn="ctr">
                      <a:solidFill>
                        <a:schemeClr val="tx1"/>
                      </a:solidFill>
                      <a:prstDash val="solid"/>
                      <a:round/>
                      <a:headEnd type="none" w="med" len="med"/>
                      <a:tailEnd type="none" w="med" len="med"/>
                    </a:lnT>
                    <a:solidFill>
                      <a:schemeClr val="accent4">
                        <a:lumMod val="60000"/>
                        <a:lumOff val="40000"/>
                      </a:schemeClr>
                    </a:solidFill>
                  </a:tcPr>
                </a:tc>
                <a:tc>
                  <a:txBody>
                    <a:bodyPr/>
                    <a:lstStyle/>
                    <a:p>
                      <a:pPr marL="0" marR="0" lvl="0" indent="0" algn="ctr" defTabSz="914400" rtl="0" eaLnBrk="1" fontAlgn="ctr" latinLnBrk="0" hangingPunct="1">
                        <a:lnSpc>
                          <a:spcPct val="120000"/>
                        </a:lnSpc>
                        <a:spcBef>
                          <a:spcPts val="0"/>
                        </a:spcBef>
                        <a:spcAft>
                          <a:spcPts val="430"/>
                        </a:spcAft>
                        <a:buClrTx/>
                        <a:buSzTx/>
                        <a:buFontTx/>
                        <a:buNone/>
                        <a:tabLst/>
                        <a:defRPr/>
                      </a:pPr>
                      <a:r>
                        <a:rPr lang="en-US" sz="1000" kern="1200">
                          <a:effectLst/>
                        </a:rPr>
                        <a:t>● (3-month)</a:t>
                      </a:r>
                      <a:endParaRPr lang="en-US" sz="1000" kern="1200">
                        <a:solidFill>
                          <a:schemeClr val="dk1"/>
                        </a:solidFill>
                        <a:effectLst/>
                        <a:latin typeface="+mn-lt"/>
                        <a:ea typeface="+mn-ea"/>
                        <a:cs typeface="+mn-cs"/>
                      </a:endParaRPr>
                    </a:p>
                  </a:txBody>
                  <a:tcPr marL="89630" marR="44814" marT="0" marB="0" anchor="ctr">
                    <a:lnT w="28575" cap="flat" cmpd="sng" algn="ctr">
                      <a:solidFill>
                        <a:schemeClr val="tx1"/>
                      </a:solidFill>
                      <a:prstDash val="solid"/>
                      <a:round/>
                      <a:headEnd type="none" w="med" len="med"/>
                      <a:tailEnd type="none" w="med" len="med"/>
                    </a:lnT>
                    <a:solidFill>
                      <a:schemeClr val="accent4">
                        <a:lumMod val="20000"/>
                        <a:lumOff val="80000"/>
                      </a:schemeClr>
                    </a:solidFill>
                  </a:tcPr>
                </a:tc>
                <a:tc>
                  <a:txBody>
                    <a:bodyPr/>
                    <a:lstStyle/>
                    <a:p>
                      <a:pPr algn="ctr"/>
                      <a:endParaRPr lang="en-US" sz="1000"/>
                    </a:p>
                  </a:txBody>
                  <a:tcPr marL="89630" marR="44814" marT="0" marB="0" anchor="ctr">
                    <a:lnT w="28575" cap="flat" cmpd="sng" algn="ctr">
                      <a:solidFill>
                        <a:schemeClr val="tx1"/>
                      </a:solidFill>
                      <a:prstDash val="solid"/>
                      <a:round/>
                      <a:headEnd type="none" w="med" len="med"/>
                      <a:tailEnd type="none" w="med" len="med"/>
                    </a:lnT>
                    <a:solidFill>
                      <a:schemeClr val="accent4">
                        <a:lumMod val="60000"/>
                        <a:lumOff val="40000"/>
                      </a:schemeClr>
                    </a:solidFill>
                  </a:tcPr>
                </a:tc>
                <a:tc>
                  <a:txBody>
                    <a:bodyPr/>
                    <a:lstStyle/>
                    <a:p>
                      <a:pPr algn="ctr"/>
                      <a:endParaRPr lang="en-US" sz="1000"/>
                    </a:p>
                  </a:txBody>
                  <a:tcPr marL="89630" marR="44814" marT="0" marB="0"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accent4">
                        <a:lumMod val="20000"/>
                        <a:lumOff val="80000"/>
                      </a:schemeClr>
                    </a:solidFill>
                  </a:tcPr>
                </a:tc>
                <a:extLst>
                  <a:ext uri="{0D108BD9-81ED-4DB2-BD59-A6C34878D82A}">
                    <a16:rowId xmlns:a16="http://schemas.microsoft.com/office/drawing/2014/main" val="10013"/>
                  </a:ext>
                </a:extLst>
              </a:tr>
              <a:tr h="230613">
                <a:tc vMerge="1">
                  <a:txBody>
                    <a:bodyPr/>
                    <a:lstStyle/>
                    <a:p>
                      <a:endParaRPr lang="en-US"/>
                    </a:p>
                  </a:txBody>
                  <a:tcPr/>
                </a:tc>
                <a:tc>
                  <a:txBody>
                    <a:bodyPr/>
                    <a:lstStyle/>
                    <a:p>
                      <a:pPr marL="0" marR="0" lvl="0" algn="l" defTabSz="932468" rtl="0" eaLnBrk="1" fontAlgn="ctr" latinLnBrk="0" hangingPunct="1">
                        <a:lnSpc>
                          <a:spcPct val="100000"/>
                        </a:lnSpc>
                        <a:spcBef>
                          <a:spcPts val="0"/>
                        </a:spcBef>
                        <a:spcAft>
                          <a:spcPts val="0"/>
                        </a:spcAft>
                      </a:pPr>
                      <a:r>
                        <a:rPr lang="en-US" sz="1000" kern="1200" baseline="0">
                          <a:solidFill>
                            <a:schemeClr val="dk1"/>
                          </a:solidFill>
                          <a:effectLst/>
                          <a:latin typeface="+mn-lt"/>
                          <a:ea typeface="+mn-ea"/>
                          <a:cs typeface="+mn-cs"/>
                        </a:rPr>
                        <a:t>MSDN Magazine</a:t>
                      </a:r>
                      <a:endParaRPr lang="en-US" sz="1000" kern="1200">
                        <a:solidFill>
                          <a:schemeClr val="dk1"/>
                        </a:solidFill>
                        <a:effectLst/>
                        <a:latin typeface="+mn-lt"/>
                        <a:ea typeface="+mn-ea"/>
                        <a:cs typeface="+mn-cs"/>
                      </a:endParaRPr>
                    </a:p>
                  </a:txBody>
                  <a:tcPr marL="89630" marR="44814" marT="0" marB="0" anchor="ctr">
                    <a:lnL w="12700" cap="flat" cmpd="sng" algn="ctr">
                      <a:solidFill>
                        <a:schemeClr val="tx1"/>
                      </a:solidFill>
                      <a:prstDash val="solid"/>
                      <a:round/>
                      <a:headEnd type="none" w="med" len="med"/>
                      <a:tailEnd type="none" w="med" len="med"/>
                    </a:lnL>
                  </a:tcPr>
                </a:tc>
                <a:tc>
                  <a:txBody>
                    <a:bodyPr/>
                    <a:lstStyle/>
                    <a:p>
                      <a:pPr marL="0" marR="0" indent="0" algn="ctr" defTabSz="932468" rtl="0" eaLnBrk="1" fontAlgn="ctr" latinLnBrk="0" hangingPunct="1">
                        <a:lnSpc>
                          <a:spcPct val="120000"/>
                        </a:lnSpc>
                        <a:spcBef>
                          <a:spcPts val="0"/>
                        </a:spcBef>
                        <a:spcAft>
                          <a:spcPts val="430"/>
                        </a:spcAft>
                        <a:buClrTx/>
                        <a:buSzTx/>
                        <a:buFontTx/>
                        <a:buNone/>
                        <a:tabLst/>
                        <a:defRPr/>
                      </a:pPr>
                      <a:r>
                        <a:rPr lang="en-US" sz="1000" kern="1200">
                          <a:effectLst/>
                        </a:rPr>
                        <a:t>●</a:t>
                      </a:r>
                      <a:endParaRPr lang="en-US" sz="1000" kern="1200">
                        <a:solidFill>
                          <a:schemeClr val="dk1"/>
                        </a:solidFill>
                        <a:effectLst/>
                        <a:latin typeface="+mn-lt"/>
                        <a:ea typeface="+mn-ea"/>
                        <a:cs typeface="+mn-cs"/>
                      </a:endParaRPr>
                    </a:p>
                  </a:txBody>
                  <a:tcPr marL="89630" marR="44814" marT="0" marB="0" anchor="ctr">
                    <a:solidFill>
                      <a:schemeClr val="accent4">
                        <a:lumMod val="60000"/>
                        <a:lumOff val="40000"/>
                      </a:schemeClr>
                    </a:solidFill>
                  </a:tcPr>
                </a:tc>
                <a:tc>
                  <a:txBody>
                    <a:bodyPr/>
                    <a:lstStyle/>
                    <a:p>
                      <a:pPr marL="0" marR="0" indent="0" algn="ctr" defTabSz="932468" rtl="0" eaLnBrk="1" fontAlgn="ctr" latinLnBrk="0" hangingPunct="1">
                        <a:lnSpc>
                          <a:spcPct val="120000"/>
                        </a:lnSpc>
                        <a:spcBef>
                          <a:spcPts val="0"/>
                        </a:spcBef>
                        <a:spcAft>
                          <a:spcPts val="430"/>
                        </a:spcAft>
                        <a:buClrTx/>
                        <a:buSzTx/>
                        <a:buFontTx/>
                        <a:buNone/>
                        <a:tabLst/>
                        <a:defRPr/>
                      </a:pPr>
                      <a:r>
                        <a:rPr lang="en-US" sz="1000" kern="1200">
                          <a:effectLst/>
                        </a:rPr>
                        <a:t>●</a:t>
                      </a:r>
                      <a:endParaRPr lang="en-US" sz="1000" kern="1200">
                        <a:solidFill>
                          <a:schemeClr val="dk1"/>
                        </a:solidFill>
                        <a:effectLst/>
                        <a:latin typeface="+mn-lt"/>
                        <a:ea typeface="+mn-ea"/>
                        <a:cs typeface="+mn-cs"/>
                      </a:endParaRPr>
                    </a:p>
                  </a:txBody>
                  <a:tcPr marL="89630" marR="44814" marT="0" marB="0" anchor="ctr">
                    <a:solidFill>
                      <a:schemeClr val="accent4">
                        <a:lumMod val="20000"/>
                        <a:lumOff val="80000"/>
                      </a:schemeClr>
                    </a:solidFill>
                  </a:tcPr>
                </a:tc>
                <a:tc>
                  <a:txBody>
                    <a:bodyPr/>
                    <a:lstStyle/>
                    <a:p>
                      <a:pPr marL="0" marR="0" indent="0" algn="ctr" defTabSz="932468" rtl="0" eaLnBrk="1" fontAlgn="ctr" latinLnBrk="0" hangingPunct="1">
                        <a:lnSpc>
                          <a:spcPct val="120000"/>
                        </a:lnSpc>
                        <a:spcBef>
                          <a:spcPts val="0"/>
                        </a:spcBef>
                        <a:spcAft>
                          <a:spcPts val="430"/>
                        </a:spcAft>
                        <a:buClrTx/>
                        <a:buSzTx/>
                        <a:buFontTx/>
                        <a:buNone/>
                        <a:tabLst/>
                        <a:defRPr/>
                      </a:pPr>
                      <a:r>
                        <a:rPr lang="en-US" sz="1000" kern="1200">
                          <a:effectLst/>
                        </a:rPr>
                        <a:t>●</a:t>
                      </a:r>
                      <a:endParaRPr lang="en-US" sz="1000" kern="1200">
                        <a:solidFill>
                          <a:schemeClr val="dk1"/>
                        </a:solidFill>
                        <a:effectLst/>
                        <a:latin typeface="+mn-lt"/>
                        <a:ea typeface="+mn-ea"/>
                        <a:cs typeface="+mn-cs"/>
                      </a:endParaRPr>
                    </a:p>
                  </a:txBody>
                  <a:tcPr marL="89630" marR="44814" marT="0" marB="0" anchor="ctr">
                    <a:solidFill>
                      <a:schemeClr val="accent4">
                        <a:lumMod val="60000"/>
                        <a:lumOff val="40000"/>
                      </a:schemeClr>
                    </a:solidFill>
                  </a:tcPr>
                </a:tc>
                <a:tc>
                  <a:txBody>
                    <a:bodyPr/>
                    <a:lstStyle/>
                    <a:p>
                      <a:pPr marL="0" marR="0" indent="0" algn="ctr" defTabSz="914367" rtl="0" eaLnBrk="1" fontAlgn="ctr" latinLnBrk="0" hangingPunct="1">
                        <a:lnSpc>
                          <a:spcPct val="100000"/>
                        </a:lnSpc>
                        <a:spcBef>
                          <a:spcPts val="0"/>
                        </a:spcBef>
                        <a:spcAft>
                          <a:spcPts val="0"/>
                        </a:spcAft>
                        <a:buClrTx/>
                        <a:buSzTx/>
                        <a:buFontTx/>
                        <a:buNone/>
                        <a:tabLst/>
                        <a:defRPr/>
                      </a:pPr>
                      <a:r>
                        <a:rPr lang="en-US" sz="1000" kern="1200">
                          <a:effectLst/>
                        </a:rPr>
                        <a:t>●</a:t>
                      </a:r>
                      <a:endParaRPr lang="en-US" sz="1000" kern="1200">
                        <a:solidFill>
                          <a:schemeClr val="dk1"/>
                        </a:solidFill>
                        <a:effectLst/>
                        <a:latin typeface="+mn-lt"/>
                        <a:ea typeface="+mn-ea"/>
                        <a:cs typeface="+mn-cs"/>
                      </a:endParaRPr>
                    </a:p>
                  </a:txBody>
                  <a:tcPr marL="89630" marR="44814" marT="0" marB="0" anchor="ctr">
                    <a:lnR w="28575" cap="flat" cmpd="sng" algn="ctr">
                      <a:solidFill>
                        <a:schemeClr val="tx1"/>
                      </a:solidFill>
                      <a:prstDash val="solid"/>
                      <a:round/>
                      <a:headEnd type="none" w="med" len="med"/>
                      <a:tailEnd type="none" w="med" len="med"/>
                    </a:lnR>
                    <a:solidFill>
                      <a:schemeClr val="accent4">
                        <a:lumMod val="20000"/>
                        <a:lumOff val="80000"/>
                      </a:schemeClr>
                    </a:solidFill>
                  </a:tcPr>
                </a:tc>
                <a:extLst>
                  <a:ext uri="{0D108BD9-81ED-4DB2-BD59-A6C34878D82A}">
                    <a16:rowId xmlns:a16="http://schemas.microsoft.com/office/drawing/2014/main" val="2004647889"/>
                  </a:ext>
                </a:extLst>
              </a:tr>
              <a:tr h="230613">
                <a:tc vMerge="1">
                  <a:txBody>
                    <a:bodyPr/>
                    <a:lstStyle/>
                    <a:p>
                      <a:endParaRPr lang="en-US"/>
                    </a:p>
                  </a:txBody>
                  <a:tcPr/>
                </a:tc>
                <a:tc>
                  <a:txBody>
                    <a:bodyPr/>
                    <a:lstStyle/>
                    <a:p>
                      <a:pPr marL="0" marR="0" lvl="0" algn="l" defTabSz="932468" rtl="0" eaLnBrk="1" fontAlgn="ctr" latinLnBrk="0" hangingPunct="1">
                        <a:lnSpc>
                          <a:spcPct val="100000"/>
                        </a:lnSpc>
                        <a:spcBef>
                          <a:spcPts val="0"/>
                        </a:spcBef>
                        <a:spcAft>
                          <a:spcPts val="0"/>
                        </a:spcAft>
                      </a:pPr>
                      <a:r>
                        <a:rPr lang="en-US" sz="1000" kern="1200" err="1">
                          <a:solidFill>
                            <a:schemeClr val="dk1"/>
                          </a:solidFill>
                          <a:effectLst/>
                          <a:latin typeface="+mn-lt"/>
                          <a:ea typeface="+mn-ea"/>
                          <a:cs typeface="+mn-cs"/>
                        </a:rPr>
                        <a:t>Opsgility</a:t>
                      </a:r>
                      <a:endParaRPr lang="en-US" sz="1000" kern="1200">
                        <a:solidFill>
                          <a:schemeClr val="dk1"/>
                        </a:solidFill>
                        <a:effectLst/>
                        <a:latin typeface="+mn-lt"/>
                        <a:ea typeface="+mn-ea"/>
                        <a:cs typeface="+mn-cs"/>
                      </a:endParaRPr>
                    </a:p>
                  </a:txBody>
                  <a:tcPr marL="89630" marR="44814" marT="0" marB="0" anchor="ctr">
                    <a:lnL w="12700" cap="flat" cmpd="sng" algn="ctr">
                      <a:solidFill>
                        <a:schemeClr val="tx1"/>
                      </a:solidFill>
                      <a:prstDash val="solid"/>
                      <a:round/>
                      <a:headEnd type="none" w="med" len="med"/>
                      <a:tailEnd type="none" w="med" len="med"/>
                    </a:lnL>
                  </a:tcPr>
                </a:tc>
                <a:tc>
                  <a:txBody>
                    <a:bodyPr/>
                    <a:lstStyle/>
                    <a:p>
                      <a:pPr marL="0" marR="0" lvl="0" indent="0" algn="ctr" defTabSz="914400" rtl="0" eaLnBrk="1" fontAlgn="ctr" latinLnBrk="0" hangingPunct="1">
                        <a:lnSpc>
                          <a:spcPct val="120000"/>
                        </a:lnSpc>
                        <a:spcBef>
                          <a:spcPts val="0"/>
                        </a:spcBef>
                        <a:spcAft>
                          <a:spcPts val="430"/>
                        </a:spcAft>
                        <a:buClrTx/>
                        <a:buSzTx/>
                        <a:buFontTx/>
                        <a:buNone/>
                        <a:tabLst/>
                        <a:defRPr/>
                      </a:pPr>
                      <a:r>
                        <a:rPr lang="en-US" sz="1000" kern="1200">
                          <a:effectLst/>
                        </a:rPr>
                        <a:t>● (6-month)</a:t>
                      </a:r>
                      <a:endParaRPr lang="en-US" sz="1000" kern="1200">
                        <a:solidFill>
                          <a:schemeClr val="dk1"/>
                        </a:solidFill>
                        <a:effectLst/>
                        <a:latin typeface="+mn-lt"/>
                        <a:ea typeface="+mn-ea"/>
                        <a:cs typeface="+mn-cs"/>
                      </a:endParaRPr>
                    </a:p>
                  </a:txBody>
                  <a:tcPr marL="89630" marR="44814" marT="0" marB="0" anchor="ctr">
                    <a:solidFill>
                      <a:schemeClr val="accent4">
                        <a:lumMod val="60000"/>
                        <a:lumOff val="40000"/>
                      </a:schemeClr>
                    </a:solidFill>
                  </a:tcPr>
                </a:tc>
                <a:tc>
                  <a:txBody>
                    <a:bodyPr/>
                    <a:lstStyle/>
                    <a:p>
                      <a:pPr marL="0" marR="0" lvl="0" indent="0" algn="ctr" defTabSz="914400" rtl="0" eaLnBrk="1" fontAlgn="ctr" latinLnBrk="0" hangingPunct="1">
                        <a:lnSpc>
                          <a:spcPct val="120000"/>
                        </a:lnSpc>
                        <a:spcBef>
                          <a:spcPts val="0"/>
                        </a:spcBef>
                        <a:spcAft>
                          <a:spcPts val="430"/>
                        </a:spcAft>
                        <a:buClrTx/>
                        <a:buSzTx/>
                        <a:buFontTx/>
                        <a:buNone/>
                        <a:tabLst/>
                        <a:defRPr/>
                      </a:pPr>
                      <a:r>
                        <a:rPr lang="en-US" sz="1000" kern="1200">
                          <a:effectLst/>
                        </a:rPr>
                        <a:t>● (3-month)</a:t>
                      </a:r>
                      <a:endParaRPr lang="en-US" sz="1000" kern="1200">
                        <a:solidFill>
                          <a:schemeClr val="dk1"/>
                        </a:solidFill>
                        <a:effectLst/>
                        <a:latin typeface="+mn-lt"/>
                        <a:ea typeface="+mn-ea"/>
                        <a:cs typeface="+mn-cs"/>
                      </a:endParaRPr>
                    </a:p>
                  </a:txBody>
                  <a:tcPr marL="89630" marR="44814" marT="0" marB="0" anchor="ctr">
                    <a:solidFill>
                      <a:schemeClr val="accent4">
                        <a:lumMod val="20000"/>
                        <a:lumOff val="80000"/>
                      </a:schemeClr>
                    </a:solidFill>
                  </a:tcPr>
                </a:tc>
                <a:tc>
                  <a:txBody>
                    <a:bodyPr/>
                    <a:lstStyle/>
                    <a:p>
                      <a:pPr marL="0" marR="0" lvl="0" indent="0" algn="ctr" defTabSz="914400" rtl="0" eaLnBrk="1" fontAlgn="ctr" latinLnBrk="0" hangingPunct="1">
                        <a:lnSpc>
                          <a:spcPct val="120000"/>
                        </a:lnSpc>
                        <a:spcBef>
                          <a:spcPts val="0"/>
                        </a:spcBef>
                        <a:spcAft>
                          <a:spcPts val="430"/>
                        </a:spcAft>
                        <a:buClrTx/>
                        <a:buSzTx/>
                        <a:buFontTx/>
                        <a:buNone/>
                        <a:tabLst/>
                        <a:defRPr/>
                      </a:pPr>
                      <a:endParaRPr lang="en-US" sz="1000" kern="1200">
                        <a:solidFill>
                          <a:schemeClr val="dk1"/>
                        </a:solidFill>
                        <a:effectLst/>
                        <a:latin typeface="+mn-lt"/>
                        <a:ea typeface="+mn-ea"/>
                        <a:cs typeface="+mn-cs"/>
                      </a:endParaRPr>
                    </a:p>
                  </a:txBody>
                  <a:tcPr marL="89630" marR="44814" marT="0" marB="0" anchor="ctr">
                    <a:solidFill>
                      <a:schemeClr val="accent4">
                        <a:lumMod val="60000"/>
                        <a:lumOff val="40000"/>
                      </a:schemeClr>
                    </a:solidFill>
                  </a:tcPr>
                </a:tc>
                <a:tc>
                  <a:txBody>
                    <a:bodyPr/>
                    <a:lstStyle/>
                    <a:p>
                      <a:pPr marL="0" marR="0" lvl="0" indent="0" algn="ctr" defTabSz="914400" rtl="0" eaLnBrk="1" fontAlgn="ctr" latinLnBrk="0" hangingPunct="1">
                        <a:lnSpc>
                          <a:spcPct val="120000"/>
                        </a:lnSpc>
                        <a:spcBef>
                          <a:spcPts val="0"/>
                        </a:spcBef>
                        <a:spcAft>
                          <a:spcPts val="430"/>
                        </a:spcAft>
                        <a:buClrTx/>
                        <a:buSzTx/>
                        <a:buFontTx/>
                        <a:buNone/>
                        <a:tabLst/>
                        <a:defRPr/>
                      </a:pPr>
                      <a:endParaRPr lang="en-US" sz="1000" kern="1200">
                        <a:solidFill>
                          <a:schemeClr val="dk1"/>
                        </a:solidFill>
                        <a:effectLst/>
                        <a:latin typeface="+mn-lt"/>
                        <a:ea typeface="+mn-ea"/>
                        <a:cs typeface="+mn-cs"/>
                      </a:endParaRPr>
                    </a:p>
                  </a:txBody>
                  <a:tcPr marL="89630" marR="44814" marT="0" marB="0" anchor="ctr">
                    <a:lnR w="28575" cap="flat" cmpd="sng" algn="ctr">
                      <a:solidFill>
                        <a:schemeClr val="tx1"/>
                      </a:solidFill>
                      <a:prstDash val="solid"/>
                      <a:round/>
                      <a:headEnd type="none" w="med" len="med"/>
                      <a:tailEnd type="none" w="med" len="med"/>
                    </a:lnR>
                    <a:solidFill>
                      <a:schemeClr val="accent4">
                        <a:lumMod val="20000"/>
                        <a:lumOff val="80000"/>
                      </a:schemeClr>
                    </a:solidFill>
                  </a:tcPr>
                </a:tc>
                <a:extLst>
                  <a:ext uri="{0D108BD9-81ED-4DB2-BD59-A6C34878D82A}">
                    <a16:rowId xmlns:a16="http://schemas.microsoft.com/office/drawing/2014/main" val="1504186392"/>
                  </a:ext>
                </a:extLst>
              </a:tr>
              <a:tr h="230613">
                <a:tc vMerge="1">
                  <a:txBody>
                    <a:bodyPr/>
                    <a:lstStyle/>
                    <a:p>
                      <a:endParaRPr lang="en-US"/>
                    </a:p>
                  </a:txBody>
                  <a:tcPr/>
                </a:tc>
                <a:tc>
                  <a:txBody>
                    <a:bodyPr/>
                    <a:lstStyle/>
                    <a:p>
                      <a:pPr marL="0" marR="0" lvl="0" algn="l" defTabSz="932468" rtl="0" eaLnBrk="1" fontAlgn="ctr" latinLnBrk="0" hangingPunct="1">
                        <a:lnSpc>
                          <a:spcPct val="100000"/>
                        </a:lnSpc>
                        <a:spcBef>
                          <a:spcPts val="0"/>
                        </a:spcBef>
                        <a:spcAft>
                          <a:spcPts val="0"/>
                        </a:spcAft>
                      </a:pPr>
                      <a:r>
                        <a:rPr lang="en-US" sz="1000" kern="1200">
                          <a:solidFill>
                            <a:schemeClr val="dk1"/>
                          </a:solidFill>
                          <a:effectLst/>
                          <a:latin typeface="+mn-lt"/>
                          <a:ea typeface="+mn-ea"/>
                          <a:cs typeface="+mn-cs"/>
                        </a:rPr>
                        <a:t>Data Camp</a:t>
                      </a:r>
                    </a:p>
                  </a:txBody>
                  <a:tcPr marL="89630" marR="44814" marT="0" marB="0" anchor="ctr">
                    <a:lnL w="12700" cap="flat" cmpd="sng" algn="ctr">
                      <a:solidFill>
                        <a:schemeClr val="tx1"/>
                      </a:solidFill>
                      <a:prstDash val="solid"/>
                      <a:round/>
                      <a:headEnd type="none" w="med" len="med"/>
                      <a:tailEnd type="none" w="med" len="med"/>
                    </a:lnL>
                  </a:tcPr>
                </a:tc>
                <a:tc>
                  <a:txBody>
                    <a:bodyPr/>
                    <a:lstStyle/>
                    <a:p>
                      <a:pPr marL="0" marR="0" lvl="0" indent="0" algn="ctr" defTabSz="914400" rtl="0" eaLnBrk="1" fontAlgn="ctr" latinLnBrk="0" hangingPunct="1">
                        <a:lnSpc>
                          <a:spcPct val="120000"/>
                        </a:lnSpc>
                        <a:spcBef>
                          <a:spcPts val="0"/>
                        </a:spcBef>
                        <a:spcAft>
                          <a:spcPts val="430"/>
                        </a:spcAft>
                        <a:buClrTx/>
                        <a:buSzTx/>
                        <a:buFontTx/>
                        <a:buNone/>
                        <a:tabLst/>
                        <a:defRPr/>
                      </a:pPr>
                      <a:r>
                        <a:rPr lang="en-US" sz="1000" kern="1200">
                          <a:effectLst/>
                        </a:rPr>
                        <a:t>● (3-month)</a:t>
                      </a:r>
                      <a:endParaRPr lang="en-US" sz="1000" kern="1200">
                        <a:solidFill>
                          <a:schemeClr val="dk1"/>
                        </a:solidFill>
                        <a:effectLst/>
                        <a:latin typeface="+mn-lt"/>
                        <a:ea typeface="+mn-ea"/>
                        <a:cs typeface="+mn-cs"/>
                      </a:endParaRPr>
                    </a:p>
                  </a:txBody>
                  <a:tcPr marL="89630" marR="44814" marT="0" marB="0" anchor="ctr">
                    <a:solidFill>
                      <a:schemeClr val="accent4">
                        <a:lumMod val="60000"/>
                        <a:lumOff val="40000"/>
                      </a:schemeClr>
                    </a:solidFill>
                  </a:tcPr>
                </a:tc>
                <a:tc>
                  <a:txBody>
                    <a:bodyPr/>
                    <a:lstStyle/>
                    <a:p>
                      <a:pPr marL="0" marR="0" lvl="0" indent="0" algn="ctr" defTabSz="914400" rtl="0" eaLnBrk="1" fontAlgn="ctr" latinLnBrk="0" hangingPunct="1">
                        <a:lnSpc>
                          <a:spcPct val="120000"/>
                        </a:lnSpc>
                        <a:spcBef>
                          <a:spcPts val="0"/>
                        </a:spcBef>
                        <a:spcAft>
                          <a:spcPts val="430"/>
                        </a:spcAft>
                        <a:buClrTx/>
                        <a:buSzTx/>
                        <a:buFontTx/>
                        <a:buNone/>
                        <a:tabLst/>
                        <a:defRPr/>
                      </a:pPr>
                      <a:r>
                        <a:rPr lang="en-US" sz="1000" kern="1200">
                          <a:effectLst/>
                        </a:rPr>
                        <a:t>● (3-month)</a:t>
                      </a:r>
                      <a:endParaRPr lang="en-US" sz="1000" kern="1200">
                        <a:solidFill>
                          <a:schemeClr val="dk1"/>
                        </a:solidFill>
                        <a:effectLst/>
                        <a:latin typeface="+mn-lt"/>
                        <a:ea typeface="+mn-ea"/>
                        <a:cs typeface="+mn-cs"/>
                      </a:endParaRPr>
                    </a:p>
                  </a:txBody>
                  <a:tcPr marL="89630" marR="44814" marT="0" marB="0" anchor="ctr">
                    <a:solidFill>
                      <a:schemeClr val="accent4">
                        <a:lumMod val="20000"/>
                        <a:lumOff val="80000"/>
                      </a:schemeClr>
                    </a:solidFill>
                  </a:tcPr>
                </a:tc>
                <a:tc>
                  <a:txBody>
                    <a:bodyPr/>
                    <a:lstStyle/>
                    <a:p>
                      <a:pPr marL="0" marR="0" lvl="0" indent="0" algn="ctr" defTabSz="914400" rtl="0" eaLnBrk="1" fontAlgn="ctr" latinLnBrk="0" hangingPunct="1">
                        <a:lnSpc>
                          <a:spcPct val="120000"/>
                        </a:lnSpc>
                        <a:spcBef>
                          <a:spcPts val="0"/>
                        </a:spcBef>
                        <a:spcAft>
                          <a:spcPts val="430"/>
                        </a:spcAft>
                        <a:buClrTx/>
                        <a:buSzTx/>
                        <a:buFontTx/>
                        <a:buNone/>
                        <a:tabLst/>
                        <a:defRPr/>
                      </a:pPr>
                      <a:r>
                        <a:rPr lang="en-US" sz="1000" kern="1200">
                          <a:effectLst/>
                        </a:rPr>
                        <a:t>● (3-month)</a:t>
                      </a:r>
                      <a:endParaRPr lang="en-US" sz="1000" kern="1200">
                        <a:solidFill>
                          <a:schemeClr val="dk1"/>
                        </a:solidFill>
                        <a:effectLst/>
                        <a:latin typeface="+mn-lt"/>
                        <a:ea typeface="+mn-ea"/>
                        <a:cs typeface="+mn-cs"/>
                      </a:endParaRPr>
                    </a:p>
                  </a:txBody>
                  <a:tcPr marL="89630" marR="44814" marT="0" marB="0" anchor="ctr">
                    <a:solidFill>
                      <a:schemeClr val="accent4">
                        <a:lumMod val="60000"/>
                        <a:lumOff val="40000"/>
                      </a:schemeClr>
                    </a:solidFill>
                  </a:tcPr>
                </a:tc>
                <a:tc>
                  <a:txBody>
                    <a:bodyPr/>
                    <a:lstStyle/>
                    <a:p>
                      <a:pPr marL="0" marR="0" lvl="0" indent="0" algn="ctr" defTabSz="914400" rtl="0" eaLnBrk="1" fontAlgn="ctr" latinLnBrk="0" hangingPunct="1">
                        <a:lnSpc>
                          <a:spcPct val="120000"/>
                        </a:lnSpc>
                        <a:spcBef>
                          <a:spcPts val="0"/>
                        </a:spcBef>
                        <a:spcAft>
                          <a:spcPts val="430"/>
                        </a:spcAft>
                        <a:buClrTx/>
                        <a:buSzTx/>
                        <a:buFontTx/>
                        <a:buNone/>
                        <a:tabLst/>
                        <a:defRPr/>
                      </a:pPr>
                      <a:r>
                        <a:rPr lang="en-US" sz="1000" kern="1200">
                          <a:effectLst/>
                        </a:rPr>
                        <a:t>● (3-month)</a:t>
                      </a:r>
                      <a:endParaRPr lang="en-US" sz="1000" kern="1200">
                        <a:solidFill>
                          <a:schemeClr val="dk1"/>
                        </a:solidFill>
                        <a:effectLst/>
                        <a:latin typeface="+mn-lt"/>
                        <a:ea typeface="+mn-ea"/>
                        <a:cs typeface="+mn-cs"/>
                      </a:endParaRPr>
                    </a:p>
                  </a:txBody>
                  <a:tcPr marL="89630" marR="44814" marT="0" marB="0" anchor="ctr">
                    <a:lnR w="28575" cap="flat" cmpd="sng" algn="ctr">
                      <a:solidFill>
                        <a:schemeClr val="tx1"/>
                      </a:solidFill>
                      <a:prstDash val="solid"/>
                      <a:round/>
                      <a:headEnd type="none" w="med" len="med"/>
                      <a:tailEnd type="none" w="med" len="med"/>
                    </a:lnR>
                    <a:solidFill>
                      <a:schemeClr val="accent4">
                        <a:lumMod val="20000"/>
                        <a:lumOff val="80000"/>
                      </a:schemeClr>
                    </a:solidFill>
                  </a:tcPr>
                </a:tc>
                <a:extLst>
                  <a:ext uri="{0D108BD9-81ED-4DB2-BD59-A6C34878D82A}">
                    <a16:rowId xmlns:a16="http://schemas.microsoft.com/office/drawing/2014/main" val="2962844934"/>
                  </a:ext>
                </a:extLst>
              </a:tr>
              <a:tr h="230613">
                <a:tc vMerge="1">
                  <a:txBody>
                    <a:bodyPr/>
                    <a:lstStyle/>
                    <a:p>
                      <a:pPr marL="0" marR="0" lvl="0" algn="l" defTabSz="932468" rtl="0" eaLnBrk="1" fontAlgn="ctr" latinLnBrk="0" hangingPunct="1">
                        <a:lnSpc>
                          <a:spcPct val="100000"/>
                        </a:lnSpc>
                        <a:spcBef>
                          <a:spcPts val="0"/>
                        </a:spcBef>
                        <a:spcAft>
                          <a:spcPts val="0"/>
                        </a:spcAft>
                      </a:pPr>
                      <a:endParaRPr lang="en-US" sz="1050" kern="1200">
                        <a:solidFill>
                          <a:schemeClr val="tx1"/>
                        </a:solidFill>
                        <a:effectLst/>
                        <a:latin typeface="+mn-lt"/>
                        <a:ea typeface="+mn-ea"/>
                        <a:cs typeface="+mn-cs"/>
                      </a:endParaRPr>
                    </a:p>
                  </a:txBody>
                  <a:tcPr marR="45720" marT="0" marB="0" anchor="ctr"/>
                </a:tc>
                <a:tc>
                  <a:txBody>
                    <a:bodyPr/>
                    <a:lstStyle/>
                    <a:p>
                      <a:pPr marL="0" marR="0" lvl="0" algn="l" defTabSz="932468" rtl="0" eaLnBrk="1" fontAlgn="ctr" latinLnBrk="0" hangingPunct="1">
                        <a:lnSpc>
                          <a:spcPct val="100000"/>
                        </a:lnSpc>
                        <a:spcBef>
                          <a:spcPts val="0"/>
                        </a:spcBef>
                        <a:spcAft>
                          <a:spcPts val="0"/>
                        </a:spcAft>
                      </a:pPr>
                      <a:r>
                        <a:rPr lang="en-US" sz="1000" kern="1200">
                          <a:effectLst/>
                        </a:rPr>
                        <a:t>LinkedIn Learning</a:t>
                      </a:r>
                      <a:endParaRPr lang="en-US" sz="1000" kern="1200">
                        <a:solidFill>
                          <a:schemeClr val="dk1"/>
                        </a:solidFill>
                        <a:effectLst/>
                        <a:latin typeface="+mn-lt"/>
                        <a:ea typeface="+mn-ea"/>
                        <a:cs typeface="+mn-cs"/>
                      </a:endParaRPr>
                    </a:p>
                  </a:txBody>
                  <a:tcPr marL="89630" marR="44814" marT="0" marB="0" anchor="ctr">
                    <a:lnL w="12700"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ctr" latinLnBrk="0" hangingPunct="1">
                        <a:lnSpc>
                          <a:spcPct val="120000"/>
                        </a:lnSpc>
                        <a:spcBef>
                          <a:spcPts val="0"/>
                        </a:spcBef>
                        <a:spcAft>
                          <a:spcPts val="430"/>
                        </a:spcAft>
                        <a:buClrTx/>
                        <a:buSzTx/>
                        <a:buFontTx/>
                        <a:buNone/>
                        <a:tabLst/>
                        <a:defRPr/>
                      </a:pPr>
                      <a:r>
                        <a:rPr lang="en-US" sz="1000" kern="1200">
                          <a:effectLst/>
                        </a:rPr>
                        <a:t>● (6-month)</a:t>
                      </a:r>
                      <a:endParaRPr lang="en-US" sz="1000" kern="1200">
                        <a:solidFill>
                          <a:schemeClr val="dk1"/>
                        </a:solidFill>
                        <a:effectLst/>
                        <a:latin typeface="+mn-lt"/>
                        <a:ea typeface="+mn-ea"/>
                        <a:cs typeface="+mn-cs"/>
                      </a:endParaRPr>
                    </a:p>
                  </a:txBody>
                  <a:tcPr marL="89630" marR="44814" marT="0" marB="0" anchor="ctr">
                    <a:lnB w="28575"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marL="0" marR="0" lvl="0" indent="0" algn="ctr" defTabSz="914400" rtl="0" eaLnBrk="1" fontAlgn="ctr" latinLnBrk="0" hangingPunct="1">
                        <a:lnSpc>
                          <a:spcPct val="120000"/>
                        </a:lnSpc>
                        <a:spcBef>
                          <a:spcPts val="0"/>
                        </a:spcBef>
                        <a:spcAft>
                          <a:spcPts val="430"/>
                        </a:spcAft>
                        <a:buClrTx/>
                        <a:buSzTx/>
                        <a:buFontTx/>
                        <a:buNone/>
                        <a:tabLst/>
                        <a:defRPr/>
                      </a:pPr>
                      <a:r>
                        <a:rPr lang="en-US" sz="1000" kern="1200">
                          <a:effectLst/>
                        </a:rPr>
                        <a:t>● (3-month)</a:t>
                      </a:r>
                      <a:endParaRPr lang="en-US" sz="1000" kern="1200">
                        <a:solidFill>
                          <a:schemeClr val="dk1"/>
                        </a:solidFill>
                        <a:effectLst/>
                        <a:latin typeface="+mn-lt"/>
                        <a:ea typeface="+mn-ea"/>
                        <a:cs typeface="+mn-cs"/>
                      </a:endParaRPr>
                    </a:p>
                  </a:txBody>
                  <a:tcPr marL="89630" marR="44814" marT="0" marB="0" anchor="ctr">
                    <a:lnB w="28575"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marL="0" marR="0" algn="ctr" fontAlgn="ctr">
                        <a:lnSpc>
                          <a:spcPct val="120000"/>
                        </a:lnSpc>
                        <a:spcBef>
                          <a:spcPts val="0"/>
                        </a:spcBef>
                        <a:spcAft>
                          <a:spcPts val="430"/>
                        </a:spcAft>
                      </a:pPr>
                      <a:endParaRPr lang="en-US" sz="1000" kern="1200">
                        <a:solidFill>
                          <a:schemeClr val="dk1"/>
                        </a:solidFill>
                        <a:effectLst/>
                        <a:latin typeface="+mn-lt"/>
                        <a:ea typeface="+mn-ea"/>
                        <a:cs typeface="+mn-cs"/>
                      </a:endParaRPr>
                    </a:p>
                  </a:txBody>
                  <a:tcPr marL="89630" marR="44814" marT="0" marB="0" anchor="ctr">
                    <a:lnB w="28575"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marL="0" marR="0" algn="ctr" fontAlgn="ctr">
                        <a:lnSpc>
                          <a:spcPct val="120000"/>
                        </a:lnSpc>
                        <a:spcBef>
                          <a:spcPts val="0"/>
                        </a:spcBef>
                        <a:spcAft>
                          <a:spcPts val="430"/>
                        </a:spcAft>
                      </a:pPr>
                      <a:endParaRPr lang="en-US" sz="1000" kern="1200">
                        <a:solidFill>
                          <a:schemeClr val="dk1"/>
                        </a:solidFill>
                        <a:effectLst/>
                        <a:latin typeface="+mn-lt"/>
                        <a:ea typeface="+mn-ea"/>
                        <a:cs typeface="+mn-cs"/>
                      </a:endParaRPr>
                    </a:p>
                  </a:txBody>
                  <a:tcPr marL="89630" marR="44814" marT="0" marB="0"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14"/>
                  </a:ext>
                </a:extLst>
              </a:tr>
              <a:tr h="230613">
                <a:tc rowSpan="3">
                  <a:txBody>
                    <a:bodyPr/>
                    <a:lstStyle/>
                    <a:p>
                      <a:pPr marL="0" marR="0" lvl="0" algn="l" defTabSz="932468" rtl="0" eaLnBrk="1" fontAlgn="ctr" latinLnBrk="0" hangingPunct="1">
                        <a:lnSpc>
                          <a:spcPct val="100000"/>
                        </a:lnSpc>
                        <a:spcBef>
                          <a:spcPts val="0"/>
                        </a:spcBef>
                        <a:spcAft>
                          <a:spcPts val="0"/>
                        </a:spcAft>
                      </a:pPr>
                      <a:r>
                        <a:rPr lang="en-US" sz="1000" kern="1200">
                          <a:effectLst/>
                        </a:rPr>
                        <a:t>Support</a:t>
                      </a:r>
                      <a:endParaRPr lang="en-US" sz="1000" kern="1200">
                        <a:solidFill>
                          <a:schemeClr val="tx1"/>
                        </a:solidFill>
                        <a:effectLst/>
                        <a:latin typeface="+mn-lt"/>
                        <a:ea typeface="+mn-ea"/>
                        <a:cs typeface="+mn-cs"/>
                      </a:endParaRPr>
                    </a:p>
                  </a:txBody>
                  <a:tcPr marL="89630" marR="44814"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lvl="0" algn="l" defTabSz="932468" rtl="0" eaLnBrk="1" fontAlgn="ctr" latinLnBrk="0" hangingPunct="1">
                        <a:lnSpc>
                          <a:spcPct val="100000"/>
                        </a:lnSpc>
                        <a:spcBef>
                          <a:spcPts val="0"/>
                        </a:spcBef>
                        <a:spcAft>
                          <a:spcPts val="0"/>
                        </a:spcAft>
                      </a:pPr>
                      <a:r>
                        <a:rPr lang="en-US" sz="1000" kern="1200">
                          <a:effectLst/>
                        </a:rPr>
                        <a:t>Technical support incidents</a:t>
                      </a:r>
                      <a:endParaRPr lang="en-US" sz="1000" kern="1200">
                        <a:solidFill>
                          <a:schemeClr val="dk1"/>
                        </a:solidFill>
                        <a:effectLst/>
                        <a:latin typeface="+mn-lt"/>
                        <a:ea typeface="+mn-ea"/>
                        <a:cs typeface="+mn-cs"/>
                      </a:endParaRPr>
                    </a:p>
                  </a:txBody>
                  <a:tcPr marL="89630" marR="44814" marT="0" marB="0" anchor="ctr">
                    <a:lnL w="12700"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tcPr>
                </a:tc>
                <a:tc>
                  <a:txBody>
                    <a:bodyPr/>
                    <a:lstStyle/>
                    <a:p>
                      <a:pPr marL="0" marR="0" algn="ctr" fontAlgn="ctr">
                        <a:lnSpc>
                          <a:spcPct val="120000"/>
                        </a:lnSpc>
                        <a:spcBef>
                          <a:spcPts val="0"/>
                        </a:spcBef>
                        <a:spcAft>
                          <a:spcPts val="430"/>
                        </a:spcAft>
                      </a:pPr>
                      <a:r>
                        <a:rPr lang="en-US" sz="1000" kern="1200">
                          <a:effectLst/>
                        </a:rPr>
                        <a:t>4</a:t>
                      </a:r>
                      <a:endParaRPr lang="en-US" sz="1000" kern="1200">
                        <a:solidFill>
                          <a:schemeClr val="dk1"/>
                        </a:solidFill>
                        <a:effectLst/>
                        <a:latin typeface="+mn-lt"/>
                        <a:ea typeface="+mn-ea"/>
                        <a:cs typeface="+mn-cs"/>
                      </a:endParaRPr>
                    </a:p>
                  </a:txBody>
                  <a:tcPr marL="89630" marR="44814" marT="0" marB="0" anchor="ctr">
                    <a:lnT w="28575" cap="flat" cmpd="sng" algn="ctr">
                      <a:solidFill>
                        <a:schemeClr val="tx1"/>
                      </a:solidFill>
                      <a:prstDash val="solid"/>
                      <a:round/>
                      <a:headEnd type="none" w="med" len="med"/>
                      <a:tailEnd type="none" w="med" len="med"/>
                    </a:lnT>
                    <a:solidFill>
                      <a:schemeClr val="accent4">
                        <a:lumMod val="60000"/>
                        <a:lumOff val="40000"/>
                      </a:schemeClr>
                    </a:solidFill>
                  </a:tcPr>
                </a:tc>
                <a:tc>
                  <a:txBody>
                    <a:bodyPr/>
                    <a:lstStyle/>
                    <a:p>
                      <a:pPr marL="0" marR="0" algn="ctr" fontAlgn="ctr">
                        <a:lnSpc>
                          <a:spcPct val="120000"/>
                        </a:lnSpc>
                        <a:spcBef>
                          <a:spcPts val="0"/>
                        </a:spcBef>
                        <a:spcAft>
                          <a:spcPts val="430"/>
                        </a:spcAft>
                      </a:pPr>
                      <a:r>
                        <a:rPr lang="en-US" sz="1000" kern="1200">
                          <a:effectLst/>
                        </a:rPr>
                        <a:t>2</a:t>
                      </a:r>
                      <a:endParaRPr lang="en-US" sz="1000" kern="1200">
                        <a:solidFill>
                          <a:schemeClr val="dk1"/>
                        </a:solidFill>
                        <a:effectLst/>
                        <a:latin typeface="+mn-lt"/>
                        <a:ea typeface="+mn-ea"/>
                        <a:cs typeface="+mn-cs"/>
                      </a:endParaRPr>
                    </a:p>
                  </a:txBody>
                  <a:tcPr marL="89630" marR="44814" marT="0" marB="0" anchor="ctr">
                    <a:lnT w="28575" cap="flat" cmpd="sng" algn="ctr">
                      <a:solidFill>
                        <a:schemeClr val="tx1"/>
                      </a:solidFill>
                      <a:prstDash val="solid"/>
                      <a:round/>
                      <a:headEnd type="none" w="med" len="med"/>
                      <a:tailEnd type="none" w="med" len="med"/>
                    </a:lnT>
                    <a:solidFill>
                      <a:schemeClr val="accent4">
                        <a:lumMod val="20000"/>
                        <a:lumOff val="80000"/>
                      </a:schemeClr>
                    </a:solidFill>
                  </a:tcPr>
                </a:tc>
                <a:tc>
                  <a:txBody>
                    <a:bodyPr/>
                    <a:lstStyle/>
                    <a:p>
                      <a:pPr marL="0" marR="0" algn="ctr" fontAlgn="ctr">
                        <a:lnSpc>
                          <a:spcPct val="120000"/>
                        </a:lnSpc>
                        <a:spcBef>
                          <a:spcPts val="0"/>
                        </a:spcBef>
                        <a:spcAft>
                          <a:spcPts val="430"/>
                        </a:spcAft>
                      </a:pPr>
                      <a:r>
                        <a:rPr lang="en-US" sz="1000" kern="1200">
                          <a:effectLst/>
                        </a:rPr>
                        <a:t>2</a:t>
                      </a:r>
                      <a:endParaRPr lang="en-US" sz="1000" kern="1200">
                        <a:solidFill>
                          <a:schemeClr val="dk1"/>
                        </a:solidFill>
                        <a:effectLst/>
                        <a:latin typeface="+mn-lt"/>
                        <a:ea typeface="+mn-ea"/>
                        <a:cs typeface="+mn-cs"/>
                      </a:endParaRPr>
                    </a:p>
                  </a:txBody>
                  <a:tcPr marL="89630" marR="44814" marT="0" marB="0" anchor="ctr">
                    <a:lnT w="28575" cap="flat" cmpd="sng" algn="ctr">
                      <a:solidFill>
                        <a:schemeClr val="tx1"/>
                      </a:solidFill>
                      <a:prstDash val="solid"/>
                      <a:round/>
                      <a:headEnd type="none" w="med" len="med"/>
                      <a:tailEnd type="none" w="med" len="med"/>
                    </a:lnT>
                    <a:solidFill>
                      <a:schemeClr val="accent4">
                        <a:lumMod val="60000"/>
                        <a:lumOff val="40000"/>
                      </a:schemeClr>
                    </a:solidFill>
                  </a:tcPr>
                </a:tc>
                <a:tc>
                  <a:txBody>
                    <a:bodyPr/>
                    <a:lstStyle/>
                    <a:p>
                      <a:pPr marL="0" marR="0" algn="ctr" fontAlgn="ctr">
                        <a:lnSpc>
                          <a:spcPct val="120000"/>
                        </a:lnSpc>
                        <a:spcBef>
                          <a:spcPts val="0"/>
                        </a:spcBef>
                        <a:spcAft>
                          <a:spcPts val="430"/>
                        </a:spcAft>
                      </a:pPr>
                      <a:r>
                        <a:rPr lang="en-US" sz="1000" kern="1200">
                          <a:effectLst/>
                        </a:rPr>
                        <a:t>2</a:t>
                      </a:r>
                      <a:endParaRPr lang="en-US" sz="1000" kern="1200">
                        <a:solidFill>
                          <a:schemeClr val="dk1"/>
                        </a:solidFill>
                        <a:effectLst/>
                        <a:latin typeface="+mn-lt"/>
                        <a:ea typeface="+mn-ea"/>
                        <a:cs typeface="+mn-cs"/>
                      </a:endParaRPr>
                    </a:p>
                  </a:txBody>
                  <a:tcPr marL="89630" marR="44814" marT="0" marB="0"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accent4">
                        <a:lumMod val="20000"/>
                        <a:lumOff val="80000"/>
                      </a:schemeClr>
                    </a:solidFill>
                  </a:tcPr>
                </a:tc>
                <a:extLst>
                  <a:ext uri="{0D108BD9-81ED-4DB2-BD59-A6C34878D82A}">
                    <a16:rowId xmlns:a16="http://schemas.microsoft.com/office/drawing/2014/main" val="10016"/>
                  </a:ext>
                </a:extLst>
              </a:tr>
              <a:tr h="230613">
                <a:tc vMerge="1">
                  <a:txBody>
                    <a:bodyPr/>
                    <a:lstStyle/>
                    <a:p>
                      <a:pPr marL="0" marR="0" lvl="0" algn="l" defTabSz="932468" rtl="0" eaLnBrk="1" fontAlgn="ctr" latinLnBrk="0" hangingPunct="1">
                        <a:lnSpc>
                          <a:spcPct val="100000"/>
                        </a:lnSpc>
                        <a:spcBef>
                          <a:spcPts val="0"/>
                        </a:spcBef>
                        <a:spcAft>
                          <a:spcPts val="0"/>
                        </a:spcAft>
                      </a:pPr>
                      <a:endParaRPr lang="en-US" sz="1050" kern="1200">
                        <a:solidFill>
                          <a:schemeClr val="tx1"/>
                        </a:solidFill>
                        <a:effectLst/>
                        <a:latin typeface="+mn-lt"/>
                        <a:ea typeface="+mn-ea"/>
                        <a:cs typeface="+mn-cs"/>
                      </a:endParaRPr>
                    </a:p>
                  </a:txBody>
                  <a:tcPr marR="45720" marT="0" marB="0" anchor="ctr"/>
                </a:tc>
                <a:tc>
                  <a:txBody>
                    <a:bodyPr/>
                    <a:lstStyle/>
                    <a:p>
                      <a:pPr marL="0" marR="0" lvl="0" algn="l" defTabSz="932468" rtl="0" eaLnBrk="1" fontAlgn="ctr" latinLnBrk="0" hangingPunct="1">
                        <a:lnSpc>
                          <a:spcPct val="100000"/>
                        </a:lnSpc>
                        <a:spcBef>
                          <a:spcPts val="0"/>
                        </a:spcBef>
                        <a:spcAft>
                          <a:spcPts val="0"/>
                        </a:spcAft>
                      </a:pPr>
                      <a:r>
                        <a:rPr lang="en-US" sz="1000" kern="1200">
                          <a:effectLst/>
                        </a:rPr>
                        <a:t>Concierge Chat</a:t>
                      </a:r>
                      <a:endParaRPr lang="en-US" sz="1000" kern="1200">
                        <a:solidFill>
                          <a:schemeClr val="dk1"/>
                        </a:solidFill>
                        <a:effectLst/>
                        <a:latin typeface="+mn-lt"/>
                        <a:ea typeface="+mn-ea"/>
                        <a:cs typeface="+mn-cs"/>
                      </a:endParaRPr>
                    </a:p>
                  </a:txBody>
                  <a:tcPr marL="89630" marR="44814" marT="0" marB="0" anchor="ctr">
                    <a:lnL w="12700" cap="flat" cmpd="sng" algn="ctr">
                      <a:solidFill>
                        <a:schemeClr val="tx1"/>
                      </a:solidFill>
                      <a:prstDash val="solid"/>
                      <a:round/>
                      <a:headEnd type="none" w="med" len="med"/>
                      <a:tailEnd type="none" w="med" len="med"/>
                    </a:ln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000" kern="1200">
                          <a:effectLst/>
                        </a:rPr>
                        <a:t> ●</a:t>
                      </a:r>
                      <a:endParaRPr lang="en-US" sz="1000" kern="1200">
                        <a:solidFill>
                          <a:schemeClr val="dk1"/>
                        </a:solidFill>
                        <a:effectLst/>
                        <a:latin typeface="+mn-lt"/>
                        <a:ea typeface="+mn-ea"/>
                        <a:cs typeface="+mn-cs"/>
                      </a:endParaRPr>
                    </a:p>
                  </a:txBody>
                  <a:tcPr marL="89630" marR="44814" marT="0" marB="0" anchor="ctr">
                    <a:solidFill>
                      <a:schemeClr val="accent4">
                        <a:lumMod val="60000"/>
                        <a:lumOff val="40000"/>
                      </a:schemeClr>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000" kern="1200">
                          <a:effectLst/>
                        </a:rPr>
                        <a:t> ●</a:t>
                      </a:r>
                      <a:endParaRPr lang="en-US" sz="1000" kern="1200">
                        <a:solidFill>
                          <a:schemeClr val="dk1"/>
                        </a:solidFill>
                        <a:effectLst/>
                        <a:latin typeface="+mn-lt"/>
                        <a:ea typeface="+mn-ea"/>
                        <a:cs typeface="+mn-cs"/>
                      </a:endParaRPr>
                    </a:p>
                  </a:txBody>
                  <a:tcPr marL="89630" marR="44814" marT="0" marB="0" anchor="ctr">
                    <a:solidFill>
                      <a:schemeClr val="accent4">
                        <a:lumMod val="20000"/>
                        <a:lumOff val="80000"/>
                      </a:schemeClr>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000" kern="1200">
                          <a:effectLst/>
                        </a:rPr>
                        <a:t> ●</a:t>
                      </a:r>
                      <a:endParaRPr lang="en-US" sz="1000" kern="1200">
                        <a:solidFill>
                          <a:schemeClr val="dk1"/>
                        </a:solidFill>
                        <a:effectLst/>
                        <a:latin typeface="+mn-lt"/>
                        <a:ea typeface="+mn-ea"/>
                        <a:cs typeface="+mn-cs"/>
                      </a:endParaRPr>
                    </a:p>
                  </a:txBody>
                  <a:tcPr marL="89630" marR="44814" marT="0" marB="0" anchor="ctr">
                    <a:solidFill>
                      <a:schemeClr val="accent4">
                        <a:lumMod val="60000"/>
                        <a:lumOff val="40000"/>
                      </a:schemeClr>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000" kern="1200">
                          <a:effectLst/>
                        </a:rPr>
                        <a:t>●</a:t>
                      </a:r>
                      <a:endParaRPr lang="en-US" sz="1000" kern="1200">
                        <a:solidFill>
                          <a:schemeClr val="dk1"/>
                        </a:solidFill>
                        <a:effectLst/>
                        <a:latin typeface="+mn-lt"/>
                        <a:ea typeface="+mn-ea"/>
                        <a:cs typeface="+mn-cs"/>
                      </a:endParaRPr>
                    </a:p>
                  </a:txBody>
                  <a:tcPr marL="89630" marR="44814" marT="0" marB="0" anchor="ctr">
                    <a:lnR w="28575" cap="flat" cmpd="sng" algn="ctr">
                      <a:solidFill>
                        <a:schemeClr val="tx1"/>
                      </a:solidFill>
                      <a:prstDash val="solid"/>
                      <a:round/>
                      <a:headEnd type="none" w="med" len="med"/>
                      <a:tailEnd type="none" w="med" len="med"/>
                    </a:lnR>
                    <a:solidFill>
                      <a:schemeClr val="accent4">
                        <a:lumMod val="20000"/>
                        <a:lumOff val="80000"/>
                      </a:schemeClr>
                    </a:solidFill>
                  </a:tcPr>
                </a:tc>
                <a:extLst>
                  <a:ext uri="{0D108BD9-81ED-4DB2-BD59-A6C34878D82A}">
                    <a16:rowId xmlns:a16="http://schemas.microsoft.com/office/drawing/2014/main" val="10017"/>
                  </a:ext>
                </a:extLst>
              </a:tr>
              <a:tr h="230613">
                <a:tc vMerge="1">
                  <a:txBody>
                    <a:bodyPr/>
                    <a:lstStyle/>
                    <a:p>
                      <a:pPr marL="0" marR="0" lvl="0" algn="l" defTabSz="932468" rtl="0" eaLnBrk="1" fontAlgn="ctr" latinLnBrk="0" hangingPunct="1">
                        <a:lnSpc>
                          <a:spcPct val="100000"/>
                        </a:lnSpc>
                        <a:spcBef>
                          <a:spcPts val="0"/>
                        </a:spcBef>
                        <a:spcAft>
                          <a:spcPts val="0"/>
                        </a:spcAft>
                      </a:pPr>
                      <a:endParaRPr lang="en-US" sz="1050" kern="1200">
                        <a:solidFill>
                          <a:schemeClr val="tx1"/>
                        </a:solidFill>
                        <a:effectLst/>
                        <a:latin typeface="+mn-lt"/>
                        <a:ea typeface="+mn-ea"/>
                        <a:cs typeface="+mn-cs"/>
                      </a:endParaRPr>
                    </a:p>
                  </a:txBody>
                  <a:tcPr marR="45720" marT="0" marB="0" anchor="ctr"/>
                </a:tc>
                <a:tc>
                  <a:txBody>
                    <a:bodyPr/>
                    <a:lstStyle/>
                    <a:p>
                      <a:pPr marL="0" marR="0" lvl="0" algn="l" defTabSz="932468" rtl="0" eaLnBrk="1" fontAlgn="ctr" latinLnBrk="0" hangingPunct="1">
                        <a:lnSpc>
                          <a:spcPct val="100000"/>
                        </a:lnSpc>
                        <a:spcBef>
                          <a:spcPts val="0"/>
                        </a:spcBef>
                        <a:spcAft>
                          <a:spcPts val="0"/>
                        </a:spcAft>
                      </a:pPr>
                      <a:r>
                        <a:rPr lang="en-US" sz="1000" kern="1200">
                          <a:effectLst/>
                        </a:rPr>
                        <a:t>Azure Advisory Chat</a:t>
                      </a:r>
                      <a:endParaRPr lang="en-US" sz="1000" kern="1200">
                        <a:solidFill>
                          <a:schemeClr val="dk1"/>
                        </a:solidFill>
                        <a:effectLst/>
                        <a:latin typeface="+mn-lt"/>
                        <a:ea typeface="+mn-ea"/>
                        <a:cs typeface="+mn-cs"/>
                      </a:endParaRPr>
                    </a:p>
                  </a:txBody>
                  <a:tcPr marL="89630" marR="44814" marT="0" marB="0" anchor="ctr">
                    <a:lnL w="12700"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tcPr>
                </a:tc>
                <a:tc>
                  <a:txBody>
                    <a:bodyPr/>
                    <a:lstStyle/>
                    <a:p>
                      <a:pPr algn="ctr"/>
                      <a:r>
                        <a:rPr lang="en-US" sz="1000" kern="1200">
                          <a:effectLst/>
                        </a:rPr>
                        <a:t>●</a:t>
                      </a:r>
                      <a:endParaRPr lang="en-US" sz="1000" kern="1200">
                        <a:solidFill>
                          <a:schemeClr val="dk1"/>
                        </a:solidFill>
                        <a:effectLst/>
                        <a:latin typeface="+mn-lt"/>
                        <a:ea typeface="+mn-ea"/>
                        <a:cs typeface="+mn-cs"/>
                      </a:endParaRPr>
                    </a:p>
                  </a:txBody>
                  <a:tcPr marL="89630" marR="44814" marT="0" marB="0" anchor="ctr">
                    <a:lnB w="28575"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endParaRPr lang="en-US" sz="1000"/>
                    </a:p>
                  </a:txBody>
                  <a:tcPr marL="89630" marR="44814" marT="0" marB="0" anchor="ctr">
                    <a:lnB w="28575"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endParaRPr lang="en-US" sz="1000"/>
                    </a:p>
                  </a:txBody>
                  <a:tcPr marL="89630" marR="44814" marT="0" marB="0" anchor="ctr">
                    <a:lnB w="28575"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marL="0" marR="0" indent="0" algn="ctr" defTabSz="914367" rtl="0" eaLnBrk="1" fontAlgn="ctr" latinLnBrk="0" hangingPunct="1">
                        <a:lnSpc>
                          <a:spcPct val="100000"/>
                        </a:lnSpc>
                        <a:spcBef>
                          <a:spcPts val="0"/>
                        </a:spcBef>
                        <a:spcAft>
                          <a:spcPts val="0"/>
                        </a:spcAft>
                        <a:buClrTx/>
                        <a:buSzTx/>
                        <a:buFontTx/>
                        <a:buNone/>
                        <a:tabLst/>
                        <a:defRPr/>
                      </a:pPr>
                      <a:endParaRPr lang="en-US" sz="1000" kern="1200">
                        <a:solidFill>
                          <a:schemeClr val="dk1"/>
                        </a:solidFill>
                        <a:effectLst/>
                        <a:latin typeface="+mn-lt"/>
                        <a:ea typeface="+mn-ea"/>
                        <a:cs typeface="+mn-cs"/>
                      </a:endParaRPr>
                    </a:p>
                  </a:txBody>
                  <a:tcPr marL="89630" marR="44814" marT="0" marB="0"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18"/>
                  </a:ext>
                </a:extLst>
              </a:tr>
              <a:tr h="230613">
                <a:tc rowSpan="3">
                  <a:txBody>
                    <a:bodyPr/>
                    <a:lstStyle/>
                    <a:p>
                      <a:pPr marL="0" marR="0" lvl="0" algn="l" defTabSz="932468" rtl="0" eaLnBrk="1" fontAlgn="ctr" latinLnBrk="0" hangingPunct="1">
                        <a:lnSpc>
                          <a:spcPct val="100000"/>
                        </a:lnSpc>
                        <a:spcBef>
                          <a:spcPts val="0"/>
                        </a:spcBef>
                        <a:spcAft>
                          <a:spcPts val="0"/>
                        </a:spcAft>
                      </a:pPr>
                      <a:r>
                        <a:rPr lang="en-US" sz="1000" kern="1200">
                          <a:solidFill>
                            <a:schemeClr val="tx1"/>
                          </a:solidFill>
                          <a:effectLst/>
                          <a:latin typeface="+mn-lt"/>
                          <a:ea typeface="+mn-ea"/>
                          <a:cs typeface="+mn-cs"/>
                        </a:rPr>
                        <a:t>Extensions</a:t>
                      </a:r>
                    </a:p>
                  </a:txBody>
                  <a:tcPr marL="89630" marR="44814"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lvl="0" algn="l" defTabSz="932468" rtl="0" eaLnBrk="1" fontAlgn="ctr" latinLnBrk="0" hangingPunct="1">
                        <a:lnSpc>
                          <a:spcPct val="100000"/>
                        </a:lnSpc>
                        <a:spcBef>
                          <a:spcPts val="0"/>
                        </a:spcBef>
                        <a:spcAft>
                          <a:spcPts val="0"/>
                        </a:spcAft>
                      </a:pPr>
                      <a:r>
                        <a:rPr lang="en-US" sz="1000" kern="1200">
                          <a:solidFill>
                            <a:schemeClr val="dk1"/>
                          </a:solidFill>
                          <a:effectLst/>
                          <a:latin typeface="+mn-lt"/>
                          <a:ea typeface="+mn-ea"/>
                          <a:cs typeface="+mn-cs"/>
                        </a:rPr>
                        <a:t>Package Management</a:t>
                      </a:r>
                    </a:p>
                  </a:txBody>
                  <a:tcPr marL="89630" marR="44814" marT="0" marB="0" anchor="ctr">
                    <a:lnL w="12700"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kern="1200">
                          <a:effectLst/>
                        </a:rPr>
                        <a:t>●</a:t>
                      </a:r>
                      <a:endParaRPr lang="en-US" sz="1000" kern="1200">
                        <a:solidFill>
                          <a:schemeClr val="dk1"/>
                        </a:solidFill>
                        <a:effectLst/>
                        <a:latin typeface="+mn-lt"/>
                        <a:ea typeface="+mn-ea"/>
                        <a:cs typeface="+mn-cs"/>
                      </a:endParaRPr>
                    </a:p>
                  </a:txBody>
                  <a:tcPr marL="89630" marR="44814" marT="0" marB="0" anchor="ctr">
                    <a:lnT w="28575" cap="flat" cmpd="sng" algn="ctr">
                      <a:solidFill>
                        <a:schemeClr val="tx1"/>
                      </a:solidFill>
                      <a:prstDash val="solid"/>
                      <a:round/>
                      <a:headEnd type="none" w="med" len="med"/>
                      <a:tailEnd type="none" w="med" len="med"/>
                    </a:lnT>
                    <a:solidFill>
                      <a:schemeClr val="accent4">
                        <a:lumMod val="60000"/>
                        <a:lumOff val="40000"/>
                      </a:schemeClr>
                    </a:solidFill>
                  </a:tcPr>
                </a:tc>
                <a:tc>
                  <a:txBody>
                    <a:bodyPr/>
                    <a:lstStyle/>
                    <a:p>
                      <a:endParaRPr lang="en-US" sz="1000"/>
                    </a:p>
                  </a:txBody>
                  <a:tcPr marL="89630" marR="44814" marT="0" marB="0" anchor="ctr">
                    <a:lnT w="28575" cap="flat" cmpd="sng" algn="ctr">
                      <a:solidFill>
                        <a:schemeClr val="tx1"/>
                      </a:solidFill>
                      <a:prstDash val="solid"/>
                      <a:round/>
                      <a:headEnd type="none" w="med" len="med"/>
                      <a:tailEnd type="none" w="med" len="med"/>
                    </a:lnT>
                    <a:solidFill>
                      <a:schemeClr val="accent4">
                        <a:lumMod val="20000"/>
                        <a:lumOff val="80000"/>
                      </a:schemeClr>
                    </a:solidFill>
                  </a:tcPr>
                </a:tc>
                <a:tc>
                  <a:txBody>
                    <a:bodyPr/>
                    <a:lstStyle/>
                    <a:p>
                      <a:endParaRPr lang="en-US" sz="1000"/>
                    </a:p>
                  </a:txBody>
                  <a:tcPr marL="89630" marR="44814" marT="0" marB="0" anchor="ctr">
                    <a:lnT w="28575" cap="flat" cmpd="sng" algn="ctr">
                      <a:solidFill>
                        <a:schemeClr val="tx1"/>
                      </a:solidFill>
                      <a:prstDash val="solid"/>
                      <a:round/>
                      <a:headEnd type="none" w="med" len="med"/>
                      <a:tailEnd type="none" w="med" len="med"/>
                    </a:lnT>
                    <a:solidFill>
                      <a:schemeClr val="accent4">
                        <a:lumMod val="60000"/>
                        <a:lumOff val="40000"/>
                      </a:schemeClr>
                    </a:solidFill>
                  </a:tcPr>
                </a:tc>
                <a:tc>
                  <a:txBody>
                    <a:bodyPr/>
                    <a:lstStyle/>
                    <a:p>
                      <a:pPr marL="0" marR="0" indent="0" algn="ctr" defTabSz="914367" rtl="0" eaLnBrk="1" fontAlgn="ctr" latinLnBrk="0" hangingPunct="1">
                        <a:lnSpc>
                          <a:spcPct val="100000"/>
                        </a:lnSpc>
                        <a:spcBef>
                          <a:spcPts val="0"/>
                        </a:spcBef>
                        <a:spcAft>
                          <a:spcPts val="0"/>
                        </a:spcAft>
                        <a:buClrTx/>
                        <a:buSzTx/>
                        <a:buFontTx/>
                        <a:buNone/>
                        <a:tabLst/>
                        <a:defRPr/>
                      </a:pPr>
                      <a:endParaRPr lang="en-US" sz="1000" kern="1200">
                        <a:solidFill>
                          <a:schemeClr val="dk1"/>
                        </a:solidFill>
                        <a:effectLst/>
                        <a:latin typeface="+mn-lt"/>
                        <a:ea typeface="+mn-ea"/>
                        <a:cs typeface="+mn-cs"/>
                      </a:endParaRPr>
                    </a:p>
                  </a:txBody>
                  <a:tcPr marL="89630" marR="44814" marT="0" marB="0"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accent4">
                        <a:lumMod val="20000"/>
                        <a:lumOff val="80000"/>
                      </a:schemeClr>
                    </a:solidFill>
                  </a:tcPr>
                </a:tc>
                <a:extLst>
                  <a:ext uri="{0D108BD9-81ED-4DB2-BD59-A6C34878D82A}">
                    <a16:rowId xmlns:a16="http://schemas.microsoft.com/office/drawing/2014/main" val="3811542624"/>
                  </a:ext>
                </a:extLst>
              </a:tr>
              <a:tr h="230613">
                <a:tc vMerge="1">
                  <a:txBody>
                    <a:bodyPr/>
                    <a:lstStyle/>
                    <a:p>
                      <a:endParaRPr lang="en-US"/>
                    </a:p>
                  </a:txBody>
                  <a:tcPr/>
                </a:tc>
                <a:tc>
                  <a:txBody>
                    <a:bodyPr/>
                    <a:lstStyle/>
                    <a:p>
                      <a:pPr marL="0" marR="0" lvl="0" algn="l" defTabSz="932468" rtl="0" eaLnBrk="1" fontAlgn="ctr" latinLnBrk="0" hangingPunct="1">
                        <a:lnSpc>
                          <a:spcPct val="100000"/>
                        </a:lnSpc>
                        <a:spcBef>
                          <a:spcPts val="0"/>
                        </a:spcBef>
                        <a:spcAft>
                          <a:spcPts val="0"/>
                        </a:spcAft>
                      </a:pPr>
                      <a:r>
                        <a:rPr lang="en-US" sz="1000" kern="1200">
                          <a:solidFill>
                            <a:schemeClr val="dk1"/>
                          </a:solidFill>
                          <a:effectLst/>
                          <a:latin typeface="+mn-lt"/>
                          <a:ea typeface="+mn-ea"/>
                          <a:cs typeface="+mn-cs"/>
                        </a:rPr>
                        <a:t>Test Manager</a:t>
                      </a:r>
                    </a:p>
                  </a:txBody>
                  <a:tcPr marL="89630" marR="44814" marT="0" marB="0" anchor="ctr">
                    <a:lnL w="127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kern="1200">
                          <a:effectLst/>
                        </a:rPr>
                        <a:t>●</a:t>
                      </a:r>
                      <a:endParaRPr lang="en-US" sz="1000" kern="1200">
                        <a:solidFill>
                          <a:schemeClr val="dk1"/>
                        </a:solidFill>
                        <a:effectLst/>
                        <a:latin typeface="+mn-lt"/>
                        <a:ea typeface="+mn-ea"/>
                        <a:cs typeface="+mn-cs"/>
                      </a:endParaRPr>
                    </a:p>
                  </a:txBody>
                  <a:tcPr marL="89630" marR="44814" marT="0" marB="0" anchor="ctr">
                    <a:solidFill>
                      <a:schemeClr val="accent4">
                        <a:lumMod val="60000"/>
                        <a:lumOff val="40000"/>
                      </a:schemeClr>
                    </a:solidFill>
                  </a:tcPr>
                </a:tc>
                <a:tc>
                  <a:txBody>
                    <a:bodyPr/>
                    <a:lstStyle/>
                    <a:p>
                      <a:endParaRPr lang="en-US" sz="1000"/>
                    </a:p>
                  </a:txBody>
                  <a:tcPr marL="89630" marR="44814" marT="0" marB="0" anchor="ctr">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kern="1200">
                          <a:effectLst/>
                        </a:rPr>
                        <a:t>●</a:t>
                      </a:r>
                      <a:endParaRPr lang="en-US" sz="1000" kern="1200">
                        <a:solidFill>
                          <a:schemeClr val="dk1"/>
                        </a:solidFill>
                        <a:effectLst/>
                        <a:latin typeface="+mn-lt"/>
                        <a:ea typeface="+mn-ea"/>
                        <a:cs typeface="+mn-cs"/>
                      </a:endParaRPr>
                    </a:p>
                  </a:txBody>
                  <a:tcPr marL="89630" marR="44814" marT="0" marB="0" anchor="ctr">
                    <a:solidFill>
                      <a:schemeClr val="accent4">
                        <a:lumMod val="60000"/>
                        <a:lumOff val="40000"/>
                      </a:schemeClr>
                    </a:solidFill>
                  </a:tcPr>
                </a:tc>
                <a:tc>
                  <a:txBody>
                    <a:bodyPr/>
                    <a:lstStyle/>
                    <a:p>
                      <a:pPr marL="0" marR="0" lvl="0" indent="0" algn="ctr" defTabSz="914367" rtl="0" eaLnBrk="1" fontAlgn="ctr" latinLnBrk="0" hangingPunct="1">
                        <a:lnSpc>
                          <a:spcPct val="100000"/>
                        </a:lnSpc>
                        <a:spcBef>
                          <a:spcPts val="0"/>
                        </a:spcBef>
                        <a:spcAft>
                          <a:spcPts val="0"/>
                        </a:spcAft>
                        <a:buClrTx/>
                        <a:buSzTx/>
                        <a:buFontTx/>
                        <a:buNone/>
                        <a:tabLst/>
                        <a:defRPr/>
                      </a:pPr>
                      <a:r>
                        <a:rPr lang="en-US" sz="1000" kern="1200">
                          <a:effectLst/>
                        </a:rPr>
                        <a:t>●</a:t>
                      </a:r>
                      <a:endParaRPr lang="en-US" sz="1000" kern="1200">
                        <a:solidFill>
                          <a:schemeClr val="dk1"/>
                        </a:solidFill>
                        <a:effectLst/>
                        <a:latin typeface="+mn-lt"/>
                        <a:ea typeface="+mn-ea"/>
                        <a:cs typeface="+mn-cs"/>
                      </a:endParaRPr>
                    </a:p>
                  </a:txBody>
                  <a:tcPr marL="89630" marR="44814" marT="0" marB="0" anchor="ctr">
                    <a:lnR w="28575" cap="flat" cmpd="sng" algn="ctr">
                      <a:solidFill>
                        <a:schemeClr val="tx1"/>
                      </a:solidFill>
                      <a:prstDash val="solid"/>
                      <a:round/>
                      <a:headEnd type="none" w="med" len="med"/>
                      <a:tailEnd type="none" w="med" len="med"/>
                    </a:lnR>
                    <a:solidFill>
                      <a:schemeClr val="accent4">
                        <a:lumMod val="20000"/>
                        <a:lumOff val="80000"/>
                      </a:schemeClr>
                    </a:solidFill>
                  </a:tcPr>
                </a:tc>
                <a:extLst>
                  <a:ext uri="{0D108BD9-81ED-4DB2-BD59-A6C34878D82A}">
                    <a16:rowId xmlns:a16="http://schemas.microsoft.com/office/drawing/2014/main" val="2262116265"/>
                  </a:ext>
                </a:extLst>
              </a:tr>
              <a:tr h="230613">
                <a:tc vMerge="1">
                  <a:txBody>
                    <a:bodyPr/>
                    <a:lstStyle/>
                    <a:p>
                      <a:pPr marL="0" marR="0" lvl="0" algn="l" defTabSz="932468" rtl="0" eaLnBrk="1" fontAlgn="ctr" latinLnBrk="0" hangingPunct="1">
                        <a:lnSpc>
                          <a:spcPct val="100000"/>
                        </a:lnSpc>
                        <a:spcBef>
                          <a:spcPts val="0"/>
                        </a:spcBef>
                        <a:spcAft>
                          <a:spcPts val="0"/>
                        </a:spcAft>
                      </a:pPr>
                      <a:endParaRPr lang="en-US" sz="1000" kern="1200">
                        <a:solidFill>
                          <a:schemeClr val="tx1"/>
                        </a:solidFill>
                        <a:effectLst/>
                        <a:latin typeface="+mn-lt"/>
                        <a:ea typeface="+mn-ea"/>
                        <a:cs typeface="+mn-cs"/>
                      </a:endParaRPr>
                    </a:p>
                  </a:txBody>
                  <a:tcPr marL="89642" marR="44821"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lvl="0" algn="l" defTabSz="932468" rtl="0" eaLnBrk="1" fontAlgn="ctr" latinLnBrk="0" hangingPunct="1">
                        <a:lnSpc>
                          <a:spcPct val="100000"/>
                        </a:lnSpc>
                        <a:spcBef>
                          <a:spcPts val="0"/>
                        </a:spcBef>
                        <a:spcAft>
                          <a:spcPts val="0"/>
                        </a:spcAft>
                      </a:pPr>
                      <a:r>
                        <a:rPr lang="en-US" sz="1000" kern="1200">
                          <a:solidFill>
                            <a:schemeClr val="dk1"/>
                          </a:solidFill>
                          <a:effectLst/>
                          <a:latin typeface="+mn-lt"/>
                          <a:ea typeface="+mn-ea"/>
                          <a:cs typeface="+mn-cs"/>
                        </a:rPr>
                        <a:t>Code Search, Exploratory Testing</a:t>
                      </a:r>
                    </a:p>
                  </a:txBody>
                  <a:tcPr marL="89630" marR="44814" marT="0" marB="0" anchor="ctr">
                    <a:lnL w="12700"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kern="1200">
                          <a:effectLst/>
                        </a:rPr>
                        <a:t>●</a:t>
                      </a:r>
                      <a:endParaRPr lang="en-US" sz="1000" kern="1200">
                        <a:solidFill>
                          <a:schemeClr val="dk1"/>
                        </a:solidFill>
                        <a:effectLst/>
                        <a:latin typeface="+mn-lt"/>
                        <a:ea typeface="+mn-ea"/>
                        <a:cs typeface="+mn-cs"/>
                      </a:endParaRPr>
                    </a:p>
                  </a:txBody>
                  <a:tcPr marL="89630" marR="44814" marT="0" marB="0" anchor="ctr">
                    <a:lnB w="28575"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endParaRPr lang="en-US" sz="1000"/>
                    </a:p>
                  </a:txBody>
                  <a:tcPr marL="89630" marR="44814" marT="0" marB="0" anchor="ctr">
                    <a:lnB w="28575"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endParaRPr lang="en-US" sz="1000"/>
                    </a:p>
                  </a:txBody>
                  <a:tcPr marL="89630" marR="44814" marT="0" marB="0" anchor="ctr">
                    <a:lnB w="28575"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marL="0" marR="0" indent="0" algn="ctr" defTabSz="914367" rtl="0" eaLnBrk="1" fontAlgn="ctr" latinLnBrk="0" hangingPunct="1">
                        <a:lnSpc>
                          <a:spcPct val="100000"/>
                        </a:lnSpc>
                        <a:spcBef>
                          <a:spcPts val="0"/>
                        </a:spcBef>
                        <a:spcAft>
                          <a:spcPts val="0"/>
                        </a:spcAft>
                        <a:buClrTx/>
                        <a:buSzTx/>
                        <a:buFontTx/>
                        <a:buNone/>
                        <a:tabLst/>
                        <a:defRPr/>
                      </a:pPr>
                      <a:endParaRPr lang="en-US" sz="1000" kern="1200">
                        <a:solidFill>
                          <a:schemeClr val="dk1"/>
                        </a:solidFill>
                        <a:effectLst/>
                        <a:latin typeface="+mn-lt"/>
                        <a:ea typeface="+mn-ea"/>
                        <a:cs typeface="+mn-cs"/>
                      </a:endParaRPr>
                    </a:p>
                  </a:txBody>
                  <a:tcPr marL="89630" marR="44814" marT="0" marB="0"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826649780"/>
                  </a:ext>
                </a:extLst>
              </a:tr>
              <a:tr h="298808">
                <a:tc rowSpan="3">
                  <a:txBody>
                    <a:bodyPr/>
                    <a:lstStyle/>
                    <a:p>
                      <a:pPr marL="0" marR="0" lvl="0" algn="l" defTabSz="932468" rtl="0" eaLnBrk="1" fontAlgn="ctr" latinLnBrk="0" hangingPunct="1">
                        <a:lnSpc>
                          <a:spcPct val="100000"/>
                        </a:lnSpc>
                        <a:spcBef>
                          <a:spcPts val="0"/>
                        </a:spcBef>
                        <a:spcAft>
                          <a:spcPts val="0"/>
                        </a:spcAft>
                      </a:pPr>
                      <a:r>
                        <a:rPr lang="en-US" sz="1000" kern="1200">
                          <a:effectLst/>
                        </a:rPr>
                        <a:t>3</a:t>
                      </a:r>
                      <a:r>
                        <a:rPr lang="en-US" sz="1000" kern="1200" baseline="30000">
                          <a:effectLst/>
                        </a:rPr>
                        <a:t>rd</a:t>
                      </a:r>
                      <a:r>
                        <a:rPr lang="en-US" sz="1000" kern="1200">
                          <a:effectLst/>
                        </a:rPr>
                        <a:t> Party Benefits</a:t>
                      </a:r>
                      <a:endParaRPr lang="en-US" sz="1000" kern="1200">
                        <a:solidFill>
                          <a:schemeClr val="tx1"/>
                        </a:solidFill>
                        <a:effectLst/>
                        <a:latin typeface="+mn-lt"/>
                        <a:ea typeface="+mn-ea"/>
                        <a:cs typeface="+mn-cs"/>
                      </a:endParaRPr>
                    </a:p>
                  </a:txBody>
                  <a:tcPr marL="89630" marR="44814"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lang="en-US" sz="1000" kern="1200" err="1">
                          <a:effectLst/>
                        </a:rPr>
                        <a:t>ModernRequirements</a:t>
                      </a:r>
                      <a:r>
                        <a:rPr lang="en-US" sz="1000" kern="1200">
                          <a:effectLst/>
                        </a:rPr>
                        <a:t> -subscription to SmartOffice4TFS / InteGREAT4TFS</a:t>
                      </a:r>
                      <a:endParaRPr lang="en-US" sz="1000" kern="1200" baseline="30000">
                        <a:solidFill>
                          <a:schemeClr val="dk1"/>
                        </a:solidFill>
                        <a:effectLst/>
                        <a:latin typeface="+mn-lt"/>
                        <a:ea typeface="+mn-ea"/>
                        <a:cs typeface="+mn-cs"/>
                      </a:endParaRPr>
                    </a:p>
                  </a:txBody>
                  <a:tcPr marL="89630" marR="44814" marT="0" marB="0" anchor="ctr">
                    <a:lnL w="12700"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tcPr>
                </a:tc>
                <a:tc>
                  <a:txBody>
                    <a:bodyPr/>
                    <a:lstStyle/>
                    <a:p>
                      <a:pPr marL="0" marR="0" algn="ctr" fontAlgn="ctr">
                        <a:lnSpc>
                          <a:spcPct val="100000"/>
                        </a:lnSpc>
                        <a:spcBef>
                          <a:spcPts val="0"/>
                        </a:spcBef>
                        <a:spcAft>
                          <a:spcPts val="0"/>
                        </a:spcAft>
                      </a:pPr>
                      <a:r>
                        <a:rPr lang="en-US" sz="1000" kern="1200">
                          <a:effectLst/>
                        </a:rPr>
                        <a:t>●</a:t>
                      </a:r>
                      <a:endParaRPr lang="en-US" sz="1000" kern="1200">
                        <a:solidFill>
                          <a:schemeClr val="dk1"/>
                        </a:solidFill>
                        <a:effectLst/>
                        <a:latin typeface="+mn-lt"/>
                        <a:ea typeface="+mn-ea"/>
                        <a:cs typeface="+mn-cs"/>
                      </a:endParaRPr>
                    </a:p>
                  </a:txBody>
                  <a:tcPr marL="89630" marR="44814" marT="0" marB="0" anchor="ctr">
                    <a:lnT w="28575" cap="flat" cmpd="sng" algn="ctr">
                      <a:solidFill>
                        <a:schemeClr val="tx1"/>
                      </a:solidFill>
                      <a:prstDash val="solid"/>
                      <a:round/>
                      <a:headEnd type="none" w="med" len="med"/>
                      <a:tailEnd type="none" w="med" len="med"/>
                    </a:lnT>
                    <a:solidFill>
                      <a:schemeClr val="accent4">
                        <a:lumMod val="60000"/>
                        <a:lumOff val="40000"/>
                      </a:schemeClr>
                    </a:solidFill>
                  </a:tcPr>
                </a:tc>
                <a:tc>
                  <a:txBody>
                    <a:bodyPr/>
                    <a:lstStyle/>
                    <a:p>
                      <a:pPr marL="0" marR="0" algn="ctr" fontAlgn="ctr">
                        <a:lnSpc>
                          <a:spcPct val="100000"/>
                        </a:lnSpc>
                        <a:spcBef>
                          <a:spcPts val="0"/>
                        </a:spcBef>
                        <a:spcAft>
                          <a:spcPts val="0"/>
                        </a:spcAft>
                      </a:pPr>
                      <a:endParaRPr lang="en-US" sz="1000" kern="1200">
                        <a:solidFill>
                          <a:schemeClr val="dk1"/>
                        </a:solidFill>
                        <a:effectLst/>
                        <a:latin typeface="+mn-lt"/>
                        <a:ea typeface="+mn-ea"/>
                        <a:cs typeface="+mn-cs"/>
                      </a:endParaRPr>
                    </a:p>
                  </a:txBody>
                  <a:tcPr marL="89630" marR="44814" marT="0" marB="0" anchor="ctr">
                    <a:lnT w="28575" cap="flat" cmpd="sng" algn="ctr">
                      <a:solidFill>
                        <a:schemeClr val="tx1"/>
                      </a:solidFill>
                      <a:prstDash val="solid"/>
                      <a:round/>
                      <a:headEnd type="none" w="med" len="med"/>
                      <a:tailEnd type="none" w="med" len="med"/>
                    </a:lnT>
                    <a:solidFill>
                      <a:schemeClr val="accent4">
                        <a:lumMod val="20000"/>
                        <a:lumOff val="80000"/>
                      </a:schemeClr>
                    </a:solidFill>
                  </a:tcPr>
                </a:tc>
                <a:tc>
                  <a:txBody>
                    <a:bodyPr/>
                    <a:lstStyle/>
                    <a:p>
                      <a:pPr marL="0" marR="0" algn="ctr" fontAlgn="ctr">
                        <a:lnSpc>
                          <a:spcPct val="100000"/>
                        </a:lnSpc>
                        <a:spcBef>
                          <a:spcPts val="0"/>
                        </a:spcBef>
                        <a:spcAft>
                          <a:spcPts val="0"/>
                        </a:spcAft>
                      </a:pPr>
                      <a:endParaRPr lang="en-US" sz="1000" kern="1200">
                        <a:solidFill>
                          <a:schemeClr val="dk1"/>
                        </a:solidFill>
                        <a:effectLst/>
                        <a:latin typeface="+mn-lt"/>
                        <a:ea typeface="+mn-ea"/>
                        <a:cs typeface="+mn-cs"/>
                      </a:endParaRPr>
                    </a:p>
                  </a:txBody>
                  <a:tcPr marL="89630" marR="44814" marT="0" marB="0" anchor="ctr">
                    <a:lnT w="28575" cap="flat" cmpd="sng" algn="ctr">
                      <a:solidFill>
                        <a:schemeClr val="tx1"/>
                      </a:solidFill>
                      <a:prstDash val="solid"/>
                      <a:round/>
                      <a:headEnd type="none" w="med" len="med"/>
                      <a:tailEnd type="none" w="med" len="med"/>
                    </a:lnT>
                    <a:solidFill>
                      <a:schemeClr val="accent4">
                        <a:lumMod val="60000"/>
                        <a:lumOff val="40000"/>
                      </a:schemeClr>
                    </a:solidFill>
                  </a:tcPr>
                </a:tc>
                <a:tc>
                  <a:txBody>
                    <a:bodyPr/>
                    <a:lstStyle/>
                    <a:p>
                      <a:pPr marL="0" marR="0" indent="0" algn="ctr" defTabSz="914367" rtl="0" eaLnBrk="1" fontAlgn="ctr" latinLnBrk="0" hangingPunct="1">
                        <a:lnSpc>
                          <a:spcPct val="100000"/>
                        </a:lnSpc>
                        <a:spcBef>
                          <a:spcPts val="0"/>
                        </a:spcBef>
                        <a:spcAft>
                          <a:spcPts val="0"/>
                        </a:spcAft>
                        <a:buClrTx/>
                        <a:buSzTx/>
                        <a:buFontTx/>
                        <a:buNone/>
                        <a:tabLst/>
                        <a:defRPr/>
                      </a:pPr>
                      <a:endParaRPr lang="en-US" sz="1000" kern="1200">
                        <a:solidFill>
                          <a:schemeClr val="dk1"/>
                        </a:solidFill>
                        <a:effectLst/>
                        <a:latin typeface="+mn-lt"/>
                        <a:ea typeface="+mn-ea"/>
                        <a:cs typeface="+mn-cs"/>
                      </a:endParaRPr>
                    </a:p>
                  </a:txBody>
                  <a:tcPr marL="89630" marR="44814" marT="0" marB="0"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accent4">
                        <a:lumMod val="20000"/>
                        <a:lumOff val="80000"/>
                      </a:schemeClr>
                    </a:solidFill>
                  </a:tcPr>
                </a:tc>
                <a:extLst>
                  <a:ext uri="{0D108BD9-81ED-4DB2-BD59-A6C34878D82A}">
                    <a16:rowId xmlns:a16="http://schemas.microsoft.com/office/drawing/2014/main" val="10020"/>
                  </a:ext>
                </a:extLst>
              </a:tr>
              <a:tr h="230613">
                <a:tc vMerge="1">
                  <a:txBody>
                    <a:bodyPr/>
                    <a:lstStyle/>
                    <a:p>
                      <a:pPr marL="0" marR="0" lvl="0" algn="l" defTabSz="932468" rtl="0" eaLnBrk="1" fontAlgn="ctr" latinLnBrk="0" hangingPunct="1">
                        <a:lnSpc>
                          <a:spcPct val="100000"/>
                        </a:lnSpc>
                        <a:spcBef>
                          <a:spcPts val="0"/>
                        </a:spcBef>
                        <a:spcAft>
                          <a:spcPts val="0"/>
                        </a:spcAft>
                      </a:pPr>
                      <a:endParaRPr lang="en-US" sz="1000" kern="1200">
                        <a:solidFill>
                          <a:schemeClr val="tx1"/>
                        </a:solidFill>
                        <a:effectLst/>
                        <a:latin typeface="+mn-lt"/>
                        <a:ea typeface="+mn-ea"/>
                        <a:cs typeface="+mn-cs"/>
                      </a:endParaRPr>
                    </a:p>
                  </a:txBody>
                  <a:tcPr marL="89642" marR="44821"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lang="en-US" sz="1000" kern="1200" err="1">
                          <a:effectLst/>
                        </a:rPr>
                        <a:t>WhiteSource</a:t>
                      </a:r>
                      <a:r>
                        <a:rPr lang="en-US" sz="1000" kern="1200">
                          <a:effectLst/>
                        </a:rPr>
                        <a:t> – 6-month subscription to Bolt extension</a:t>
                      </a:r>
                      <a:endParaRPr lang="en-US" sz="1000" kern="1200" baseline="30000">
                        <a:solidFill>
                          <a:schemeClr val="dk1"/>
                        </a:solidFill>
                        <a:effectLst/>
                        <a:latin typeface="+mn-lt"/>
                        <a:ea typeface="+mn-ea"/>
                        <a:cs typeface="+mn-cs"/>
                      </a:endParaRPr>
                    </a:p>
                  </a:txBody>
                  <a:tcPr marL="89630" marR="44814" marT="0" marB="0" anchor="ctr">
                    <a:lnL w="12700" cap="flat" cmpd="sng" algn="ctr">
                      <a:solidFill>
                        <a:schemeClr val="tx1"/>
                      </a:solidFill>
                      <a:prstDash val="solid"/>
                      <a:round/>
                      <a:headEnd type="none" w="med" len="med"/>
                      <a:tailEnd type="none" w="med" len="med"/>
                    </a:lnL>
                  </a:tcPr>
                </a:tc>
                <a:tc>
                  <a:txBody>
                    <a:bodyPr/>
                    <a:lstStyle/>
                    <a:p>
                      <a:pPr marL="0" marR="0" algn="ctr" fontAlgn="ctr">
                        <a:lnSpc>
                          <a:spcPct val="100000"/>
                        </a:lnSpc>
                        <a:spcBef>
                          <a:spcPts val="0"/>
                        </a:spcBef>
                        <a:spcAft>
                          <a:spcPts val="0"/>
                        </a:spcAft>
                      </a:pPr>
                      <a:r>
                        <a:rPr lang="en-US" sz="1000" kern="1200">
                          <a:effectLst/>
                        </a:rPr>
                        <a:t>●</a:t>
                      </a:r>
                      <a:endParaRPr lang="en-US" sz="1000" kern="1200">
                        <a:solidFill>
                          <a:schemeClr val="dk1"/>
                        </a:solidFill>
                        <a:effectLst/>
                        <a:latin typeface="+mn-lt"/>
                        <a:ea typeface="+mn-ea"/>
                        <a:cs typeface="+mn-cs"/>
                      </a:endParaRPr>
                    </a:p>
                  </a:txBody>
                  <a:tcPr marL="89630" marR="44814" marT="0" marB="0" anchor="ctr">
                    <a:solidFill>
                      <a:schemeClr val="accent4">
                        <a:lumMod val="60000"/>
                        <a:lumOff val="40000"/>
                      </a:schemeClr>
                    </a:solidFill>
                  </a:tcPr>
                </a:tc>
                <a:tc>
                  <a:txBody>
                    <a:bodyPr/>
                    <a:lstStyle/>
                    <a:p>
                      <a:pPr marL="0" marR="0" algn="ctr" fontAlgn="ctr">
                        <a:lnSpc>
                          <a:spcPct val="100000"/>
                        </a:lnSpc>
                        <a:spcBef>
                          <a:spcPts val="0"/>
                        </a:spcBef>
                        <a:spcAft>
                          <a:spcPts val="0"/>
                        </a:spcAft>
                      </a:pPr>
                      <a:endParaRPr lang="en-US" sz="1000" kern="1200">
                        <a:solidFill>
                          <a:schemeClr val="dk1"/>
                        </a:solidFill>
                        <a:effectLst/>
                        <a:latin typeface="+mn-lt"/>
                        <a:ea typeface="+mn-ea"/>
                        <a:cs typeface="+mn-cs"/>
                      </a:endParaRPr>
                    </a:p>
                  </a:txBody>
                  <a:tcPr marL="89630" marR="44814" marT="0" marB="0" anchor="ctr">
                    <a:solidFill>
                      <a:schemeClr val="accent4">
                        <a:lumMod val="20000"/>
                        <a:lumOff val="80000"/>
                      </a:schemeClr>
                    </a:solidFill>
                  </a:tcPr>
                </a:tc>
                <a:tc>
                  <a:txBody>
                    <a:bodyPr/>
                    <a:lstStyle/>
                    <a:p>
                      <a:pPr marL="0" marR="0" algn="ctr" fontAlgn="ctr">
                        <a:lnSpc>
                          <a:spcPct val="100000"/>
                        </a:lnSpc>
                        <a:spcBef>
                          <a:spcPts val="0"/>
                        </a:spcBef>
                        <a:spcAft>
                          <a:spcPts val="0"/>
                        </a:spcAft>
                      </a:pPr>
                      <a:endParaRPr lang="en-US" sz="1000" kern="1200">
                        <a:solidFill>
                          <a:schemeClr val="dk1"/>
                        </a:solidFill>
                        <a:effectLst/>
                        <a:latin typeface="+mn-lt"/>
                        <a:ea typeface="+mn-ea"/>
                        <a:cs typeface="+mn-cs"/>
                      </a:endParaRPr>
                    </a:p>
                  </a:txBody>
                  <a:tcPr marL="89630" marR="44814" marT="0" marB="0" anchor="ctr">
                    <a:solidFill>
                      <a:schemeClr val="accent4">
                        <a:lumMod val="60000"/>
                        <a:lumOff val="40000"/>
                      </a:schemeClr>
                    </a:solidFill>
                  </a:tcPr>
                </a:tc>
                <a:tc>
                  <a:txBody>
                    <a:bodyPr/>
                    <a:lstStyle/>
                    <a:p>
                      <a:pPr marL="0" marR="0" indent="0" algn="ctr" defTabSz="914367" rtl="0" eaLnBrk="1" fontAlgn="ctr" latinLnBrk="0" hangingPunct="1">
                        <a:lnSpc>
                          <a:spcPct val="100000"/>
                        </a:lnSpc>
                        <a:spcBef>
                          <a:spcPts val="0"/>
                        </a:spcBef>
                        <a:spcAft>
                          <a:spcPts val="0"/>
                        </a:spcAft>
                        <a:buClrTx/>
                        <a:buSzTx/>
                        <a:buFontTx/>
                        <a:buNone/>
                        <a:tabLst/>
                        <a:defRPr/>
                      </a:pPr>
                      <a:endParaRPr lang="en-US" sz="1000" kern="1200">
                        <a:solidFill>
                          <a:schemeClr val="dk1"/>
                        </a:solidFill>
                        <a:effectLst/>
                        <a:latin typeface="+mn-lt"/>
                        <a:ea typeface="+mn-ea"/>
                        <a:cs typeface="+mn-cs"/>
                      </a:endParaRPr>
                    </a:p>
                  </a:txBody>
                  <a:tcPr marL="89630" marR="44814" marT="0" marB="0" anchor="ctr">
                    <a:lnR w="28575" cap="flat" cmpd="sng" algn="ctr">
                      <a:solidFill>
                        <a:schemeClr val="tx1"/>
                      </a:solidFill>
                      <a:prstDash val="solid"/>
                      <a:round/>
                      <a:headEnd type="none" w="med" len="med"/>
                      <a:tailEnd type="none" w="med" len="med"/>
                    </a:lnR>
                    <a:solidFill>
                      <a:schemeClr val="accent4">
                        <a:lumMod val="20000"/>
                        <a:lumOff val="80000"/>
                      </a:schemeClr>
                    </a:solidFill>
                  </a:tcPr>
                </a:tc>
                <a:extLst>
                  <a:ext uri="{0D108BD9-81ED-4DB2-BD59-A6C34878D82A}">
                    <a16:rowId xmlns:a16="http://schemas.microsoft.com/office/drawing/2014/main" val="1501321789"/>
                  </a:ext>
                </a:extLst>
              </a:tr>
              <a:tr h="230613">
                <a:tc vMerge="1">
                  <a:txBody>
                    <a:bodyPr/>
                    <a:lstStyle/>
                    <a:p>
                      <a:pPr marL="0" marR="0" lvl="0" algn="l" defTabSz="932468" rtl="0" eaLnBrk="1" fontAlgn="ctr" latinLnBrk="0" hangingPunct="1">
                        <a:lnSpc>
                          <a:spcPct val="100000"/>
                        </a:lnSpc>
                        <a:spcBef>
                          <a:spcPts val="0"/>
                        </a:spcBef>
                        <a:spcAft>
                          <a:spcPts val="0"/>
                        </a:spcAft>
                      </a:pPr>
                      <a:endParaRPr lang="en-US" sz="1000" kern="1200">
                        <a:solidFill>
                          <a:schemeClr val="tx1"/>
                        </a:solidFill>
                        <a:effectLst/>
                        <a:latin typeface="+mn-lt"/>
                        <a:ea typeface="+mn-ea"/>
                        <a:cs typeface="+mn-cs"/>
                      </a:endParaRPr>
                    </a:p>
                  </a:txBody>
                  <a:tcPr marL="89642" marR="44821"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lang="en-US" sz="1000" kern="1200" err="1">
                          <a:effectLst/>
                        </a:rPr>
                        <a:t>Parasoft</a:t>
                      </a:r>
                      <a:r>
                        <a:rPr lang="en-US" sz="1000" kern="1200">
                          <a:effectLst/>
                        </a:rPr>
                        <a:t> – 6-month subscription to Virtualize / </a:t>
                      </a:r>
                      <a:r>
                        <a:rPr lang="en-US" sz="1000" kern="1200" err="1">
                          <a:effectLst/>
                        </a:rPr>
                        <a:t>SOAtest</a:t>
                      </a:r>
                      <a:r>
                        <a:rPr lang="en-US" sz="1000" kern="1200">
                          <a:effectLst/>
                        </a:rPr>
                        <a:t> Desktop</a:t>
                      </a:r>
                      <a:endParaRPr lang="en-US" sz="1000" kern="1200" baseline="30000">
                        <a:solidFill>
                          <a:schemeClr val="dk1"/>
                        </a:solidFill>
                        <a:effectLst/>
                        <a:latin typeface="+mn-lt"/>
                        <a:ea typeface="+mn-ea"/>
                        <a:cs typeface="+mn-cs"/>
                      </a:endParaRPr>
                    </a:p>
                  </a:txBody>
                  <a:tcPr marL="89630" marR="44814" marT="0" marB="0" anchor="ctr">
                    <a:lnL w="12700"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tcPr>
                </a:tc>
                <a:tc>
                  <a:txBody>
                    <a:bodyPr/>
                    <a:lstStyle/>
                    <a:p>
                      <a:pPr marL="0" marR="0" algn="ctr" fontAlgn="ctr">
                        <a:lnSpc>
                          <a:spcPct val="100000"/>
                        </a:lnSpc>
                        <a:spcBef>
                          <a:spcPts val="0"/>
                        </a:spcBef>
                        <a:spcAft>
                          <a:spcPts val="0"/>
                        </a:spcAft>
                      </a:pPr>
                      <a:r>
                        <a:rPr lang="en-US" sz="1000" kern="1200">
                          <a:effectLst/>
                        </a:rPr>
                        <a:t>●</a:t>
                      </a:r>
                      <a:endParaRPr lang="en-US" sz="1000" kern="1200">
                        <a:solidFill>
                          <a:schemeClr val="dk1"/>
                        </a:solidFill>
                        <a:effectLst/>
                        <a:latin typeface="+mn-lt"/>
                        <a:ea typeface="+mn-ea"/>
                        <a:cs typeface="+mn-cs"/>
                      </a:endParaRPr>
                    </a:p>
                  </a:txBody>
                  <a:tcPr marL="89630" marR="44814" marT="0" marB="0" anchor="ctr">
                    <a:lnB w="28575"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marL="0" marR="0" algn="ctr" fontAlgn="ctr">
                        <a:lnSpc>
                          <a:spcPct val="100000"/>
                        </a:lnSpc>
                        <a:spcBef>
                          <a:spcPts val="0"/>
                        </a:spcBef>
                        <a:spcAft>
                          <a:spcPts val="0"/>
                        </a:spcAft>
                      </a:pPr>
                      <a:endParaRPr lang="en-US" sz="1000" kern="1200">
                        <a:solidFill>
                          <a:schemeClr val="dk1"/>
                        </a:solidFill>
                        <a:effectLst/>
                        <a:latin typeface="+mn-lt"/>
                        <a:ea typeface="+mn-ea"/>
                        <a:cs typeface="+mn-cs"/>
                      </a:endParaRPr>
                    </a:p>
                  </a:txBody>
                  <a:tcPr marL="89630" marR="44814" marT="0" marB="0" anchor="ctr">
                    <a:lnB w="28575"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marL="0" marR="0" algn="ctr" fontAlgn="ctr">
                        <a:lnSpc>
                          <a:spcPct val="100000"/>
                        </a:lnSpc>
                        <a:spcBef>
                          <a:spcPts val="0"/>
                        </a:spcBef>
                        <a:spcAft>
                          <a:spcPts val="0"/>
                        </a:spcAft>
                      </a:pPr>
                      <a:endParaRPr lang="en-US" sz="1000" kern="1200">
                        <a:solidFill>
                          <a:schemeClr val="dk1"/>
                        </a:solidFill>
                        <a:effectLst/>
                        <a:latin typeface="+mn-lt"/>
                        <a:ea typeface="+mn-ea"/>
                        <a:cs typeface="+mn-cs"/>
                      </a:endParaRPr>
                    </a:p>
                  </a:txBody>
                  <a:tcPr marL="89630" marR="44814" marT="0" marB="0" anchor="ctr">
                    <a:lnB w="28575"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marL="0" marR="0" indent="0" algn="ctr" defTabSz="914367" rtl="0" eaLnBrk="1" fontAlgn="ctr" latinLnBrk="0" hangingPunct="1">
                        <a:lnSpc>
                          <a:spcPct val="100000"/>
                        </a:lnSpc>
                        <a:spcBef>
                          <a:spcPts val="0"/>
                        </a:spcBef>
                        <a:spcAft>
                          <a:spcPts val="0"/>
                        </a:spcAft>
                        <a:buClrTx/>
                        <a:buSzTx/>
                        <a:buFontTx/>
                        <a:buNone/>
                        <a:tabLst/>
                        <a:defRPr/>
                      </a:pPr>
                      <a:endParaRPr lang="en-US" sz="1000" kern="1200">
                        <a:solidFill>
                          <a:schemeClr val="dk1"/>
                        </a:solidFill>
                        <a:effectLst/>
                        <a:latin typeface="+mn-lt"/>
                        <a:ea typeface="+mn-ea"/>
                        <a:cs typeface="+mn-cs"/>
                      </a:endParaRPr>
                    </a:p>
                  </a:txBody>
                  <a:tcPr marL="89630" marR="44814" marT="0" marB="0"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844686856"/>
                  </a:ext>
                </a:extLst>
              </a:tr>
            </a:tbl>
          </a:graphicData>
        </a:graphic>
      </p:graphicFrame>
    </p:spTree>
    <p:extLst>
      <p:ext uri="{BB962C8B-B14F-4D97-AF65-F5344CB8AC3E}">
        <p14:creationId xmlns:p14="http://schemas.microsoft.com/office/powerpoint/2010/main" val="3460670931"/>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02828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8263" y="457200"/>
            <a:ext cx="6035275" cy="553998"/>
          </a:xfrm>
        </p:spPr>
        <p:txBody>
          <a:bodyPr/>
          <a:lstStyle/>
          <a:p>
            <a:r>
              <a:rPr lang="en-US" sz="2800" dirty="0"/>
              <a:t>Developers are dealing with increasing complexity</a:t>
            </a:r>
          </a:p>
        </p:txBody>
      </p:sp>
      <p:sp>
        <p:nvSpPr>
          <p:cNvPr id="5" name="Text Placeholder 4"/>
          <p:cNvSpPr>
            <a:spLocks noGrp="1"/>
          </p:cNvSpPr>
          <p:nvPr>
            <p:ph type="body" sz="quarter" idx="10"/>
          </p:nvPr>
        </p:nvSpPr>
        <p:spPr>
          <a:xfrm>
            <a:off x="586390" y="1434370"/>
            <a:ext cx="4888287" cy="2308324"/>
          </a:xfrm>
        </p:spPr>
        <p:txBody>
          <a:bodyPr/>
          <a:lstStyle/>
          <a:p>
            <a:r>
              <a:rPr lang="en-US" dirty="0"/>
              <a:t>Broad expertise is required</a:t>
            </a:r>
          </a:p>
          <a:p>
            <a:pPr lvl="1"/>
            <a:r>
              <a:rPr lang="en-US" sz="1600" dirty="0"/>
              <a:t>Front-end, middle layer, and back-end</a:t>
            </a:r>
          </a:p>
          <a:p>
            <a:pPr lvl="1"/>
            <a:r>
              <a:rPr lang="en-US" sz="1600" dirty="0"/>
              <a:t>Multiple development technologies and languages</a:t>
            </a:r>
          </a:p>
          <a:p>
            <a:pPr lvl="1"/>
            <a:r>
              <a:rPr lang="en-US" sz="1600" dirty="0"/>
              <a:t>Optimized with Machine Learning &amp; AI</a:t>
            </a:r>
            <a:br>
              <a:rPr lang="en-US" sz="1600" dirty="0"/>
            </a:br>
            <a:endParaRPr lang="en-US" sz="1600" dirty="0"/>
          </a:p>
          <a:p>
            <a:r>
              <a:rPr lang="en-US" dirty="0"/>
              <a:t>Modern solution architectures</a:t>
            </a:r>
          </a:p>
          <a:p>
            <a:pPr lvl="1"/>
            <a:r>
              <a:rPr lang="en-US" sz="1600" dirty="0"/>
              <a:t>Microservices and serverless technologies</a:t>
            </a:r>
          </a:p>
          <a:p>
            <a:pPr lvl="1"/>
            <a:r>
              <a:rPr lang="en-US" sz="1600" dirty="0"/>
              <a:t>Reaching multiple experiences (IOT, devices, AR, VR, bots, etc.)</a:t>
            </a:r>
          </a:p>
        </p:txBody>
      </p:sp>
    </p:spTree>
    <p:extLst>
      <p:ext uri="{BB962C8B-B14F-4D97-AF65-F5344CB8AC3E}">
        <p14:creationId xmlns:p14="http://schemas.microsoft.com/office/powerpoint/2010/main" val="233661619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BF36218-E62A-4012-B27D-CB0268F15BAF}"/>
              </a:ext>
            </a:extLst>
          </p:cNvPr>
          <p:cNvSpPr/>
          <p:nvPr/>
        </p:nvSpPr>
        <p:spPr bwMode="auto">
          <a:xfrm>
            <a:off x="11154681" y="194309"/>
            <a:ext cx="1035592" cy="158230"/>
          </a:xfrm>
          <a:prstGeom prst="rect">
            <a:avLst/>
          </a:prstGeom>
          <a:solidFill>
            <a:srgbClr val="D6DBE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6" name="Rectangle 15"/>
          <p:cNvSpPr/>
          <p:nvPr/>
        </p:nvSpPr>
        <p:spPr>
          <a:xfrm>
            <a:off x="1731" y="487"/>
            <a:ext cx="12188542" cy="6884171"/>
          </a:xfrm>
          <a:prstGeom prst="rect">
            <a:avLst/>
          </a:prstGeom>
          <a:solidFill>
            <a:srgbClr val="000000">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944" rtl="0"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39" name="Title 1"/>
          <p:cNvSpPr txBox="1">
            <a:spLocks/>
          </p:cNvSpPr>
          <p:nvPr/>
        </p:nvSpPr>
        <p:spPr>
          <a:xfrm>
            <a:off x="633584" y="2153007"/>
            <a:ext cx="5284511" cy="2190476"/>
          </a:xfrm>
          <a:prstGeom prst="rect">
            <a:avLst/>
          </a:prstGeom>
        </p:spPr>
        <p:txBody>
          <a:bodyPr vert="horz" lIns="91271" tIns="45637" rIns="91271" bIns="45637" rtlCol="0" anchor="t">
            <a:noAutofit/>
          </a:bodyPr>
          <a:lstStyle>
            <a:lvl1pPr algn="l" defTabSz="914400" rtl="0" eaLnBrk="1" latinLnBrk="0" hangingPunct="1">
              <a:lnSpc>
                <a:spcPct val="90000"/>
              </a:lnSpc>
              <a:spcBef>
                <a:spcPct val="0"/>
              </a:spcBef>
              <a:buNone/>
              <a:defRPr sz="6000" kern="1200">
                <a:solidFill>
                  <a:schemeClr val="bg1"/>
                </a:solidFill>
                <a:latin typeface="+mj-lt"/>
                <a:ea typeface="+mj-ea"/>
                <a:cs typeface="+mj-cs"/>
              </a:defRPr>
            </a:lvl1pPr>
          </a:lstStyle>
          <a:p>
            <a:pPr marL="0" marR="0" lvl="0" indent="0" algn="l" defTabSz="895767" rtl="0" eaLnBrk="1" fontAlgn="auto" latinLnBrk="0" hangingPunct="1">
              <a:lnSpc>
                <a:spcPct val="100000"/>
              </a:lnSpc>
              <a:spcBef>
                <a:spcPct val="0"/>
              </a:spcBef>
              <a:spcAft>
                <a:spcPts val="0"/>
              </a:spcAft>
              <a:buClrTx/>
              <a:buSzTx/>
              <a:buFontTx/>
              <a:buNone/>
              <a:tabLst/>
              <a:defRPr/>
            </a:pPr>
            <a:r>
              <a:rPr kumimoji="0" lang="en-US" sz="3732" b="0" i="0" u="none" strike="noStrike" kern="1200" cap="none" spc="0" normalizeH="0" baseline="0" noProof="0">
                <a:ln>
                  <a:noFill/>
                </a:ln>
                <a:gradFill>
                  <a:gsLst>
                    <a:gs pos="397">
                      <a:srgbClr val="FFFFFF"/>
                    </a:gs>
                    <a:gs pos="7937">
                      <a:srgbClr val="FFFFFF"/>
                    </a:gs>
                  </a:gsLst>
                  <a:lin ang="5400000" scaled="0"/>
                </a:gradFill>
                <a:effectLst/>
                <a:uLnTx/>
                <a:uFillTx/>
                <a:latin typeface="Segoe UI Semibold"/>
                <a:ea typeface="+mj-ea"/>
                <a:cs typeface="Segoe UI" panose="020B0502040204020203" pitchFamily="34" charset="0"/>
              </a:rPr>
              <a:t>Best-in-class tools </a:t>
            </a:r>
            <a:br>
              <a:rPr kumimoji="0" lang="en-US" sz="3732" b="0" i="0" u="none" strike="noStrike" kern="1200" cap="none" spc="0" normalizeH="0" baseline="0" noProof="0">
                <a:ln>
                  <a:noFill/>
                </a:ln>
                <a:gradFill>
                  <a:gsLst>
                    <a:gs pos="397">
                      <a:srgbClr val="FFFFFF"/>
                    </a:gs>
                    <a:gs pos="7937">
                      <a:srgbClr val="FFFFFF"/>
                    </a:gs>
                  </a:gsLst>
                  <a:lin ang="5400000" scaled="0"/>
                </a:gradFill>
                <a:effectLst/>
                <a:uLnTx/>
                <a:uFillTx/>
                <a:latin typeface="Segoe UI Semibold"/>
                <a:ea typeface="+mj-ea"/>
                <a:cs typeface="Segoe UI" panose="020B0502040204020203" pitchFamily="34" charset="0"/>
              </a:rPr>
            </a:br>
            <a:r>
              <a:rPr kumimoji="0" lang="en-US" sz="3732" b="0" i="0" u="none" strike="noStrike" kern="1200" cap="none" spc="0" normalizeH="0" baseline="0" noProof="0">
                <a:ln>
                  <a:noFill/>
                </a:ln>
                <a:gradFill>
                  <a:gsLst>
                    <a:gs pos="397">
                      <a:srgbClr val="FFFFFF"/>
                    </a:gs>
                    <a:gs pos="7937">
                      <a:srgbClr val="FFFFFF"/>
                    </a:gs>
                  </a:gsLst>
                  <a:lin ang="5400000" scaled="0"/>
                </a:gradFill>
                <a:effectLst/>
                <a:uLnTx/>
                <a:uFillTx/>
                <a:latin typeface="Segoe UI Semibold"/>
                <a:ea typeface="+mj-ea"/>
                <a:cs typeface="Segoe UI" panose="020B0502040204020203" pitchFamily="34" charset="0"/>
              </a:rPr>
              <a:t>and services </a:t>
            </a:r>
          </a:p>
          <a:p>
            <a:pPr marL="0" marR="0" lvl="0" indent="0" algn="l" defTabSz="895767" rtl="0" eaLnBrk="1" fontAlgn="auto" latinLnBrk="0" hangingPunct="1">
              <a:lnSpc>
                <a:spcPct val="100000"/>
              </a:lnSpc>
              <a:spcBef>
                <a:spcPct val="0"/>
              </a:spcBef>
              <a:spcAft>
                <a:spcPts val="0"/>
              </a:spcAft>
              <a:buClrTx/>
              <a:buSzTx/>
              <a:buFontTx/>
              <a:buNone/>
              <a:tabLst/>
              <a:defRPr/>
            </a:pPr>
            <a:r>
              <a:rPr kumimoji="0" lang="en-US" sz="3732" b="0" i="0" u="none" strike="noStrike" kern="1200" cap="none" spc="0" normalizeH="0" baseline="0" noProof="0">
                <a:ln>
                  <a:noFill/>
                </a:ln>
                <a:gradFill>
                  <a:gsLst>
                    <a:gs pos="397">
                      <a:srgbClr val="FFFFFF"/>
                    </a:gs>
                    <a:gs pos="7937">
                      <a:srgbClr val="FFFFFF"/>
                    </a:gs>
                  </a:gsLst>
                  <a:lin ang="5400000" scaled="0"/>
                </a:gradFill>
                <a:effectLst/>
                <a:uLnTx/>
                <a:uFillTx/>
                <a:latin typeface="Segoe UI Semibold"/>
                <a:ea typeface="+mj-ea"/>
                <a:cs typeface="Segoe UI" panose="020B0502040204020203" pitchFamily="34" charset="0"/>
              </a:rPr>
              <a:t>for any developer,</a:t>
            </a:r>
          </a:p>
          <a:p>
            <a:pPr marL="0" marR="0" lvl="0" indent="0" algn="l" defTabSz="895767" rtl="0" eaLnBrk="1" fontAlgn="auto" latinLnBrk="0" hangingPunct="1">
              <a:lnSpc>
                <a:spcPct val="100000"/>
              </a:lnSpc>
              <a:spcBef>
                <a:spcPct val="0"/>
              </a:spcBef>
              <a:spcAft>
                <a:spcPts val="0"/>
              </a:spcAft>
              <a:buClrTx/>
              <a:buSzTx/>
              <a:buFontTx/>
              <a:buNone/>
              <a:tabLst/>
              <a:defRPr/>
            </a:pPr>
            <a:r>
              <a:rPr kumimoji="0" lang="en-US" sz="3732" b="0" i="0" u="none" strike="noStrike" kern="1200" cap="none" spc="0" normalizeH="0" baseline="0" noProof="0">
                <a:ln>
                  <a:noFill/>
                </a:ln>
                <a:gradFill>
                  <a:gsLst>
                    <a:gs pos="397">
                      <a:srgbClr val="FFFFFF"/>
                    </a:gs>
                    <a:gs pos="7937">
                      <a:srgbClr val="FFFFFF"/>
                    </a:gs>
                  </a:gsLst>
                  <a:lin ang="5400000" scaled="0"/>
                </a:gradFill>
                <a:effectLst/>
                <a:uLnTx/>
                <a:uFillTx/>
                <a:latin typeface="Segoe UI Semibold"/>
                <a:ea typeface="+mj-ea"/>
                <a:cs typeface="Segoe UI" panose="020B0502040204020203" pitchFamily="34" charset="0"/>
              </a:rPr>
              <a:t>any app</a:t>
            </a:r>
          </a:p>
        </p:txBody>
      </p:sp>
      <p:grpSp>
        <p:nvGrpSpPr>
          <p:cNvPr id="5" name="Group 4">
            <a:extLst>
              <a:ext uri="{FF2B5EF4-FFF2-40B4-BE49-F238E27FC236}">
                <a16:creationId xmlns:a16="http://schemas.microsoft.com/office/drawing/2014/main" id="{4E56B8F6-BD8E-47CD-988B-DBE0C876541E}"/>
              </a:ext>
            </a:extLst>
          </p:cNvPr>
          <p:cNvGrpSpPr/>
          <p:nvPr/>
        </p:nvGrpSpPr>
        <p:grpSpPr>
          <a:xfrm>
            <a:off x="5678864" y="3951028"/>
            <a:ext cx="5879554" cy="1971940"/>
            <a:chOff x="5792736" y="822754"/>
            <a:chExt cx="5997451" cy="2011481"/>
          </a:xfrm>
        </p:grpSpPr>
        <p:sp>
          <p:nvSpPr>
            <p:cNvPr id="9" name="Rectangle 8"/>
            <p:cNvSpPr/>
            <p:nvPr/>
          </p:nvSpPr>
          <p:spPr bwMode="auto">
            <a:xfrm>
              <a:off x="5792736" y="822754"/>
              <a:ext cx="5997451" cy="2011481"/>
            </a:xfrm>
            <a:prstGeom prst="rect">
              <a:avLst/>
            </a:prstGeom>
            <a:solidFill>
              <a:srgbClr val="5C2D91"/>
            </a:solidFill>
            <a:ln>
              <a:noFill/>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2" tIns="146243" rIns="182802" bIns="146243" numCol="1" spcCol="0" rtlCol="0" fromWordArt="0" anchor="t" anchorCtr="0" forceAA="0" compatLnSpc="1">
              <a:prstTxWarp prst="textNoShape">
                <a:avLst/>
              </a:prstTxWarp>
              <a:noAutofit/>
            </a:bodyPr>
            <a:lstStyle/>
            <a:p>
              <a:pPr marL="0" marR="0" lvl="0" indent="0" algn="ctr" defTabSz="932007" rtl="0" eaLnBrk="1" fontAlgn="base" latinLnBrk="0" hangingPunct="1">
                <a:lnSpc>
                  <a:spcPct val="90000"/>
                </a:lnSpc>
                <a:spcBef>
                  <a:spcPct val="0"/>
                </a:spcBef>
                <a:spcAft>
                  <a:spcPct val="0"/>
                </a:spcAft>
                <a:buClrTx/>
                <a:buSzTx/>
                <a:buFontTx/>
                <a:buNone/>
                <a:tabLst/>
                <a:defRPr/>
              </a:pPr>
              <a:endParaRPr kumimoji="0" lang="en-US" sz="2353" b="1"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panose="020B0402040204020203" pitchFamily="34" charset="0"/>
                <a:ea typeface="Segoe UI" pitchFamily="34" charset="0"/>
                <a:cs typeface="Segoe UI Semilight" panose="020B0402040204020203" pitchFamily="34" charset="0"/>
              </a:endParaRPr>
            </a:p>
          </p:txBody>
        </p:sp>
        <p:sp>
          <p:nvSpPr>
            <p:cNvPr id="20" name="Rectangle 19"/>
            <p:cNvSpPr/>
            <p:nvPr/>
          </p:nvSpPr>
          <p:spPr bwMode="auto">
            <a:xfrm>
              <a:off x="7420859" y="1014899"/>
              <a:ext cx="2741212" cy="43799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08" tIns="143366" rIns="179208" bIns="143366" numCol="1" spcCol="0" rtlCol="0" fromWordArt="0" anchor="ctr" anchorCtr="0" forceAA="0" compatLnSpc="1">
              <a:prstTxWarp prst="textNoShape">
                <a:avLst/>
              </a:prstTxWarp>
              <a:noAutofit/>
            </a:bodyPr>
            <a:lstStyle/>
            <a:p>
              <a:pPr marL="0" marR="0" lvl="0" indent="0" algn="ctr" defTabSz="913910" rtl="0" eaLnBrk="1" fontAlgn="auto" latinLnBrk="0" hangingPunct="1">
                <a:lnSpc>
                  <a:spcPct val="100000"/>
                </a:lnSpc>
                <a:spcBef>
                  <a:spcPts val="600"/>
                </a:spcBef>
                <a:spcAft>
                  <a:spcPts val="600"/>
                </a:spcAft>
                <a:buClrTx/>
                <a:buSzTx/>
                <a:buFontTx/>
                <a:buNone/>
                <a:tabLst/>
                <a:defRPr/>
              </a:pPr>
              <a:r>
                <a:rPr kumimoji="0" lang="en-US" sz="2666" b="0" i="0" u="none" strike="noStrike" kern="1200" cap="none" spc="0" normalizeH="0" baseline="0" noProof="0">
                  <a:ln>
                    <a:noFill/>
                  </a:ln>
                  <a:solidFill>
                    <a:srgbClr val="FFFFFF"/>
                  </a:solidFill>
                  <a:effectLst/>
                  <a:uLnTx/>
                  <a:uFillTx/>
                  <a:latin typeface="Segoe UI Semilight" panose="020B0402040204020203" pitchFamily="34" charset="0"/>
                  <a:ea typeface="Segoe UI Light" charset="0"/>
                  <a:cs typeface="Segoe UI Semilight" panose="020B0402040204020203" pitchFamily="34" charset="0"/>
                </a:rPr>
                <a:t>Visual Studio</a:t>
              </a:r>
            </a:p>
          </p:txBody>
        </p:sp>
        <p:sp>
          <p:nvSpPr>
            <p:cNvPr id="21" name="Rectangle 20"/>
            <p:cNvSpPr/>
            <p:nvPr/>
          </p:nvSpPr>
          <p:spPr bwMode="auto">
            <a:xfrm>
              <a:off x="6728664" y="1529575"/>
              <a:ext cx="4125601" cy="43799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08" tIns="143366" rIns="179208" bIns="143366" numCol="1" spcCol="0" rtlCol="0" fromWordArt="0" anchor="ctr" anchorCtr="0" forceAA="0" compatLnSpc="1">
              <a:prstTxWarp prst="textNoShape">
                <a:avLst/>
              </a:prstTxWarp>
              <a:noAutofit/>
            </a:bodyPr>
            <a:lstStyle/>
            <a:p>
              <a:pPr marL="0" marR="0" lvl="0" indent="0" algn="ctr" defTabSz="913910" rtl="0" eaLnBrk="1" fontAlgn="auto" latinLnBrk="0" hangingPunct="1">
                <a:lnSpc>
                  <a:spcPct val="100000"/>
                </a:lnSpc>
                <a:spcBef>
                  <a:spcPts val="600"/>
                </a:spcBef>
                <a:spcAft>
                  <a:spcPts val="600"/>
                </a:spcAft>
                <a:buClrTx/>
                <a:buSzTx/>
                <a:buFontTx/>
                <a:buNone/>
                <a:tabLst/>
                <a:defRPr/>
              </a:pPr>
              <a:r>
                <a:rPr kumimoji="0" lang="en-US" sz="2666" b="0" i="0" u="none" strike="noStrike" kern="1200" cap="none" spc="0" normalizeH="0" baseline="0" noProof="0">
                  <a:ln>
                    <a:noFill/>
                  </a:ln>
                  <a:solidFill>
                    <a:srgbClr val="FFFFFF"/>
                  </a:solidFill>
                  <a:effectLst/>
                  <a:uLnTx/>
                  <a:uFillTx/>
                  <a:latin typeface="Segoe UI Semilight" panose="020B0402040204020203" pitchFamily="34" charset="0"/>
                  <a:ea typeface="Segoe UI Light" charset="0"/>
                  <a:cs typeface="Segoe UI Semilight" panose="020B0402040204020203" pitchFamily="34" charset="0"/>
                </a:rPr>
                <a:t>Visual Studio for Mac</a:t>
              </a:r>
            </a:p>
          </p:txBody>
        </p:sp>
        <p:sp>
          <p:nvSpPr>
            <p:cNvPr id="28" name="Rectangle 27"/>
            <p:cNvSpPr/>
            <p:nvPr/>
          </p:nvSpPr>
          <p:spPr bwMode="auto">
            <a:xfrm>
              <a:off x="6926434" y="2044251"/>
              <a:ext cx="3730062" cy="43799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08" tIns="143366" rIns="179208" bIns="143366" numCol="1" spcCol="0" rtlCol="0" fromWordArt="0" anchor="ctr" anchorCtr="0" forceAA="0" compatLnSpc="1">
              <a:prstTxWarp prst="textNoShape">
                <a:avLst/>
              </a:prstTxWarp>
              <a:noAutofit/>
            </a:bodyPr>
            <a:lstStyle/>
            <a:p>
              <a:pPr marL="0" marR="0" lvl="0" indent="0" algn="ctr" defTabSz="913910" rtl="0" eaLnBrk="1" fontAlgn="auto" latinLnBrk="0" hangingPunct="1">
                <a:lnSpc>
                  <a:spcPct val="100000"/>
                </a:lnSpc>
                <a:spcBef>
                  <a:spcPts val="600"/>
                </a:spcBef>
                <a:spcAft>
                  <a:spcPts val="600"/>
                </a:spcAft>
                <a:buClrTx/>
                <a:buSzTx/>
                <a:buFontTx/>
                <a:buNone/>
                <a:tabLst/>
                <a:defRPr/>
              </a:pPr>
              <a:r>
                <a:rPr kumimoji="0" lang="en-US" sz="2666" b="0" i="0" u="none" strike="noStrike" kern="1200" cap="none" spc="0" normalizeH="0" baseline="0" noProof="0">
                  <a:ln>
                    <a:noFill/>
                  </a:ln>
                  <a:solidFill>
                    <a:srgbClr val="FFFFFF"/>
                  </a:solidFill>
                  <a:effectLst/>
                  <a:uLnTx/>
                  <a:uFillTx/>
                  <a:latin typeface="Segoe UI Semilight" panose="020B0402040204020203" pitchFamily="34" charset="0"/>
                  <a:ea typeface="Segoe UI Light" charset="0"/>
                  <a:cs typeface="Segoe UI Semilight" panose="020B0402040204020203" pitchFamily="34" charset="0"/>
                </a:rPr>
                <a:t>Visual Studio Code</a:t>
              </a:r>
            </a:p>
          </p:txBody>
        </p:sp>
      </p:grpSp>
      <p:sp>
        <p:nvSpPr>
          <p:cNvPr id="2" name="Plus Sign 1"/>
          <p:cNvSpPr/>
          <p:nvPr/>
        </p:nvSpPr>
        <p:spPr bwMode="auto">
          <a:xfrm>
            <a:off x="8140451" y="2920944"/>
            <a:ext cx="956382" cy="956382"/>
          </a:xfrm>
          <a:prstGeom prst="mathPlus">
            <a:avLst>
              <a:gd name="adj1" fmla="val 3267"/>
            </a:avLst>
          </a:prstGeom>
          <a:solidFill>
            <a:schemeClr val="bg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2" tIns="146243" rIns="182802" bIns="146243" numCol="1" spcCol="0" rtlCol="0" fromWordArt="0" anchor="t" anchorCtr="0" forceAA="0" compatLnSpc="1">
            <a:prstTxWarp prst="textNoShape">
              <a:avLst/>
            </a:prstTxWarp>
            <a:noAutofit/>
          </a:bodyPr>
          <a:lstStyle/>
          <a:p>
            <a:pPr marL="0" marR="0" lvl="0" indent="0" algn="ctr" defTabSz="932007"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bold"/>
              <a:ea typeface="Segoe UI" pitchFamily="34" charset="0"/>
              <a:cs typeface="Segoe UI" pitchFamily="34" charset="0"/>
            </a:endParaRPr>
          </a:p>
        </p:txBody>
      </p:sp>
      <p:grpSp>
        <p:nvGrpSpPr>
          <p:cNvPr id="6" name="Group 5">
            <a:extLst>
              <a:ext uri="{FF2B5EF4-FFF2-40B4-BE49-F238E27FC236}">
                <a16:creationId xmlns:a16="http://schemas.microsoft.com/office/drawing/2014/main" id="{BE080380-6FC3-44E2-871B-CFE6F5B2F665}"/>
              </a:ext>
            </a:extLst>
          </p:cNvPr>
          <p:cNvGrpSpPr/>
          <p:nvPr/>
        </p:nvGrpSpPr>
        <p:grpSpPr>
          <a:xfrm>
            <a:off x="5678864" y="875301"/>
            <a:ext cx="5879554" cy="1971940"/>
            <a:chOff x="5792736" y="892356"/>
            <a:chExt cx="5997451" cy="2011481"/>
          </a:xfrm>
        </p:grpSpPr>
        <p:sp>
          <p:nvSpPr>
            <p:cNvPr id="27" name="Rectangle 26"/>
            <p:cNvSpPr/>
            <p:nvPr/>
          </p:nvSpPr>
          <p:spPr bwMode="auto">
            <a:xfrm>
              <a:off x="5792736" y="892356"/>
              <a:ext cx="5997451" cy="2011481"/>
            </a:xfrm>
            <a:prstGeom prst="rect">
              <a:avLst/>
            </a:prstGeom>
            <a:solidFill>
              <a:srgbClr val="5C2D91"/>
            </a:solidFill>
            <a:ln>
              <a:noFill/>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2" tIns="146243" rIns="182802" bIns="146243" numCol="1" spcCol="0" rtlCol="0" fromWordArt="0" anchor="t" anchorCtr="0" forceAA="0" compatLnSpc="1">
              <a:prstTxWarp prst="textNoShape">
                <a:avLst/>
              </a:prstTxWarp>
              <a:noAutofit/>
            </a:bodyPr>
            <a:lstStyle/>
            <a:p>
              <a:pPr marL="0" marR="0" lvl="0" indent="0" algn="ctr" defTabSz="932007"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panose="020B0402040204020203" pitchFamily="34" charset="0"/>
                <a:ea typeface="+mn-ea"/>
                <a:cs typeface="Segoe UI Semilight" panose="020B0402040204020203" pitchFamily="34" charset="0"/>
              </a:endParaRPr>
            </a:p>
          </p:txBody>
        </p:sp>
        <p:sp>
          <p:nvSpPr>
            <p:cNvPr id="7" name="Rectangle 6"/>
            <p:cNvSpPr/>
            <p:nvPr/>
          </p:nvSpPr>
          <p:spPr>
            <a:xfrm>
              <a:off x="6970422" y="1628721"/>
              <a:ext cx="3642087" cy="469039"/>
            </a:xfrm>
            <a:prstGeom prst="rect">
              <a:avLst/>
            </a:prstGeom>
          </p:spPr>
          <p:txBody>
            <a:bodyPr wrap="none">
              <a:spAutoFit/>
            </a:bodyPr>
            <a:lstStyle/>
            <a:p>
              <a:pPr marL="0" marR="0" lvl="0" indent="0" algn="ctr" defTabSz="1217757" rtl="0" eaLnBrk="1" fontAlgn="base" latinLnBrk="0" hangingPunct="1">
                <a:lnSpc>
                  <a:spcPct val="90000"/>
                </a:lnSpc>
                <a:spcBef>
                  <a:spcPct val="0"/>
                </a:spcBef>
                <a:spcAft>
                  <a:spcPct val="0"/>
                </a:spcAft>
                <a:buClrTx/>
                <a:buSzTx/>
                <a:buFontTx/>
                <a:buNone/>
                <a:tabLst/>
                <a:defRPr/>
              </a:pPr>
              <a:r>
                <a:rPr kumimoji="0" lang="en-US" sz="2666" b="0" i="0" u="none" strike="noStrike" kern="1200" cap="none" spc="0" normalizeH="0" baseline="0" noProof="0">
                  <a:ln>
                    <a:noFill/>
                  </a:ln>
                  <a:solidFill>
                    <a:srgbClr val="FFFFFF"/>
                  </a:solidFill>
                  <a:effectLst/>
                  <a:uLnTx/>
                  <a:uFillTx/>
                  <a:latin typeface="Segoe UI Semilight" panose="020B0402040204020203" pitchFamily="34" charset="0"/>
                  <a:ea typeface="+mn-ea"/>
                  <a:cs typeface="Segoe UI Semilight" panose="020B0402040204020203" pitchFamily="34" charset="0"/>
                </a:rPr>
                <a:t>Azure DevOps Services</a:t>
              </a:r>
            </a:p>
          </p:txBody>
        </p:sp>
        <p:sp>
          <p:nvSpPr>
            <p:cNvPr id="14" name="Rectangle 13">
              <a:extLst>
                <a:ext uri="{FF2B5EF4-FFF2-40B4-BE49-F238E27FC236}">
                  <a16:creationId xmlns:a16="http://schemas.microsoft.com/office/drawing/2014/main" id="{3E446BCC-1837-4B0E-9D74-CCE790487372}"/>
                </a:ext>
              </a:extLst>
            </p:cNvPr>
            <p:cNvSpPr/>
            <p:nvPr/>
          </p:nvSpPr>
          <p:spPr>
            <a:xfrm>
              <a:off x="7509704" y="1084501"/>
              <a:ext cx="2563522" cy="469039"/>
            </a:xfrm>
            <a:prstGeom prst="rect">
              <a:avLst/>
            </a:prstGeom>
          </p:spPr>
          <p:txBody>
            <a:bodyPr wrap="none">
              <a:spAutoFit/>
            </a:bodyPr>
            <a:lstStyle/>
            <a:p>
              <a:pPr marL="0" marR="0" lvl="0" indent="0" algn="ctr" defTabSz="1217757" rtl="0" eaLnBrk="1" fontAlgn="base" latinLnBrk="0" hangingPunct="1">
                <a:lnSpc>
                  <a:spcPct val="90000"/>
                </a:lnSpc>
                <a:spcBef>
                  <a:spcPct val="0"/>
                </a:spcBef>
                <a:spcAft>
                  <a:spcPct val="0"/>
                </a:spcAft>
                <a:buClrTx/>
                <a:buSzTx/>
                <a:buFontTx/>
                <a:buNone/>
                <a:tabLst/>
                <a:defRPr/>
              </a:pPr>
              <a:r>
                <a:rPr kumimoji="0" lang="en-US" sz="2666" b="0" i="0" u="none" strike="noStrike" kern="1200" cap="none" spc="0" normalizeH="0" baseline="0" noProof="0">
                  <a:ln>
                    <a:noFill/>
                  </a:ln>
                  <a:solidFill>
                    <a:srgbClr val="FFFFFF"/>
                  </a:solidFill>
                  <a:effectLst/>
                  <a:uLnTx/>
                  <a:uFillTx/>
                  <a:latin typeface="Segoe UI Semilight" panose="020B0402040204020203" pitchFamily="34" charset="0"/>
                  <a:ea typeface="+mn-ea"/>
                  <a:cs typeface="Segoe UI Semilight" panose="020B0402040204020203" pitchFamily="34" charset="0"/>
                </a:rPr>
                <a:t>Microsoft Azure</a:t>
              </a:r>
            </a:p>
          </p:txBody>
        </p:sp>
        <p:sp>
          <p:nvSpPr>
            <p:cNvPr id="17" name="Rectangle 16">
              <a:extLst>
                <a:ext uri="{FF2B5EF4-FFF2-40B4-BE49-F238E27FC236}">
                  <a16:creationId xmlns:a16="http://schemas.microsoft.com/office/drawing/2014/main" id="{ACFDF07B-0411-4926-9254-399F1BAF03E6}"/>
                </a:ext>
              </a:extLst>
            </p:cNvPr>
            <p:cNvSpPr/>
            <p:nvPr/>
          </p:nvSpPr>
          <p:spPr bwMode="auto">
            <a:xfrm>
              <a:off x="6204574" y="2177120"/>
              <a:ext cx="5173781" cy="43799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08" tIns="143366" rIns="179208" bIns="143366" numCol="1" spcCol="0" rtlCol="0" fromWordArt="0" anchor="ctr" anchorCtr="0" forceAA="0" compatLnSpc="1">
              <a:prstTxWarp prst="textNoShape">
                <a:avLst/>
              </a:prstTxWarp>
              <a:noAutofit/>
            </a:bodyPr>
            <a:lstStyle/>
            <a:p>
              <a:pPr marL="0" marR="0" lvl="0" indent="0" algn="ctr" defTabSz="913910" rtl="0" eaLnBrk="1" fontAlgn="auto" latinLnBrk="0" hangingPunct="1">
                <a:lnSpc>
                  <a:spcPct val="100000"/>
                </a:lnSpc>
                <a:spcBef>
                  <a:spcPts val="600"/>
                </a:spcBef>
                <a:spcAft>
                  <a:spcPts val="600"/>
                </a:spcAft>
                <a:buClrTx/>
                <a:buSzTx/>
                <a:buFontTx/>
                <a:buNone/>
                <a:tabLst/>
                <a:defRPr/>
              </a:pPr>
              <a:r>
                <a:rPr kumimoji="0" lang="en-US" sz="2666" b="0" i="0" u="none" strike="noStrike" kern="1200" cap="none" spc="0" normalizeH="0" baseline="0" noProof="0">
                  <a:ln>
                    <a:noFill/>
                  </a:ln>
                  <a:solidFill>
                    <a:srgbClr val="FFFFFF"/>
                  </a:solidFill>
                  <a:effectLst/>
                  <a:uLnTx/>
                  <a:uFillTx/>
                  <a:latin typeface="Segoe UI Semilight" panose="020B0402040204020203" pitchFamily="34" charset="0"/>
                  <a:ea typeface="Segoe UI Light" charset="0"/>
                  <a:cs typeface="Segoe UI Semilight" panose="020B0402040204020203" pitchFamily="34" charset="0"/>
                </a:rPr>
                <a:t>Visual Studio App Center</a:t>
              </a:r>
            </a:p>
          </p:txBody>
        </p:sp>
      </p:grpSp>
    </p:spTree>
    <p:extLst>
      <p:ext uri="{BB962C8B-B14F-4D97-AF65-F5344CB8AC3E}">
        <p14:creationId xmlns:p14="http://schemas.microsoft.com/office/powerpoint/2010/main" val="3326467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5" name="Group 334"/>
          <p:cNvGrpSpPr/>
          <p:nvPr/>
        </p:nvGrpSpPr>
        <p:grpSpPr>
          <a:xfrm>
            <a:off x="3113460" y="2084174"/>
            <a:ext cx="2942743" cy="4773340"/>
            <a:chOff x="51658" y="2437312"/>
            <a:chExt cx="2943160" cy="4417354"/>
          </a:xfrm>
        </p:grpSpPr>
        <p:sp>
          <p:nvSpPr>
            <p:cNvPr id="336" name="Rectangle 335"/>
            <p:cNvSpPr/>
            <p:nvPr/>
          </p:nvSpPr>
          <p:spPr bwMode="auto">
            <a:xfrm>
              <a:off x="51658" y="2437992"/>
              <a:ext cx="2941637" cy="4416674"/>
            </a:xfrm>
            <a:prstGeom prst="rect">
              <a:avLst/>
            </a:prstGeom>
            <a:solidFill>
              <a:schemeClr val="tx2"/>
            </a:solidFill>
            <a:ln w="10795" cap="flat" cmpd="sng" algn="ctr">
              <a:noFill/>
              <a:prstDash val="solid"/>
              <a:headEnd type="none" w="med" len="med"/>
              <a:tailEnd type="none" w="med" len="med"/>
            </a:ln>
            <a:effectLst/>
          </p:spPr>
          <p:txBody>
            <a:bodyPr vert="horz" wrap="square" lIns="91307" tIns="45653" rIns="91307" bIns="45653" numCol="1" rtlCol="0" anchor="ctr" anchorCtr="0" compatLnSpc="1">
              <a:prstTxWarp prst="textNoShape">
                <a:avLst/>
              </a:prstTxWarp>
            </a:bodyPr>
            <a:lstStyle/>
            <a:p>
              <a:pPr marL="0" marR="0" lvl="0" indent="0" algn="ctr" defTabSz="912762" rtl="0" eaLnBrk="1" fontAlgn="base" latinLnBrk="0" hangingPunct="1">
                <a:lnSpc>
                  <a:spcPct val="90000"/>
                </a:lnSpc>
                <a:spcBef>
                  <a:spcPct val="0"/>
                </a:spcBef>
                <a:spcAft>
                  <a:spcPct val="0"/>
                </a:spcAft>
                <a:buClrTx/>
                <a:buSzTx/>
                <a:buFontTx/>
                <a:buNone/>
                <a:tabLst/>
                <a:defRPr/>
              </a:pPr>
              <a:endParaRPr kumimoji="0" lang="en-US" sz="1998" b="0" i="0" u="none" strike="noStrike" kern="0" cap="none" spc="-5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337" name="TextBox 336"/>
            <p:cNvSpPr txBox="1"/>
            <p:nvPr/>
          </p:nvSpPr>
          <p:spPr>
            <a:xfrm>
              <a:off x="53181" y="2437312"/>
              <a:ext cx="2941637" cy="688862"/>
            </a:xfrm>
            <a:prstGeom prst="rect">
              <a:avLst/>
            </a:prstGeom>
            <a:noFill/>
          </p:spPr>
          <p:txBody>
            <a:bodyPr wrap="square" lIns="143980" tIns="202656" rIns="143980" bIns="202656" rtlCol="0">
              <a:spAutoFit/>
            </a:bodyPr>
            <a:lstStyle/>
            <a:p>
              <a:pPr marL="0" marR="0" lvl="0" indent="0" algn="ctr" defTabSz="407678" rtl="0" eaLnBrk="1" fontAlgn="auto" latinLnBrk="0" hangingPunct="1">
                <a:lnSpc>
                  <a:spcPct val="120000"/>
                </a:lnSpc>
                <a:spcBef>
                  <a:spcPts val="0"/>
                </a:spcBef>
                <a:spcAft>
                  <a:spcPts val="0"/>
                </a:spcAft>
                <a:buClr>
                  <a:srgbClr val="000000"/>
                </a:buClr>
                <a:buSzTx/>
                <a:buFontTx/>
                <a:buNone/>
                <a:tabLst/>
                <a:defRPr/>
              </a:pPr>
              <a:r>
                <a:rPr kumimoji="0" lang="en-US" sz="2000" b="0" i="0" u="none" strike="noStrike" kern="0" cap="none" spc="0" normalizeH="0" baseline="0" noProof="0" dirty="0">
                  <a:ln>
                    <a:noFill/>
                  </a:ln>
                  <a:solidFill>
                    <a:srgbClr val="FFFFFF"/>
                  </a:solidFill>
                  <a:effectLst/>
                  <a:uLnTx/>
                  <a:uFillTx/>
                  <a:latin typeface="Segoe UI"/>
                  <a:ea typeface="+mn-ea"/>
                  <a:cs typeface="Segoe UI Light"/>
                </a:rPr>
                <a:t>Azure Access</a:t>
              </a:r>
            </a:p>
          </p:txBody>
        </p:sp>
        <p:pic>
          <p:nvPicPr>
            <p:cNvPr id="338" name="Picture 337"/>
            <p:cNvPicPr>
              <a:picLocks noChangeAspect="1"/>
            </p:cNvPicPr>
            <p:nvPr/>
          </p:nvPicPr>
          <p:blipFill>
            <a:blip r:embed="rId3"/>
            <a:stretch>
              <a:fillRect/>
            </a:stretch>
          </p:blipFill>
          <p:spPr>
            <a:xfrm>
              <a:off x="52569" y="4656772"/>
              <a:ext cx="2939814" cy="2197894"/>
            </a:xfrm>
            <a:prstGeom prst="rect">
              <a:avLst/>
            </a:prstGeom>
          </p:spPr>
        </p:pic>
      </p:grpSp>
      <p:grpSp>
        <p:nvGrpSpPr>
          <p:cNvPr id="339" name="Group 338"/>
          <p:cNvGrpSpPr/>
          <p:nvPr/>
        </p:nvGrpSpPr>
        <p:grpSpPr>
          <a:xfrm>
            <a:off x="6161843" y="2084174"/>
            <a:ext cx="2941219" cy="4773340"/>
            <a:chOff x="3101181" y="2437312"/>
            <a:chExt cx="2941637" cy="4417354"/>
          </a:xfrm>
        </p:grpSpPr>
        <p:sp>
          <p:nvSpPr>
            <p:cNvPr id="340" name="Rectangle 339"/>
            <p:cNvSpPr/>
            <p:nvPr/>
          </p:nvSpPr>
          <p:spPr bwMode="auto">
            <a:xfrm>
              <a:off x="3101181" y="2437992"/>
              <a:ext cx="2941637" cy="4416674"/>
            </a:xfrm>
            <a:prstGeom prst="rect">
              <a:avLst/>
            </a:prstGeom>
            <a:solidFill>
              <a:schemeClr val="tx2"/>
            </a:solidFill>
            <a:ln w="10795" cap="flat" cmpd="sng" algn="ctr">
              <a:noFill/>
              <a:prstDash val="solid"/>
              <a:headEnd type="none" w="med" len="med"/>
              <a:tailEnd type="none" w="med" len="med"/>
            </a:ln>
            <a:effectLst/>
          </p:spPr>
          <p:txBody>
            <a:bodyPr vert="horz" wrap="square" lIns="91307" tIns="45653" rIns="91307" bIns="45653" numCol="1" rtlCol="0" anchor="ctr" anchorCtr="0" compatLnSpc="1">
              <a:prstTxWarp prst="textNoShape">
                <a:avLst/>
              </a:prstTxWarp>
            </a:bodyPr>
            <a:lstStyle/>
            <a:p>
              <a:pPr marL="0" marR="0" lvl="0" indent="0" algn="ctr" defTabSz="912762" rtl="0" eaLnBrk="1" fontAlgn="base" latinLnBrk="0" hangingPunct="1">
                <a:lnSpc>
                  <a:spcPct val="90000"/>
                </a:lnSpc>
                <a:spcBef>
                  <a:spcPct val="0"/>
                </a:spcBef>
                <a:spcAft>
                  <a:spcPct val="0"/>
                </a:spcAft>
                <a:buClrTx/>
                <a:buSzTx/>
                <a:buFontTx/>
                <a:buNone/>
                <a:tabLst/>
                <a:defRPr/>
              </a:pPr>
              <a:endParaRPr kumimoji="0" lang="en-US" sz="1998" b="0" i="0" u="none" strike="noStrike" kern="0" cap="none" spc="-5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341" name="TextBox 340"/>
            <p:cNvSpPr txBox="1"/>
            <p:nvPr/>
          </p:nvSpPr>
          <p:spPr>
            <a:xfrm>
              <a:off x="3101181" y="2437312"/>
              <a:ext cx="2941637" cy="688862"/>
            </a:xfrm>
            <a:prstGeom prst="rect">
              <a:avLst/>
            </a:prstGeom>
            <a:noFill/>
          </p:spPr>
          <p:txBody>
            <a:bodyPr wrap="square" lIns="143980" tIns="202656" rIns="143980" bIns="202656" rtlCol="0">
              <a:spAutoFit/>
            </a:bodyPr>
            <a:lstStyle/>
            <a:p>
              <a:pPr marL="0" marR="0" lvl="0" indent="0" algn="ctr" defTabSz="407678" rtl="0" eaLnBrk="1" fontAlgn="auto" latinLnBrk="0" hangingPunct="1">
                <a:lnSpc>
                  <a:spcPct val="120000"/>
                </a:lnSpc>
                <a:spcBef>
                  <a:spcPts val="0"/>
                </a:spcBef>
                <a:spcAft>
                  <a:spcPts val="0"/>
                </a:spcAft>
                <a:buClr>
                  <a:srgbClr val="000000"/>
                </a:buClr>
                <a:buSzTx/>
                <a:buFontTx/>
                <a:buNone/>
                <a:tabLst/>
                <a:defRPr/>
              </a:pPr>
              <a:r>
                <a:rPr kumimoji="0" lang="en-US" sz="2000" b="0" i="0" u="none" strike="noStrike" kern="0" cap="none" spc="0" normalizeH="0" baseline="0" noProof="0" dirty="0">
                  <a:ln>
                    <a:noFill/>
                  </a:ln>
                  <a:solidFill>
                    <a:srgbClr val="FFFFFF"/>
                  </a:solidFill>
                  <a:effectLst/>
                  <a:uLnTx/>
                  <a:uFillTx/>
                  <a:latin typeface="Segoe UI"/>
                  <a:ea typeface="+mn-ea"/>
                  <a:cs typeface="Segoe UI Light"/>
                </a:rPr>
                <a:t>Dev/Test Software</a:t>
              </a:r>
            </a:p>
          </p:txBody>
        </p:sp>
        <p:pic>
          <p:nvPicPr>
            <p:cNvPr id="342" name="Picture 341"/>
            <p:cNvPicPr>
              <a:picLocks noChangeAspect="1"/>
            </p:cNvPicPr>
            <p:nvPr/>
          </p:nvPicPr>
          <p:blipFill rotWithShape="1">
            <a:blip r:embed="rId4"/>
            <a:srcRect l="4771" t="25130" r="2381" b="25169"/>
            <a:stretch/>
          </p:blipFill>
          <p:spPr>
            <a:xfrm>
              <a:off x="3101181" y="4797266"/>
              <a:ext cx="2941637" cy="2057400"/>
            </a:xfrm>
            <a:prstGeom prst="rect">
              <a:avLst/>
            </a:prstGeom>
          </p:spPr>
        </p:pic>
      </p:grpSp>
      <p:grpSp>
        <p:nvGrpSpPr>
          <p:cNvPr id="343" name="Group 342"/>
          <p:cNvGrpSpPr/>
          <p:nvPr/>
        </p:nvGrpSpPr>
        <p:grpSpPr>
          <a:xfrm>
            <a:off x="9197349" y="2084174"/>
            <a:ext cx="2948364" cy="4773340"/>
            <a:chOff x="6142036" y="2437312"/>
            <a:chExt cx="2948782" cy="4420688"/>
          </a:xfrm>
        </p:grpSpPr>
        <p:sp>
          <p:nvSpPr>
            <p:cNvPr id="344" name="Rectangle 343"/>
            <p:cNvSpPr/>
            <p:nvPr/>
          </p:nvSpPr>
          <p:spPr bwMode="auto">
            <a:xfrm>
              <a:off x="6149181" y="2441326"/>
              <a:ext cx="2941637" cy="4416674"/>
            </a:xfrm>
            <a:prstGeom prst="rect">
              <a:avLst/>
            </a:prstGeom>
            <a:solidFill>
              <a:schemeClr val="tx2"/>
            </a:solidFill>
            <a:ln w="10795" cap="flat" cmpd="sng" algn="ctr">
              <a:noFill/>
              <a:prstDash val="solid"/>
              <a:headEnd type="none" w="med" len="med"/>
              <a:tailEnd type="none" w="med" len="med"/>
            </a:ln>
            <a:effectLst/>
          </p:spPr>
          <p:txBody>
            <a:bodyPr vert="horz" wrap="square" lIns="91307" tIns="45653" rIns="91307" bIns="45653" numCol="1" rtlCol="0" anchor="ctr" anchorCtr="0" compatLnSpc="1">
              <a:prstTxWarp prst="textNoShape">
                <a:avLst/>
              </a:prstTxWarp>
            </a:bodyPr>
            <a:lstStyle/>
            <a:p>
              <a:pPr marL="0" marR="0" lvl="0" indent="0" algn="ctr" defTabSz="912762" rtl="0" eaLnBrk="1" fontAlgn="base" latinLnBrk="0" hangingPunct="1">
                <a:lnSpc>
                  <a:spcPct val="90000"/>
                </a:lnSpc>
                <a:spcBef>
                  <a:spcPct val="0"/>
                </a:spcBef>
                <a:spcAft>
                  <a:spcPct val="0"/>
                </a:spcAft>
                <a:buClrTx/>
                <a:buSzTx/>
                <a:buFontTx/>
                <a:buNone/>
                <a:tabLst/>
                <a:defRPr/>
              </a:pPr>
              <a:endParaRPr kumimoji="0" lang="en-US" sz="1998" b="0" i="0" u="none" strike="noStrike" kern="0" cap="none" spc="-5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345" name="TextBox 344"/>
            <p:cNvSpPr txBox="1"/>
            <p:nvPr/>
          </p:nvSpPr>
          <p:spPr>
            <a:xfrm>
              <a:off x="6149181" y="2437312"/>
              <a:ext cx="2941637" cy="683269"/>
            </a:xfrm>
            <a:prstGeom prst="rect">
              <a:avLst/>
            </a:prstGeom>
            <a:noFill/>
          </p:spPr>
          <p:txBody>
            <a:bodyPr wrap="square" lIns="143980" tIns="202656" rIns="143980" bIns="202656" rtlCol="0">
              <a:spAutoFit/>
            </a:bodyPr>
            <a:lstStyle/>
            <a:p>
              <a:pPr marL="0" marR="0" lvl="0" indent="0" algn="ctr" defTabSz="407678" rtl="0" eaLnBrk="1" fontAlgn="auto" latinLnBrk="0" hangingPunct="1">
                <a:lnSpc>
                  <a:spcPct val="120000"/>
                </a:lnSpc>
                <a:spcBef>
                  <a:spcPts val="0"/>
                </a:spcBef>
                <a:spcAft>
                  <a:spcPts val="0"/>
                </a:spcAft>
                <a:buClr>
                  <a:srgbClr val="000000"/>
                </a:buClr>
                <a:buSzTx/>
                <a:buFontTx/>
                <a:buNone/>
                <a:tabLst/>
                <a:defRPr/>
              </a:pPr>
              <a:r>
                <a:rPr kumimoji="0" lang="en-US" sz="2000" b="0" i="0" u="none" strike="noStrike" kern="0" cap="none" spc="0" normalizeH="0" baseline="0" noProof="0">
                  <a:ln>
                    <a:noFill/>
                  </a:ln>
                  <a:solidFill>
                    <a:srgbClr val="FFFFFF"/>
                  </a:solidFill>
                  <a:effectLst/>
                  <a:uLnTx/>
                  <a:uFillTx/>
                  <a:latin typeface="Segoe UI"/>
                  <a:ea typeface="+mn-ea"/>
                  <a:cs typeface="Segoe UI Light"/>
                </a:rPr>
                <a:t>Training &amp; Support</a:t>
              </a:r>
            </a:p>
          </p:txBody>
        </p:sp>
        <p:pic>
          <p:nvPicPr>
            <p:cNvPr id="346" name="Picture 345"/>
            <p:cNvPicPr>
              <a:picLocks noChangeAspect="1"/>
            </p:cNvPicPr>
            <p:nvPr/>
          </p:nvPicPr>
          <p:blipFill rotWithShape="1">
            <a:blip r:embed="rId5"/>
            <a:srcRect b="3659"/>
            <a:stretch/>
          </p:blipFill>
          <p:spPr>
            <a:xfrm>
              <a:off x="6142036" y="3962400"/>
              <a:ext cx="2948782" cy="2895600"/>
            </a:xfrm>
            <a:prstGeom prst="rect">
              <a:avLst/>
            </a:prstGeom>
          </p:spPr>
        </p:pic>
      </p:grpSp>
      <p:grpSp>
        <p:nvGrpSpPr>
          <p:cNvPr id="347" name="Group 346"/>
          <p:cNvGrpSpPr/>
          <p:nvPr/>
        </p:nvGrpSpPr>
        <p:grpSpPr>
          <a:xfrm>
            <a:off x="53279" y="2084174"/>
            <a:ext cx="2958596" cy="4770006"/>
            <a:chOff x="9179803" y="2437312"/>
            <a:chExt cx="2959015" cy="4417354"/>
          </a:xfrm>
        </p:grpSpPr>
        <p:sp>
          <p:nvSpPr>
            <p:cNvPr id="348" name="Rectangle 347"/>
            <p:cNvSpPr/>
            <p:nvPr/>
          </p:nvSpPr>
          <p:spPr bwMode="auto">
            <a:xfrm>
              <a:off x="9197181" y="2437992"/>
              <a:ext cx="2941637" cy="4416674"/>
            </a:xfrm>
            <a:prstGeom prst="rect">
              <a:avLst/>
            </a:prstGeom>
            <a:solidFill>
              <a:schemeClr val="tx2"/>
            </a:solidFill>
            <a:ln w="10795" cap="flat" cmpd="sng" algn="ctr">
              <a:noFill/>
              <a:prstDash val="solid"/>
              <a:headEnd type="none" w="med" len="med"/>
              <a:tailEnd type="none" w="med" len="med"/>
            </a:ln>
            <a:effectLst/>
          </p:spPr>
          <p:txBody>
            <a:bodyPr vert="horz" wrap="square" lIns="91307" tIns="45653" rIns="91307" bIns="45653" numCol="1" rtlCol="0" anchor="ctr" anchorCtr="0" compatLnSpc="1">
              <a:prstTxWarp prst="textNoShape">
                <a:avLst/>
              </a:prstTxWarp>
            </a:bodyPr>
            <a:lstStyle/>
            <a:p>
              <a:pPr marL="0" marR="0" lvl="0" indent="0" algn="ctr" defTabSz="912762" rtl="0" eaLnBrk="1" fontAlgn="base" latinLnBrk="0" hangingPunct="1">
                <a:lnSpc>
                  <a:spcPct val="90000"/>
                </a:lnSpc>
                <a:spcBef>
                  <a:spcPct val="0"/>
                </a:spcBef>
                <a:spcAft>
                  <a:spcPct val="0"/>
                </a:spcAft>
                <a:buClrTx/>
                <a:buSzTx/>
                <a:buFontTx/>
                <a:buNone/>
                <a:tabLst/>
                <a:defRPr/>
              </a:pPr>
              <a:endParaRPr kumimoji="0" lang="en-US" sz="1998" b="0" i="0" u="none" strike="noStrike" kern="0" cap="none" spc="-5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349" name="TextBox 348"/>
            <p:cNvSpPr txBox="1"/>
            <p:nvPr/>
          </p:nvSpPr>
          <p:spPr>
            <a:xfrm>
              <a:off x="9179803" y="2437312"/>
              <a:ext cx="2941637" cy="1031357"/>
            </a:xfrm>
            <a:prstGeom prst="rect">
              <a:avLst/>
            </a:prstGeom>
            <a:noFill/>
          </p:spPr>
          <p:txBody>
            <a:bodyPr wrap="square" lIns="143980" tIns="202656" rIns="143980" bIns="202656" rtlCol="0">
              <a:spAutoFit/>
            </a:bodyPr>
            <a:lstStyle/>
            <a:p>
              <a:pPr marL="0" marR="0" lvl="0" indent="0" algn="ctr" defTabSz="407678" rtl="0" eaLnBrk="1" fontAlgn="auto" latinLnBrk="0" hangingPunct="1">
                <a:lnSpc>
                  <a:spcPct val="120000"/>
                </a:lnSpc>
                <a:spcBef>
                  <a:spcPts val="0"/>
                </a:spcBef>
                <a:spcAft>
                  <a:spcPts val="0"/>
                </a:spcAft>
                <a:buClr>
                  <a:srgbClr val="000000"/>
                </a:buClr>
                <a:buSzTx/>
                <a:buFontTx/>
                <a:buNone/>
                <a:tabLst/>
                <a:defRPr/>
              </a:pPr>
              <a:r>
                <a:rPr kumimoji="0" lang="en-US" sz="2000" b="0" i="0" u="none" strike="noStrike" kern="0" cap="none" spc="0" normalizeH="0" baseline="0" noProof="0">
                  <a:ln>
                    <a:noFill/>
                  </a:ln>
                  <a:solidFill>
                    <a:srgbClr val="FFFFFF"/>
                  </a:solidFill>
                  <a:effectLst/>
                  <a:uLnTx/>
                  <a:uFillTx/>
                  <a:latin typeface="Segoe UI"/>
                  <a:ea typeface="+mn-ea"/>
                  <a:cs typeface="Segoe UI Light"/>
                </a:rPr>
                <a:t>Developer tools &amp; services</a:t>
              </a:r>
            </a:p>
          </p:txBody>
        </p:sp>
        <p:grpSp>
          <p:nvGrpSpPr>
            <p:cNvPr id="350" name="Group 349"/>
            <p:cNvGrpSpPr/>
            <p:nvPr/>
          </p:nvGrpSpPr>
          <p:grpSpPr>
            <a:xfrm>
              <a:off x="9190035" y="5027533"/>
              <a:ext cx="2948783" cy="1827133"/>
              <a:chOff x="3109118" y="1603376"/>
              <a:chExt cx="6218238" cy="3779837"/>
            </a:xfrm>
          </p:grpSpPr>
          <p:sp>
            <p:nvSpPr>
              <p:cNvPr id="495" name="Freeform 164"/>
              <p:cNvSpPr>
                <a:spLocks/>
              </p:cNvSpPr>
              <p:nvPr/>
            </p:nvSpPr>
            <p:spPr bwMode="auto">
              <a:xfrm>
                <a:off x="3109118" y="1603376"/>
                <a:ext cx="6218238" cy="1565275"/>
              </a:xfrm>
              <a:custGeom>
                <a:avLst/>
                <a:gdLst>
                  <a:gd name="T0" fmla="*/ 0 w 2866"/>
                  <a:gd name="T1" fmla="*/ 986 h 986"/>
                  <a:gd name="T2" fmla="*/ 0 w 2866"/>
                  <a:gd name="T3" fmla="*/ 126 h 986"/>
                  <a:gd name="T4" fmla="*/ 142 w 2866"/>
                  <a:gd name="T5" fmla="*/ 126 h 986"/>
                  <a:gd name="T6" fmla="*/ 142 w 2866"/>
                  <a:gd name="T7" fmla="*/ 223 h 986"/>
                  <a:gd name="T8" fmla="*/ 243 w 2866"/>
                  <a:gd name="T9" fmla="*/ 262 h 986"/>
                  <a:gd name="T10" fmla="*/ 243 w 2866"/>
                  <a:gd name="T11" fmla="*/ 374 h 986"/>
                  <a:gd name="T12" fmla="*/ 282 w 2866"/>
                  <a:gd name="T13" fmla="*/ 374 h 986"/>
                  <a:gd name="T14" fmla="*/ 282 w 2866"/>
                  <a:gd name="T15" fmla="*/ 728 h 986"/>
                  <a:gd name="T16" fmla="*/ 447 w 2866"/>
                  <a:gd name="T17" fmla="*/ 728 h 986"/>
                  <a:gd name="T18" fmla="*/ 447 w 2866"/>
                  <a:gd name="T19" fmla="*/ 0 h 986"/>
                  <a:gd name="T20" fmla="*/ 829 w 2866"/>
                  <a:gd name="T21" fmla="*/ 0 h 986"/>
                  <a:gd name="T22" fmla="*/ 829 w 2866"/>
                  <a:gd name="T23" fmla="*/ 771 h 986"/>
                  <a:gd name="T24" fmla="*/ 876 w 2866"/>
                  <a:gd name="T25" fmla="*/ 771 h 986"/>
                  <a:gd name="T26" fmla="*/ 876 w 2866"/>
                  <a:gd name="T27" fmla="*/ 249 h 986"/>
                  <a:gd name="T28" fmla="*/ 1143 w 2866"/>
                  <a:gd name="T29" fmla="*/ 249 h 986"/>
                  <a:gd name="T30" fmla="*/ 1143 w 2866"/>
                  <a:gd name="T31" fmla="*/ 17 h 986"/>
                  <a:gd name="T32" fmla="*/ 1252 w 2866"/>
                  <a:gd name="T33" fmla="*/ 17 h 986"/>
                  <a:gd name="T34" fmla="*/ 1252 w 2866"/>
                  <a:gd name="T35" fmla="*/ 443 h 986"/>
                  <a:gd name="T36" fmla="*/ 1290 w 2866"/>
                  <a:gd name="T37" fmla="*/ 462 h 986"/>
                  <a:gd name="T38" fmla="*/ 1290 w 2866"/>
                  <a:gd name="T39" fmla="*/ 152 h 986"/>
                  <a:gd name="T40" fmla="*/ 1612 w 2866"/>
                  <a:gd name="T41" fmla="*/ 152 h 986"/>
                  <a:gd name="T42" fmla="*/ 1612 w 2866"/>
                  <a:gd name="T43" fmla="*/ 584 h 986"/>
                  <a:gd name="T44" fmla="*/ 1806 w 2866"/>
                  <a:gd name="T45" fmla="*/ 584 h 986"/>
                  <a:gd name="T46" fmla="*/ 1806 w 2866"/>
                  <a:gd name="T47" fmla="*/ 801 h 986"/>
                  <a:gd name="T48" fmla="*/ 1877 w 2866"/>
                  <a:gd name="T49" fmla="*/ 801 h 986"/>
                  <a:gd name="T50" fmla="*/ 1877 w 2866"/>
                  <a:gd name="T51" fmla="*/ 335 h 986"/>
                  <a:gd name="T52" fmla="*/ 2041 w 2866"/>
                  <a:gd name="T53" fmla="*/ 335 h 986"/>
                  <a:gd name="T54" fmla="*/ 2041 w 2866"/>
                  <a:gd name="T55" fmla="*/ 501 h 986"/>
                  <a:gd name="T56" fmla="*/ 2241 w 2866"/>
                  <a:gd name="T57" fmla="*/ 501 h 986"/>
                  <a:gd name="T58" fmla="*/ 2241 w 2866"/>
                  <a:gd name="T59" fmla="*/ 299 h 986"/>
                  <a:gd name="T60" fmla="*/ 2368 w 2866"/>
                  <a:gd name="T61" fmla="*/ 299 h 986"/>
                  <a:gd name="T62" fmla="*/ 2368 w 2866"/>
                  <a:gd name="T63" fmla="*/ 230 h 986"/>
                  <a:gd name="T64" fmla="*/ 2440 w 2866"/>
                  <a:gd name="T65" fmla="*/ 230 h 986"/>
                  <a:gd name="T66" fmla="*/ 2440 w 2866"/>
                  <a:gd name="T67" fmla="*/ 122 h 986"/>
                  <a:gd name="T68" fmla="*/ 2480 w 2866"/>
                  <a:gd name="T69" fmla="*/ 122 h 986"/>
                  <a:gd name="T70" fmla="*/ 2480 w 2866"/>
                  <a:gd name="T71" fmla="*/ 231 h 986"/>
                  <a:gd name="T72" fmla="*/ 2542 w 2866"/>
                  <a:gd name="T73" fmla="*/ 231 h 986"/>
                  <a:gd name="T74" fmla="*/ 2542 w 2866"/>
                  <a:gd name="T75" fmla="*/ 301 h 986"/>
                  <a:gd name="T76" fmla="*/ 2652 w 2866"/>
                  <a:gd name="T77" fmla="*/ 301 h 986"/>
                  <a:gd name="T78" fmla="*/ 2652 w 2866"/>
                  <a:gd name="T79" fmla="*/ 725 h 986"/>
                  <a:gd name="T80" fmla="*/ 2687 w 2866"/>
                  <a:gd name="T81" fmla="*/ 708 h 986"/>
                  <a:gd name="T82" fmla="*/ 2687 w 2866"/>
                  <a:gd name="T83" fmla="*/ 361 h 986"/>
                  <a:gd name="T84" fmla="*/ 2752 w 2866"/>
                  <a:gd name="T85" fmla="*/ 361 h 986"/>
                  <a:gd name="T86" fmla="*/ 2752 w 2866"/>
                  <a:gd name="T87" fmla="*/ 811 h 986"/>
                  <a:gd name="T88" fmla="*/ 2866 w 2866"/>
                  <a:gd name="T89" fmla="*/ 864 h 986"/>
                  <a:gd name="T90" fmla="*/ 2866 w 2866"/>
                  <a:gd name="T91" fmla="*/ 985 h 986"/>
                  <a:gd name="T92" fmla="*/ 0 w 2866"/>
                  <a:gd name="T93" fmla="*/ 986 h 9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66" h="986">
                    <a:moveTo>
                      <a:pt x="0" y="986"/>
                    </a:moveTo>
                    <a:lnTo>
                      <a:pt x="0" y="126"/>
                    </a:lnTo>
                    <a:lnTo>
                      <a:pt x="142" y="126"/>
                    </a:lnTo>
                    <a:lnTo>
                      <a:pt x="142" y="223"/>
                    </a:lnTo>
                    <a:lnTo>
                      <a:pt x="243" y="262"/>
                    </a:lnTo>
                    <a:lnTo>
                      <a:pt x="243" y="374"/>
                    </a:lnTo>
                    <a:lnTo>
                      <a:pt x="282" y="374"/>
                    </a:lnTo>
                    <a:lnTo>
                      <a:pt x="282" y="728"/>
                    </a:lnTo>
                    <a:lnTo>
                      <a:pt x="447" y="728"/>
                    </a:lnTo>
                    <a:lnTo>
                      <a:pt x="447" y="0"/>
                    </a:lnTo>
                    <a:lnTo>
                      <a:pt x="829" y="0"/>
                    </a:lnTo>
                    <a:lnTo>
                      <a:pt x="829" y="771"/>
                    </a:lnTo>
                    <a:lnTo>
                      <a:pt x="876" y="771"/>
                    </a:lnTo>
                    <a:lnTo>
                      <a:pt x="876" y="249"/>
                    </a:lnTo>
                    <a:lnTo>
                      <a:pt x="1143" y="249"/>
                    </a:lnTo>
                    <a:lnTo>
                      <a:pt x="1143" y="17"/>
                    </a:lnTo>
                    <a:lnTo>
                      <a:pt x="1252" y="17"/>
                    </a:lnTo>
                    <a:lnTo>
                      <a:pt x="1252" y="443"/>
                    </a:lnTo>
                    <a:lnTo>
                      <a:pt x="1290" y="462"/>
                    </a:lnTo>
                    <a:lnTo>
                      <a:pt x="1290" y="152"/>
                    </a:lnTo>
                    <a:lnTo>
                      <a:pt x="1612" y="152"/>
                    </a:lnTo>
                    <a:lnTo>
                      <a:pt x="1612" y="584"/>
                    </a:lnTo>
                    <a:lnTo>
                      <a:pt x="1806" y="584"/>
                    </a:lnTo>
                    <a:lnTo>
                      <a:pt x="1806" y="801"/>
                    </a:lnTo>
                    <a:lnTo>
                      <a:pt x="1877" y="801"/>
                    </a:lnTo>
                    <a:lnTo>
                      <a:pt x="1877" y="335"/>
                    </a:lnTo>
                    <a:lnTo>
                      <a:pt x="2041" y="335"/>
                    </a:lnTo>
                    <a:lnTo>
                      <a:pt x="2041" y="501"/>
                    </a:lnTo>
                    <a:lnTo>
                      <a:pt x="2241" y="501"/>
                    </a:lnTo>
                    <a:lnTo>
                      <a:pt x="2241" y="299"/>
                    </a:lnTo>
                    <a:lnTo>
                      <a:pt x="2368" y="299"/>
                    </a:lnTo>
                    <a:lnTo>
                      <a:pt x="2368" y="230"/>
                    </a:lnTo>
                    <a:lnTo>
                      <a:pt x="2440" y="230"/>
                    </a:lnTo>
                    <a:lnTo>
                      <a:pt x="2440" y="122"/>
                    </a:lnTo>
                    <a:lnTo>
                      <a:pt x="2480" y="122"/>
                    </a:lnTo>
                    <a:lnTo>
                      <a:pt x="2480" y="231"/>
                    </a:lnTo>
                    <a:lnTo>
                      <a:pt x="2542" y="231"/>
                    </a:lnTo>
                    <a:lnTo>
                      <a:pt x="2542" y="301"/>
                    </a:lnTo>
                    <a:lnTo>
                      <a:pt x="2652" y="301"/>
                    </a:lnTo>
                    <a:lnTo>
                      <a:pt x="2652" y="725"/>
                    </a:lnTo>
                    <a:lnTo>
                      <a:pt x="2687" y="708"/>
                    </a:lnTo>
                    <a:lnTo>
                      <a:pt x="2687" y="361"/>
                    </a:lnTo>
                    <a:lnTo>
                      <a:pt x="2752" y="361"/>
                    </a:lnTo>
                    <a:lnTo>
                      <a:pt x="2752" y="811"/>
                    </a:lnTo>
                    <a:lnTo>
                      <a:pt x="2866" y="864"/>
                    </a:lnTo>
                    <a:lnTo>
                      <a:pt x="2866" y="985"/>
                    </a:lnTo>
                    <a:lnTo>
                      <a:pt x="0" y="986"/>
                    </a:lnTo>
                    <a:close/>
                  </a:path>
                </a:pathLst>
              </a:custGeom>
              <a:solidFill>
                <a:srgbClr val="682A7A"/>
              </a:solidFill>
              <a:ln>
                <a:noFill/>
              </a:ln>
            </p:spPr>
            <p:txBody>
              <a:bodyPr vert="horz" wrap="square" lIns="91427" tIns="45713" rIns="91427" bIns="45713" numCol="1" anchor="t" anchorCtr="0" compatLnSpc="1">
                <a:prstTxWarp prst="textNoShape">
                  <a:avLst/>
                </a:prstTxWarp>
              </a:bodyPr>
              <a:lstStyle>
                <a:defPPr>
                  <a:defRPr lang="en-US"/>
                </a:defPPr>
                <a:lvl1pPr marL="0" algn="l" defTabSz="932218" rtl="0" eaLnBrk="1" latinLnBrk="0" hangingPunct="1">
                  <a:defRPr sz="1800" kern="1200">
                    <a:solidFill>
                      <a:schemeClr val="tx1"/>
                    </a:solidFill>
                    <a:latin typeface="+mn-lt"/>
                    <a:ea typeface="+mn-ea"/>
                    <a:cs typeface="+mn-cs"/>
                  </a:defRPr>
                </a:lvl1pPr>
                <a:lvl2pPr marL="466110" algn="l" defTabSz="932218" rtl="0" eaLnBrk="1" latinLnBrk="0" hangingPunct="1">
                  <a:defRPr sz="1800" kern="1200">
                    <a:solidFill>
                      <a:schemeClr val="tx1"/>
                    </a:solidFill>
                    <a:latin typeface="+mn-lt"/>
                    <a:ea typeface="+mn-ea"/>
                    <a:cs typeface="+mn-cs"/>
                  </a:defRPr>
                </a:lvl2pPr>
                <a:lvl3pPr marL="932218" algn="l" defTabSz="932218" rtl="0" eaLnBrk="1" latinLnBrk="0" hangingPunct="1">
                  <a:defRPr sz="1800" kern="1200">
                    <a:solidFill>
                      <a:schemeClr val="tx1"/>
                    </a:solidFill>
                    <a:latin typeface="+mn-lt"/>
                    <a:ea typeface="+mn-ea"/>
                    <a:cs typeface="+mn-cs"/>
                  </a:defRPr>
                </a:lvl3pPr>
                <a:lvl4pPr marL="1398328" algn="l" defTabSz="932218" rtl="0" eaLnBrk="1" latinLnBrk="0" hangingPunct="1">
                  <a:defRPr sz="1800" kern="1200">
                    <a:solidFill>
                      <a:schemeClr val="tx1"/>
                    </a:solidFill>
                    <a:latin typeface="+mn-lt"/>
                    <a:ea typeface="+mn-ea"/>
                    <a:cs typeface="+mn-cs"/>
                  </a:defRPr>
                </a:lvl4pPr>
                <a:lvl5pPr marL="1864436" algn="l" defTabSz="932218" rtl="0" eaLnBrk="1" latinLnBrk="0" hangingPunct="1">
                  <a:defRPr sz="1800" kern="1200">
                    <a:solidFill>
                      <a:schemeClr val="tx1"/>
                    </a:solidFill>
                    <a:latin typeface="+mn-lt"/>
                    <a:ea typeface="+mn-ea"/>
                    <a:cs typeface="+mn-cs"/>
                  </a:defRPr>
                </a:lvl5pPr>
                <a:lvl6pPr marL="2330549" algn="l" defTabSz="932218" rtl="0" eaLnBrk="1" latinLnBrk="0" hangingPunct="1">
                  <a:defRPr sz="1800" kern="1200">
                    <a:solidFill>
                      <a:schemeClr val="tx1"/>
                    </a:solidFill>
                    <a:latin typeface="+mn-lt"/>
                    <a:ea typeface="+mn-ea"/>
                    <a:cs typeface="+mn-cs"/>
                  </a:defRPr>
                </a:lvl6pPr>
                <a:lvl7pPr marL="2796657" algn="l" defTabSz="932218" rtl="0" eaLnBrk="1" latinLnBrk="0" hangingPunct="1">
                  <a:defRPr sz="1800" kern="1200">
                    <a:solidFill>
                      <a:schemeClr val="tx1"/>
                    </a:solidFill>
                    <a:latin typeface="+mn-lt"/>
                    <a:ea typeface="+mn-ea"/>
                    <a:cs typeface="+mn-cs"/>
                  </a:defRPr>
                </a:lvl7pPr>
                <a:lvl8pPr marL="3262765" algn="l" defTabSz="932218" rtl="0" eaLnBrk="1" latinLnBrk="0" hangingPunct="1">
                  <a:defRPr sz="1800" kern="1200">
                    <a:solidFill>
                      <a:schemeClr val="tx1"/>
                    </a:solidFill>
                    <a:latin typeface="+mn-lt"/>
                    <a:ea typeface="+mn-ea"/>
                    <a:cs typeface="+mn-cs"/>
                  </a:defRPr>
                </a:lvl8pPr>
                <a:lvl9pPr marL="3728876" algn="l" defTabSz="932218" rtl="0" eaLnBrk="1" latinLnBrk="0" hangingPunct="1">
                  <a:defRPr sz="1800" kern="1200">
                    <a:solidFill>
                      <a:schemeClr val="tx1"/>
                    </a:solidFill>
                    <a:latin typeface="+mn-lt"/>
                    <a:ea typeface="+mn-ea"/>
                    <a:cs typeface="+mn-cs"/>
                  </a:defRPr>
                </a:lvl9p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496" name="Rectangle 495"/>
              <p:cNvSpPr>
                <a:spLocks noChangeArrowheads="1"/>
              </p:cNvSpPr>
              <p:nvPr/>
            </p:nvSpPr>
            <p:spPr bwMode="auto">
              <a:xfrm>
                <a:off x="3110706" y="3160713"/>
                <a:ext cx="6216650" cy="2222500"/>
              </a:xfrm>
              <a:prstGeom prst="rect">
                <a:avLst/>
              </a:prstGeom>
              <a:solidFill>
                <a:srgbClr val="682A7A"/>
              </a:solidFill>
              <a:ln>
                <a:noFill/>
              </a:ln>
            </p:spPr>
            <p:txBody>
              <a:bodyPr vert="horz" wrap="square" lIns="91427" tIns="45713" rIns="91427" bIns="45713" numCol="1" anchor="t" anchorCtr="0" compatLnSpc="1">
                <a:prstTxWarp prst="textNoShape">
                  <a:avLst/>
                </a:prstTxWarp>
              </a:bodyPr>
              <a:lstStyle>
                <a:defPPr>
                  <a:defRPr lang="en-US"/>
                </a:defPPr>
                <a:lvl1pPr marL="0" algn="l" defTabSz="932218" rtl="0" eaLnBrk="1" latinLnBrk="0" hangingPunct="1">
                  <a:defRPr sz="1800" kern="1200">
                    <a:solidFill>
                      <a:schemeClr val="tx1"/>
                    </a:solidFill>
                    <a:latin typeface="+mn-lt"/>
                    <a:ea typeface="+mn-ea"/>
                    <a:cs typeface="+mn-cs"/>
                  </a:defRPr>
                </a:lvl1pPr>
                <a:lvl2pPr marL="466110" algn="l" defTabSz="932218" rtl="0" eaLnBrk="1" latinLnBrk="0" hangingPunct="1">
                  <a:defRPr sz="1800" kern="1200">
                    <a:solidFill>
                      <a:schemeClr val="tx1"/>
                    </a:solidFill>
                    <a:latin typeface="+mn-lt"/>
                    <a:ea typeface="+mn-ea"/>
                    <a:cs typeface="+mn-cs"/>
                  </a:defRPr>
                </a:lvl2pPr>
                <a:lvl3pPr marL="932218" algn="l" defTabSz="932218" rtl="0" eaLnBrk="1" latinLnBrk="0" hangingPunct="1">
                  <a:defRPr sz="1800" kern="1200">
                    <a:solidFill>
                      <a:schemeClr val="tx1"/>
                    </a:solidFill>
                    <a:latin typeface="+mn-lt"/>
                    <a:ea typeface="+mn-ea"/>
                    <a:cs typeface="+mn-cs"/>
                  </a:defRPr>
                </a:lvl3pPr>
                <a:lvl4pPr marL="1398328" algn="l" defTabSz="932218" rtl="0" eaLnBrk="1" latinLnBrk="0" hangingPunct="1">
                  <a:defRPr sz="1800" kern="1200">
                    <a:solidFill>
                      <a:schemeClr val="tx1"/>
                    </a:solidFill>
                    <a:latin typeface="+mn-lt"/>
                    <a:ea typeface="+mn-ea"/>
                    <a:cs typeface="+mn-cs"/>
                  </a:defRPr>
                </a:lvl4pPr>
                <a:lvl5pPr marL="1864436" algn="l" defTabSz="932218" rtl="0" eaLnBrk="1" latinLnBrk="0" hangingPunct="1">
                  <a:defRPr sz="1800" kern="1200">
                    <a:solidFill>
                      <a:schemeClr val="tx1"/>
                    </a:solidFill>
                    <a:latin typeface="+mn-lt"/>
                    <a:ea typeface="+mn-ea"/>
                    <a:cs typeface="+mn-cs"/>
                  </a:defRPr>
                </a:lvl5pPr>
                <a:lvl6pPr marL="2330549" algn="l" defTabSz="932218" rtl="0" eaLnBrk="1" latinLnBrk="0" hangingPunct="1">
                  <a:defRPr sz="1800" kern="1200">
                    <a:solidFill>
                      <a:schemeClr val="tx1"/>
                    </a:solidFill>
                    <a:latin typeface="+mn-lt"/>
                    <a:ea typeface="+mn-ea"/>
                    <a:cs typeface="+mn-cs"/>
                  </a:defRPr>
                </a:lvl6pPr>
                <a:lvl7pPr marL="2796657" algn="l" defTabSz="932218" rtl="0" eaLnBrk="1" latinLnBrk="0" hangingPunct="1">
                  <a:defRPr sz="1800" kern="1200">
                    <a:solidFill>
                      <a:schemeClr val="tx1"/>
                    </a:solidFill>
                    <a:latin typeface="+mn-lt"/>
                    <a:ea typeface="+mn-ea"/>
                    <a:cs typeface="+mn-cs"/>
                  </a:defRPr>
                </a:lvl7pPr>
                <a:lvl8pPr marL="3262765" algn="l" defTabSz="932218" rtl="0" eaLnBrk="1" latinLnBrk="0" hangingPunct="1">
                  <a:defRPr sz="1800" kern="1200">
                    <a:solidFill>
                      <a:schemeClr val="tx1"/>
                    </a:solidFill>
                    <a:latin typeface="+mn-lt"/>
                    <a:ea typeface="+mn-ea"/>
                    <a:cs typeface="+mn-cs"/>
                  </a:defRPr>
                </a:lvl8pPr>
                <a:lvl9pPr marL="3728876" algn="l" defTabSz="932218" rtl="0" eaLnBrk="1" latinLnBrk="0" hangingPunct="1">
                  <a:defRPr sz="1800" kern="1200">
                    <a:solidFill>
                      <a:schemeClr val="tx1"/>
                    </a:solidFill>
                    <a:latin typeface="+mn-lt"/>
                    <a:ea typeface="+mn-ea"/>
                    <a:cs typeface="+mn-cs"/>
                  </a:defRPr>
                </a:lvl9p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grpSp>
          <p:nvGrpSpPr>
            <p:cNvPr id="351" name="Group 350"/>
            <p:cNvGrpSpPr>
              <a:grpSpLocks noChangeAspect="1"/>
            </p:cNvGrpSpPr>
            <p:nvPr/>
          </p:nvGrpSpPr>
          <p:grpSpPr bwMode="auto">
            <a:xfrm>
              <a:off x="9296399" y="5307665"/>
              <a:ext cx="1525271" cy="1545080"/>
              <a:chOff x="5537" y="1700"/>
              <a:chExt cx="2002" cy="2028"/>
            </a:xfrm>
          </p:grpSpPr>
          <p:sp>
            <p:nvSpPr>
              <p:cNvPr id="353" name="Freeform 5"/>
              <p:cNvSpPr>
                <a:spLocks/>
              </p:cNvSpPr>
              <p:nvPr/>
            </p:nvSpPr>
            <p:spPr bwMode="auto">
              <a:xfrm>
                <a:off x="7170" y="1943"/>
                <a:ext cx="37" cy="54"/>
              </a:xfrm>
              <a:custGeom>
                <a:avLst/>
                <a:gdLst>
                  <a:gd name="T0" fmla="*/ 1 w 37"/>
                  <a:gd name="T1" fmla="*/ 54 h 54"/>
                  <a:gd name="T2" fmla="*/ 1 w 37"/>
                  <a:gd name="T3" fmla="*/ 46 h 54"/>
                  <a:gd name="T4" fmla="*/ 15 w 37"/>
                  <a:gd name="T5" fmla="*/ 46 h 54"/>
                  <a:gd name="T6" fmla="*/ 15 w 37"/>
                  <a:gd name="T7" fmla="*/ 10 h 54"/>
                  <a:gd name="T8" fmla="*/ 3 w 37"/>
                  <a:gd name="T9" fmla="*/ 17 h 54"/>
                  <a:gd name="T10" fmla="*/ 0 w 37"/>
                  <a:gd name="T11" fmla="*/ 9 h 54"/>
                  <a:gd name="T12" fmla="*/ 17 w 37"/>
                  <a:gd name="T13" fmla="*/ 0 h 54"/>
                  <a:gd name="T14" fmla="*/ 25 w 37"/>
                  <a:gd name="T15" fmla="*/ 0 h 54"/>
                  <a:gd name="T16" fmla="*/ 25 w 37"/>
                  <a:gd name="T17" fmla="*/ 46 h 54"/>
                  <a:gd name="T18" fmla="*/ 37 w 37"/>
                  <a:gd name="T19" fmla="*/ 46 h 54"/>
                  <a:gd name="T20" fmla="*/ 37 w 37"/>
                  <a:gd name="T21" fmla="*/ 54 h 54"/>
                  <a:gd name="T22" fmla="*/ 1 w 37"/>
                  <a:gd name="T23"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4">
                    <a:moveTo>
                      <a:pt x="1" y="54"/>
                    </a:moveTo>
                    <a:lnTo>
                      <a:pt x="1" y="46"/>
                    </a:lnTo>
                    <a:lnTo>
                      <a:pt x="15" y="46"/>
                    </a:lnTo>
                    <a:lnTo>
                      <a:pt x="15" y="10"/>
                    </a:lnTo>
                    <a:lnTo>
                      <a:pt x="3" y="17"/>
                    </a:lnTo>
                    <a:lnTo>
                      <a:pt x="0" y="9"/>
                    </a:lnTo>
                    <a:lnTo>
                      <a:pt x="17" y="0"/>
                    </a:lnTo>
                    <a:lnTo>
                      <a:pt x="25" y="0"/>
                    </a:lnTo>
                    <a:lnTo>
                      <a:pt x="25" y="46"/>
                    </a:lnTo>
                    <a:lnTo>
                      <a:pt x="37" y="46"/>
                    </a:lnTo>
                    <a:lnTo>
                      <a:pt x="37" y="54"/>
                    </a:lnTo>
                    <a:lnTo>
                      <a:pt x="1" y="5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a:ln>
                    <a:noFill/>
                  </a:ln>
                  <a:solidFill>
                    <a:srgbClr val="FFFFFF"/>
                  </a:solidFill>
                  <a:effectLst/>
                  <a:uLnTx/>
                  <a:uFillTx/>
                  <a:latin typeface="Segoe UI"/>
                  <a:ea typeface="+mn-ea"/>
                  <a:cs typeface="+mn-cs"/>
                </a:endParaRPr>
              </a:p>
            </p:txBody>
          </p:sp>
          <p:sp>
            <p:nvSpPr>
              <p:cNvPr id="354" name="Freeform 6"/>
              <p:cNvSpPr>
                <a:spLocks noEditPoints="1"/>
              </p:cNvSpPr>
              <p:nvPr/>
            </p:nvSpPr>
            <p:spPr bwMode="auto">
              <a:xfrm>
                <a:off x="7214" y="1943"/>
                <a:ext cx="43" cy="56"/>
              </a:xfrm>
              <a:custGeom>
                <a:avLst/>
                <a:gdLst>
                  <a:gd name="T0" fmla="*/ 32 w 32"/>
                  <a:gd name="T1" fmla="*/ 21 h 42"/>
                  <a:gd name="T2" fmla="*/ 31 w 32"/>
                  <a:gd name="T3" fmla="*/ 30 h 42"/>
                  <a:gd name="T4" fmla="*/ 27 w 32"/>
                  <a:gd name="T5" fmla="*/ 36 h 42"/>
                  <a:gd name="T6" fmla="*/ 22 w 32"/>
                  <a:gd name="T7" fmla="*/ 41 h 42"/>
                  <a:gd name="T8" fmla="*/ 15 w 32"/>
                  <a:gd name="T9" fmla="*/ 42 h 42"/>
                  <a:gd name="T10" fmla="*/ 9 w 32"/>
                  <a:gd name="T11" fmla="*/ 41 h 42"/>
                  <a:gd name="T12" fmla="*/ 4 w 32"/>
                  <a:gd name="T13" fmla="*/ 37 h 42"/>
                  <a:gd name="T14" fmla="*/ 1 w 32"/>
                  <a:gd name="T15" fmla="*/ 31 h 42"/>
                  <a:gd name="T16" fmla="*/ 0 w 32"/>
                  <a:gd name="T17" fmla="*/ 21 h 42"/>
                  <a:gd name="T18" fmla="*/ 1 w 32"/>
                  <a:gd name="T19" fmla="*/ 12 h 42"/>
                  <a:gd name="T20" fmla="*/ 4 w 32"/>
                  <a:gd name="T21" fmla="*/ 5 h 42"/>
                  <a:gd name="T22" fmla="*/ 9 w 32"/>
                  <a:gd name="T23" fmla="*/ 1 h 42"/>
                  <a:gd name="T24" fmla="*/ 16 w 32"/>
                  <a:gd name="T25" fmla="*/ 0 h 42"/>
                  <a:gd name="T26" fmla="*/ 22 w 32"/>
                  <a:gd name="T27" fmla="*/ 1 h 42"/>
                  <a:gd name="T28" fmla="*/ 27 w 32"/>
                  <a:gd name="T29" fmla="*/ 5 h 42"/>
                  <a:gd name="T30" fmla="*/ 31 w 32"/>
                  <a:gd name="T31" fmla="*/ 11 h 42"/>
                  <a:gd name="T32" fmla="*/ 32 w 32"/>
                  <a:gd name="T33" fmla="*/ 21 h 42"/>
                  <a:gd name="T34" fmla="*/ 7 w 32"/>
                  <a:gd name="T35" fmla="*/ 21 h 42"/>
                  <a:gd name="T36" fmla="*/ 7 w 32"/>
                  <a:gd name="T37" fmla="*/ 22 h 42"/>
                  <a:gd name="T38" fmla="*/ 8 w 32"/>
                  <a:gd name="T39" fmla="*/ 23 h 42"/>
                  <a:gd name="T40" fmla="*/ 23 w 32"/>
                  <a:gd name="T41" fmla="*/ 12 h 42"/>
                  <a:gd name="T42" fmla="*/ 20 w 32"/>
                  <a:gd name="T43" fmla="*/ 7 h 42"/>
                  <a:gd name="T44" fmla="*/ 16 w 32"/>
                  <a:gd name="T45" fmla="*/ 6 h 42"/>
                  <a:gd name="T46" fmla="*/ 12 w 32"/>
                  <a:gd name="T47" fmla="*/ 7 h 42"/>
                  <a:gd name="T48" fmla="*/ 10 w 32"/>
                  <a:gd name="T49" fmla="*/ 10 h 42"/>
                  <a:gd name="T50" fmla="*/ 8 w 32"/>
                  <a:gd name="T51" fmla="*/ 14 h 42"/>
                  <a:gd name="T52" fmla="*/ 7 w 32"/>
                  <a:gd name="T53" fmla="*/ 21 h 42"/>
                  <a:gd name="T54" fmla="*/ 24 w 32"/>
                  <a:gd name="T55" fmla="*/ 21 h 42"/>
                  <a:gd name="T56" fmla="*/ 24 w 32"/>
                  <a:gd name="T57" fmla="*/ 20 h 42"/>
                  <a:gd name="T58" fmla="*/ 24 w 32"/>
                  <a:gd name="T59" fmla="*/ 19 h 42"/>
                  <a:gd name="T60" fmla="*/ 9 w 32"/>
                  <a:gd name="T61" fmla="*/ 30 h 42"/>
                  <a:gd name="T62" fmla="*/ 12 w 32"/>
                  <a:gd name="T63" fmla="*/ 34 h 42"/>
                  <a:gd name="T64" fmla="*/ 16 w 32"/>
                  <a:gd name="T65" fmla="*/ 36 h 42"/>
                  <a:gd name="T66" fmla="*/ 19 w 32"/>
                  <a:gd name="T67" fmla="*/ 35 h 42"/>
                  <a:gd name="T68" fmla="*/ 22 w 32"/>
                  <a:gd name="T69" fmla="*/ 32 h 42"/>
                  <a:gd name="T70" fmla="*/ 23 w 32"/>
                  <a:gd name="T71" fmla="*/ 28 h 42"/>
                  <a:gd name="T72" fmla="*/ 24 w 32"/>
                  <a:gd name="T73" fmla="*/ 2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2" h="42">
                    <a:moveTo>
                      <a:pt x="32" y="21"/>
                    </a:moveTo>
                    <a:cubicBezTo>
                      <a:pt x="32" y="24"/>
                      <a:pt x="31" y="27"/>
                      <a:pt x="31" y="30"/>
                    </a:cubicBezTo>
                    <a:cubicBezTo>
                      <a:pt x="30" y="32"/>
                      <a:pt x="29" y="35"/>
                      <a:pt x="27" y="36"/>
                    </a:cubicBezTo>
                    <a:cubicBezTo>
                      <a:pt x="26" y="38"/>
                      <a:pt x="24" y="40"/>
                      <a:pt x="22" y="41"/>
                    </a:cubicBezTo>
                    <a:cubicBezTo>
                      <a:pt x="20" y="42"/>
                      <a:pt x="18" y="42"/>
                      <a:pt x="15" y="42"/>
                    </a:cubicBezTo>
                    <a:cubicBezTo>
                      <a:pt x="13" y="42"/>
                      <a:pt x="11" y="42"/>
                      <a:pt x="9" y="41"/>
                    </a:cubicBezTo>
                    <a:cubicBezTo>
                      <a:pt x="7" y="40"/>
                      <a:pt x="6" y="39"/>
                      <a:pt x="4" y="37"/>
                    </a:cubicBezTo>
                    <a:cubicBezTo>
                      <a:pt x="3" y="35"/>
                      <a:pt x="2" y="33"/>
                      <a:pt x="1" y="31"/>
                    </a:cubicBezTo>
                    <a:cubicBezTo>
                      <a:pt x="0" y="28"/>
                      <a:pt x="0" y="25"/>
                      <a:pt x="0" y="21"/>
                    </a:cubicBezTo>
                    <a:cubicBezTo>
                      <a:pt x="0" y="18"/>
                      <a:pt x="0" y="15"/>
                      <a:pt x="1" y="12"/>
                    </a:cubicBezTo>
                    <a:cubicBezTo>
                      <a:pt x="2" y="9"/>
                      <a:pt x="3" y="7"/>
                      <a:pt x="4" y="5"/>
                    </a:cubicBezTo>
                    <a:cubicBezTo>
                      <a:pt x="6" y="4"/>
                      <a:pt x="7" y="2"/>
                      <a:pt x="9" y="1"/>
                    </a:cubicBezTo>
                    <a:cubicBezTo>
                      <a:pt x="11" y="0"/>
                      <a:pt x="14" y="0"/>
                      <a:pt x="16" y="0"/>
                    </a:cubicBezTo>
                    <a:cubicBezTo>
                      <a:pt x="18" y="0"/>
                      <a:pt x="21" y="0"/>
                      <a:pt x="22" y="1"/>
                    </a:cubicBezTo>
                    <a:cubicBezTo>
                      <a:pt x="24" y="2"/>
                      <a:pt x="26" y="3"/>
                      <a:pt x="27" y="5"/>
                    </a:cubicBezTo>
                    <a:cubicBezTo>
                      <a:pt x="29" y="6"/>
                      <a:pt x="30" y="9"/>
                      <a:pt x="31" y="11"/>
                    </a:cubicBezTo>
                    <a:cubicBezTo>
                      <a:pt x="31" y="14"/>
                      <a:pt x="32" y="17"/>
                      <a:pt x="32" y="21"/>
                    </a:cubicBezTo>
                    <a:close/>
                    <a:moveTo>
                      <a:pt x="7" y="21"/>
                    </a:moveTo>
                    <a:cubicBezTo>
                      <a:pt x="7" y="21"/>
                      <a:pt x="7" y="22"/>
                      <a:pt x="7" y="22"/>
                    </a:cubicBezTo>
                    <a:cubicBezTo>
                      <a:pt x="7" y="22"/>
                      <a:pt x="8" y="23"/>
                      <a:pt x="8" y="23"/>
                    </a:cubicBezTo>
                    <a:cubicBezTo>
                      <a:pt x="23" y="12"/>
                      <a:pt x="23" y="12"/>
                      <a:pt x="23" y="12"/>
                    </a:cubicBezTo>
                    <a:cubicBezTo>
                      <a:pt x="22" y="10"/>
                      <a:pt x="21" y="8"/>
                      <a:pt x="20" y="7"/>
                    </a:cubicBezTo>
                    <a:cubicBezTo>
                      <a:pt x="19" y="6"/>
                      <a:pt x="17" y="6"/>
                      <a:pt x="16" y="6"/>
                    </a:cubicBezTo>
                    <a:cubicBezTo>
                      <a:pt x="15" y="6"/>
                      <a:pt x="13" y="6"/>
                      <a:pt x="12" y="7"/>
                    </a:cubicBezTo>
                    <a:cubicBezTo>
                      <a:pt x="11" y="7"/>
                      <a:pt x="11" y="8"/>
                      <a:pt x="10" y="10"/>
                    </a:cubicBezTo>
                    <a:cubicBezTo>
                      <a:pt x="9" y="11"/>
                      <a:pt x="9" y="12"/>
                      <a:pt x="8" y="14"/>
                    </a:cubicBezTo>
                    <a:cubicBezTo>
                      <a:pt x="8" y="16"/>
                      <a:pt x="7" y="18"/>
                      <a:pt x="7" y="21"/>
                    </a:cubicBezTo>
                    <a:close/>
                    <a:moveTo>
                      <a:pt x="24" y="21"/>
                    </a:moveTo>
                    <a:cubicBezTo>
                      <a:pt x="24" y="21"/>
                      <a:pt x="24" y="20"/>
                      <a:pt x="24" y="20"/>
                    </a:cubicBezTo>
                    <a:cubicBezTo>
                      <a:pt x="24" y="20"/>
                      <a:pt x="24" y="19"/>
                      <a:pt x="24" y="19"/>
                    </a:cubicBezTo>
                    <a:cubicBezTo>
                      <a:pt x="9" y="30"/>
                      <a:pt x="9" y="30"/>
                      <a:pt x="9" y="30"/>
                    </a:cubicBezTo>
                    <a:cubicBezTo>
                      <a:pt x="9" y="32"/>
                      <a:pt x="10" y="33"/>
                      <a:pt x="12" y="34"/>
                    </a:cubicBezTo>
                    <a:cubicBezTo>
                      <a:pt x="13" y="35"/>
                      <a:pt x="14" y="36"/>
                      <a:pt x="16" y="36"/>
                    </a:cubicBezTo>
                    <a:cubicBezTo>
                      <a:pt x="17" y="36"/>
                      <a:pt x="18" y="35"/>
                      <a:pt x="19" y="35"/>
                    </a:cubicBezTo>
                    <a:cubicBezTo>
                      <a:pt x="20" y="34"/>
                      <a:pt x="21" y="33"/>
                      <a:pt x="22" y="32"/>
                    </a:cubicBezTo>
                    <a:cubicBezTo>
                      <a:pt x="22" y="31"/>
                      <a:pt x="23" y="29"/>
                      <a:pt x="23" y="28"/>
                    </a:cubicBezTo>
                    <a:cubicBezTo>
                      <a:pt x="24" y="26"/>
                      <a:pt x="24" y="23"/>
                      <a:pt x="24" y="2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a:ln>
                    <a:noFill/>
                  </a:ln>
                  <a:solidFill>
                    <a:srgbClr val="FFFFFF"/>
                  </a:solidFill>
                  <a:effectLst/>
                  <a:uLnTx/>
                  <a:uFillTx/>
                  <a:latin typeface="Segoe UI"/>
                  <a:ea typeface="+mn-ea"/>
                  <a:cs typeface="+mn-cs"/>
                </a:endParaRPr>
              </a:p>
            </p:txBody>
          </p:sp>
          <p:sp>
            <p:nvSpPr>
              <p:cNvPr id="355" name="Freeform 7"/>
              <p:cNvSpPr>
                <a:spLocks/>
              </p:cNvSpPr>
              <p:nvPr/>
            </p:nvSpPr>
            <p:spPr bwMode="auto">
              <a:xfrm>
                <a:off x="7263" y="1943"/>
                <a:ext cx="38" cy="54"/>
              </a:xfrm>
              <a:custGeom>
                <a:avLst/>
                <a:gdLst>
                  <a:gd name="T0" fmla="*/ 2 w 38"/>
                  <a:gd name="T1" fmla="*/ 54 h 54"/>
                  <a:gd name="T2" fmla="*/ 2 w 38"/>
                  <a:gd name="T3" fmla="*/ 46 h 54"/>
                  <a:gd name="T4" fmla="*/ 15 w 38"/>
                  <a:gd name="T5" fmla="*/ 46 h 54"/>
                  <a:gd name="T6" fmla="*/ 15 w 38"/>
                  <a:gd name="T7" fmla="*/ 10 h 54"/>
                  <a:gd name="T8" fmla="*/ 3 w 38"/>
                  <a:gd name="T9" fmla="*/ 17 h 54"/>
                  <a:gd name="T10" fmla="*/ 0 w 38"/>
                  <a:gd name="T11" fmla="*/ 9 h 54"/>
                  <a:gd name="T12" fmla="*/ 18 w 38"/>
                  <a:gd name="T13" fmla="*/ 0 h 54"/>
                  <a:gd name="T14" fmla="*/ 26 w 38"/>
                  <a:gd name="T15" fmla="*/ 0 h 54"/>
                  <a:gd name="T16" fmla="*/ 26 w 38"/>
                  <a:gd name="T17" fmla="*/ 46 h 54"/>
                  <a:gd name="T18" fmla="*/ 38 w 38"/>
                  <a:gd name="T19" fmla="*/ 46 h 54"/>
                  <a:gd name="T20" fmla="*/ 38 w 38"/>
                  <a:gd name="T21" fmla="*/ 54 h 54"/>
                  <a:gd name="T22" fmla="*/ 2 w 38"/>
                  <a:gd name="T23"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8" h="54">
                    <a:moveTo>
                      <a:pt x="2" y="54"/>
                    </a:moveTo>
                    <a:lnTo>
                      <a:pt x="2" y="46"/>
                    </a:lnTo>
                    <a:lnTo>
                      <a:pt x="15" y="46"/>
                    </a:lnTo>
                    <a:lnTo>
                      <a:pt x="15" y="10"/>
                    </a:lnTo>
                    <a:lnTo>
                      <a:pt x="3" y="17"/>
                    </a:lnTo>
                    <a:lnTo>
                      <a:pt x="0" y="9"/>
                    </a:lnTo>
                    <a:lnTo>
                      <a:pt x="18" y="0"/>
                    </a:lnTo>
                    <a:lnTo>
                      <a:pt x="26" y="0"/>
                    </a:lnTo>
                    <a:lnTo>
                      <a:pt x="26" y="46"/>
                    </a:lnTo>
                    <a:lnTo>
                      <a:pt x="38" y="46"/>
                    </a:lnTo>
                    <a:lnTo>
                      <a:pt x="38" y="54"/>
                    </a:lnTo>
                    <a:lnTo>
                      <a:pt x="2" y="5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a:ln>
                    <a:noFill/>
                  </a:ln>
                  <a:solidFill>
                    <a:srgbClr val="FFFFFF"/>
                  </a:solidFill>
                  <a:effectLst/>
                  <a:uLnTx/>
                  <a:uFillTx/>
                  <a:latin typeface="Segoe UI"/>
                  <a:ea typeface="+mn-ea"/>
                  <a:cs typeface="+mn-cs"/>
                </a:endParaRPr>
              </a:p>
            </p:txBody>
          </p:sp>
          <p:sp>
            <p:nvSpPr>
              <p:cNvPr id="356" name="Freeform 8"/>
              <p:cNvSpPr>
                <a:spLocks/>
              </p:cNvSpPr>
              <p:nvPr/>
            </p:nvSpPr>
            <p:spPr bwMode="auto">
              <a:xfrm>
                <a:off x="7310" y="1943"/>
                <a:ext cx="38" cy="54"/>
              </a:xfrm>
              <a:custGeom>
                <a:avLst/>
                <a:gdLst>
                  <a:gd name="T0" fmla="*/ 2 w 38"/>
                  <a:gd name="T1" fmla="*/ 54 h 54"/>
                  <a:gd name="T2" fmla="*/ 2 w 38"/>
                  <a:gd name="T3" fmla="*/ 46 h 54"/>
                  <a:gd name="T4" fmla="*/ 16 w 38"/>
                  <a:gd name="T5" fmla="*/ 46 h 54"/>
                  <a:gd name="T6" fmla="*/ 16 w 38"/>
                  <a:gd name="T7" fmla="*/ 10 h 54"/>
                  <a:gd name="T8" fmla="*/ 4 w 38"/>
                  <a:gd name="T9" fmla="*/ 17 h 54"/>
                  <a:gd name="T10" fmla="*/ 0 w 38"/>
                  <a:gd name="T11" fmla="*/ 9 h 54"/>
                  <a:gd name="T12" fmla="*/ 18 w 38"/>
                  <a:gd name="T13" fmla="*/ 0 h 54"/>
                  <a:gd name="T14" fmla="*/ 26 w 38"/>
                  <a:gd name="T15" fmla="*/ 0 h 54"/>
                  <a:gd name="T16" fmla="*/ 26 w 38"/>
                  <a:gd name="T17" fmla="*/ 46 h 54"/>
                  <a:gd name="T18" fmla="*/ 38 w 38"/>
                  <a:gd name="T19" fmla="*/ 46 h 54"/>
                  <a:gd name="T20" fmla="*/ 38 w 38"/>
                  <a:gd name="T21" fmla="*/ 54 h 54"/>
                  <a:gd name="T22" fmla="*/ 2 w 38"/>
                  <a:gd name="T23"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8" h="54">
                    <a:moveTo>
                      <a:pt x="2" y="54"/>
                    </a:moveTo>
                    <a:lnTo>
                      <a:pt x="2" y="46"/>
                    </a:lnTo>
                    <a:lnTo>
                      <a:pt x="16" y="46"/>
                    </a:lnTo>
                    <a:lnTo>
                      <a:pt x="16" y="10"/>
                    </a:lnTo>
                    <a:lnTo>
                      <a:pt x="4" y="17"/>
                    </a:lnTo>
                    <a:lnTo>
                      <a:pt x="0" y="9"/>
                    </a:lnTo>
                    <a:lnTo>
                      <a:pt x="18" y="0"/>
                    </a:lnTo>
                    <a:lnTo>
                      <a:pt x="26" y="0"/>
                    </a:lnTo>
                    <a:lnTo>
                      <a:pt x="26" y="46"/>
                    </a:lnTo>
                    <a:lnTo>
                      <a:pt x="38" y="46"/>
                    </a:lnTo>
                    <a:lnTo>
                      <a:pt x="38" y="54"/>
                    </a:lnTo>
                    <a:lnTo>
                      <a:pt x="2" y="5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a:ln>
                    <a:noFill/>
                  </a:ln>
                  <a:solidFill>
                    <a:srgbClr val="FFFFFF"/>
                  </a:solidFill>
                  <a:effectLst/>
                  <a:uLnTx/>
                  <a:uFillTx/>
                  <a:latin typeface="Segoe UI"/>
                  <a:ea typeface="+mn-ea"/>
                  <a:cs typeface="+mn-cs"/>
                </a:endParaRPr>
              </a:p>
            </p:txBody>
          </p:sp>
          <p:sp>
            <p:nvSpPr>
              <p:cNvPr id="357" name="Freeform 9"/>
              <p:cNvSpPr>
                <a:spLocks noEditPoints="1"/>
              </p:cNvSpPr>
              <p:nvPr/>
            </p:nvSpPr>
            <p:spPr bwMode="auto">
              <a:xfrm>
                <a:off x="7354" y="1943"/>
                <a:ext cx="43" cy="56"/>
              </a:xfrm>
              <a:custGeom>
                <a:avLst/>
                <a:gdLst>
                  <a:gd name="T0" fmla="*/ 32 w 32"/>
                  <a:gd name="T1" fmla="*/ 21 h 42"/>
                  <a:gd name="T2" fmla="*/ 31 w 32"/>
                  <a:gd name="T3" fmla="*/ 30 h 42"/>
                  <a:gd name="T4" fmla="*/ 28 w 32"/>
                  <a:gd name="T5" fmla="*/ 36 h 42"/>
                  <a:gd name="T6" fmla="*/ 23 w 32"/>
                  <a:gd name="T7" fmla="*/ 41 h 42"/>
                  <a:gd name="T8" fmla="*/ 16 w 32"/>
                  <a:gd name="T9" fmla="*/ 42 h 42"/>
                  <a:gd name="T10" fmla="*/ 10 w 32"/>
                  <a:gd name="T11" fmla="*/ 41 h 42"/>
                  <a:gd name="T12" fmla="*/ 5 w 32"/>
                  <a:gd name="T13" fmla="*/ 37 h 42"/>
                  <a:gd name="T14" fmla="*/ 2 w 32"/>
                  <a:gd name="T15" fmla="*/ 31 h 42"/>
                  <a:gd name="T16" fmla="*/ 0 w 32"/>
                  <a:gd name="T17" fmla="*/ 21 h 42"/>
                  <a:gd name="T18" fmla="*/ 1 w 32"/>
                  <a:gd name="T19" fmla="*/ 12 h 42"/>
                  <a:gd name="T20" fmla="*/ 5 w 32"/>
                  <a:gd name="T21" fmla="*/ 5 h 42"/>
                  <a:gd name="T22" fmla="*/ 10 w 32"/>
                  <a:gd name="T23" fmla="*/ 1 h 42"/>
                  <a:gd name="T24" fmla="*/ 17 w 32"/>
                  <a:gd name="T25" fmla="*/ 0 h 42"/>
                  <a:gd name="T26" fmla="*/ 23 w 32"/>
                  <a:gd name="T27" fmla="*/ 1 h 42"/>
                  <a:gd name="T28" fmla="*/ 28 w 32"/>
                  <a:gd name="T29" fmla="*/ 5 h 42"/>
                  <a:gd name="T30" fmla="*/ 31 w 32"/>
                  <a:gd name="T31" fmla="*/ 11 h 42"/>
                  <a:gd name="T32" fmla="*/ 32 w 32"/>
                  <a:gd name="T33" fmla="*/ 21 h 42"/>
                  <a:gd name="T34" fmla="*/ 8 w 32"/>
                  <a:gd name="T35" fmla="*/ 21 h 42"/>
                  <a:gd name="T36" fmla="*/ 8 w 32"/>
                  <a:gd name="T37" fmla="*/ 22 h 42"/>
                  <a:gd name="T38" fmla="*/ 8 w 32"/>
                  <a:gd name="T39" fmla="*/ 23 h 42"/>
                  <a:gd name="T40" fmla="*/ 23 w 32"/>
                  <a:gd name="T41" fmla="*/ 12 h 42"/>
                  <a:gd name="T42" fmla="*/ 21 w 32"/>
                  <a:gd name="T43" fmla="*/ 7 h 42"/>
                  <a:gd name="T44" fmla="*/ 16 w 32"/>
                  <a:gd name="T45" fmla="*/ 6 h 42"/>
                  <a:gd name="T46" fmla="*/ 13 w 32"/>
                  <a:gd name="T47" fmla="*/ 7 h 42"/>
                  <a:gd name="T48" fmla="*/ 10 w 32"/>
                  <a:gd name="T49" fmla="*/ 10 h 42"/>
                  <a:gd name="T50" fmla="*/ 9 w 32"/>
                  <a:gd name="T51" fmla="*/ 14 h 42"/>
                  <a:gd name="T52" fmla="*/ 8 w 32"/>
                  <a:gd name="T53" fmla="*/ 21 h 42"/>
                  <a:gd name="T54" fmla="*/ 25 w 32"/>
                  <a:gd name="T55" fmla="*/ 21 h 42"/>
                  <a:gd name="T56" fmla="*/ 25 w 32"/>
                  <a:gd name="T57" fmla="*/ 20 h 42"/>
                  <a:gd name="T58" fmla="*/ 24 w 32"/>
                  <a:gd name="T59" fmla="*/ 19 h 42"/>
                  <a:gd name="T60" fmla="*/ 9 w 32"/>
                  <a:gd name="T61" fmla="*/ 30 h 42"/>
                  <a:gd name="T62" fmla="*/ 12 w 32"/>
                  <a:gd name="T63" fmla="*/ 34 h 42"/>
                  <a:gd name="T64" fmla="*/ 16 w 32"/>
                  <a:gd name="T65" fmla="*/ 36 h 42"/>
                  <a:gd name="T66" fmla="*/ 20 w 32"/>
                  <a:gd name="T67" fmla="*/ 35 h 42"/>
                  <a:gd name="T68" fmla="*/ 22 w 32"/>
                  <a:gd name="T69" fmla="*/ 32 h 42"/>
                  <a:gd name="T70" fmla="*/ 24 w 32"/>
                  <a:gd name="T71" fmla="*/ 28 h 42"/>
                  <a:gd name="T72" fmla="*/ 25 w 32"/>
                  <a:gd name="T73" fmla="*/ 2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2" h="42">
                    <a:moveTo>
                      <a:pt x="32" y="21"/>
                    </a:moveTo>
                    <a:cubicBezTo>
                      <a:pt x="32" y="24"/>
                      <a:pt x="32" y="27"/>
                      <a:pt x="31" y="30"/>
                    </a:cubicBezTo>
                    <a:cubicBezTo>
                      <a:pt x="30" y="32"/>
                      <a:pt x="29" y="35"/>
                      <a:pt x="28" y="36"/>
                    </a:cubicBezTo>
                    <a:cubicBezTo>
                      <a:pt x="27" y="38"/>
                      <a:pt x="25" y="40"/>
                      <a:pt x="23" y="41"/>
                    </a:cubicBezTo>
                    <a:cubicBezTo>
                      <a:pt x="21" y="42"/>
                      <a:pt x="18" y="42"/>
                      <a:pt x="16" y="42"/>
                    </a:cubicBezTo>
                    <a:cubicBezTo>
                      <a:pt x="14" y="42"/>
                      <a:pt x="12" y="42"/>
                      <a:pt x="10" y="41"/>
                    </a:cubicBezTo>
                    <a:cubicBezTo>
                      <a:pt x="8" y="40"/>
                      <a:pt x="6" y="39"/>
                      <a:pt x="5" y="37"/>
                    </a:cubicBezTo>
                    <a:cubicBezTo>
                      <a:pt x="3" y="35"/>
                      <a:pt x="2" y="33"/>
                      <a:pt x="2" y="31"/>
                    </a:cubicBezTo>
                    <a:cubicBezTo>
                      <a:pt x="1" y="28"/>
                      <a:pt x="0" y="25"/>
                      <a:pt x="0" y="21"/>
                    </a:cubicBezTo>
                    <a:cubicBezTo>
                      <a:pt x="0" y="18"/>
                      <a:pt x="1" y="15"/>
                      <a:pt x="1" y="12"/>
                    </a:cubicBezTo>
                    <a:cubicBezTo>
                      <a:pt x="2" y="9"/>
                      <a:pt x="3" y="7"/>
                      <a:pt x="5" y="5"/>
                    </a:cubicBezTo>
                    <a:cubicBezTo>
                      <a:pt x="6" y="4"/>
                      <a:pt x="8" y="2"/>
                      <a:pt x="10" y="1"/>
                    </a:cubicBezTo>
                    <a:cubicBezTo>
                      <a:pt x="12" y="0"/>
                      <a:pt x="14" y="0"/>
                      <a:pt x="17" y="0"/>
                    </a:cubicBezTo>
                    <a:cubicBezTo>
                      <a:pt x="19" y="0"/>
                      <a:pt x="21" y="0"/>
                      <a:pt x="23" y="1"/>
                    </a:cubicBezTo>
                    <a:cubicBezTo>
                      <a:pt x="25" y="2"/>
                      <a:pt x="27" y="3"/>
                      <a:pt x="28" y="5"/>
                    </a:cubicBezTo>
                    <a:cubicBezTo>
                      <a:pt x="29" y="6"/>
                      <a:pt x="30" y="9"/>
                      <a:pt x="31" y="11"/>
                    </a:cubicBezTo>
                    <a:cubicBezTo>
                      <a:pt x="32" y="14"/>
                      <a:pt x="32" y="17"/>
                      <a:pt x="32" y="21"/>
                    </a:cubicBezTo>
                    <a:close/>
                    <a:moveTo>
                      <a:pt x="8" y="21"/>
                    </a:moveTo>
                    <a:cubicBezTo>
                      <a:pt x="8" y="21"/>
                      <a:pt x="8" y="22"/>
                      <a:pt x="8" y="22"/>
                    </a:cubicBezTo>
                    <a:cubicBezTo>
                      <a:pt x="8" y="22"/>
                      <a:pt x="8" y="23"/>
                      <a:pt x="8" y="23"/>
                    </a:cubicBezTo>
                    <a:cubicBezTo>
                      <a:pt x="23" y="12"/>
                      <a:pt x="23" y="12"/>
                      <a:pt x="23" y="12"/>
                    </a:cubicBezTo>
                    <a:cubicBezTo>
                      <a:pt x="23" y="10"/>
                      <a:pt x="22" y="8"/>
                      <a:pt x="21" y="7"/>
                    </a:cubicBezTo>
                    <a:cubicBezTo>
                      <a:pt x="19" y="6"/>
                      <a:pt x="18" y="6"/>
                      <a:pt x="16" y="6"/>
                    </a:cubicBezTo>
                    <a:cubicBezTo>
                      <a:pt x="15" y="6"/>
                      <a:pt x="14" y="6"/>
                      <a:pt x="13" y="7"/>
                    </a:cubicBezTo>
                    <a:cubicBezTo>
                      <a:pt x="12" y="7"/>
                      <a:pt x="11" y="8"/>
                      <a:pt x="10" y="10"/>
                    </a:cubicBezTo>
                    <a:cubicBezTo>
                      <a:pt x="10" y="11"/>
                      <a:pt x="9" y="12"/>
                      <a:pt x="9" y="14"/>
                    </a:cubicBezTo>
                    <a:cubicBezTo>
                      <a:pt x="8" y="16"/>
                      <a:pt x="8" y="18"/>
                      <a:pt x="8" y="21"/>
                    </a:cubicBezTo>
                    <a:close/>
                    <a:moveTo>
                      <a:pt x="25" y="21"/>
                    </a:moveTo>
                    <a:cubicBezTo>
                      <a:pt x="25" y="21"/>
                      <a:pt x="25" y="20"/>
                      <a:pt x="25" y="20"/>
                    </a:cubicBezTo>
                    <a:cubicBezTo>
                      <a:pt x="25" y="20"/>
                      <a:pt x="24" y="19"/>
                      <a:pt x="24" y="19"/>
                    </a:cubicBezTo>
                    <a:cubicBezTo>
                      <a:pt x="9" y="30"/>
                      <a:pt x="9" y="30"/>
                      <a:pt x="9" y="30"/>
                    </a:cubicBezTo>
                    <a:cubicBezTo>
                      <a:pt x="10" y="32"/>
                      <a:pt x="11" y="33"/>
                      <a:pt x="12" y="34"/>
                    </a:cubicBezTo>
                    <a:cubicBezTo>
                      <a:pt x="13" y="35"/>
                      <a:pt x="15" y="36"/>
                      <a:pt x="16" y="36"/>
                    </a:cubicBezTo>
                    <a:cubicBezTo>
                      <a:pt x="17" y="36"/>
                      <a:pt x="19" y="35"/>
                      <a:pt x="20" y="35"/>
                    </a:cubicBezTo>
                    <a:cubicBezTo>
                      <a:pt x="21" y="34"/>
                      <a:pt x="21" y="33"/>
                      <a:pt x="22" y="32"/>
                    </a:cubicBezTo>
                    <a:cubicBezTo>
                      <a:pt x="23" y="31"/>
                      <a:pt x="24" y="29"/>
                      <a:pt x="24" y="28"/>
                    </a:cubicBezTo>
                    <a:cubicBezTo>
                      <a:pt x="24" y="26"/>
                      <a:pt x="25" y="23"/>
                      <a:pt x="25" y="2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a:ln>
                    <a:noFill/>
                  </a:ln>
                  <a:solidFill>
                    <a:srgbClr val="FFFFFF"/>
                  </a:solidFill>
                  <a:effectLst/>
                  <a:uLnTx/>
                  <a:uFillTx/>
                  <a:latin typeface="Segoe UI"/>
                  <a:ea typeface="+mn-ea"/>
                  <a:cs typeface="+mn-cs"/>
                </a:endParaRPr>
              </a:p>
            </p:txBody>
          </p:sp>
          <p:sp>
            <p:nvSpPr>
              <p:cNvPr id="358" name="Freeform 10"/>
              <p:cNvSpPr>
                <a:spLocks/>
              </p:cNvSpPr>
              <p:nvPr/>
            </p:nvSpPr>
            <p:spPr bwMode="auto">
              <a:xfrm>
                <a:off x="7404" y="1943"/>
                <a:ext cx="38" cy="54"/>
              </a:xfrm>
              <a:custGeom>
                <a:avLst/>
                <a:gdLst>
                  <a:gd name="T0" fmla="*/ 2 w 38"/>
                  <a:gd name="T1" fmla="*/ 54 h 54"/>
                  <a:gd name="T2" fmla="*/ 2 w 38"/>
                  <a:gd name="T3" fmla="*/ 46 h 54"/>
                  <a:gd name="T4" fmla="*/ 16 w 38"/>
                  <a:gd name="T5" fmla="*/ 46 h 54"/>
                  <a:gd name="T6" fmla="*/ 16 w 38"/>
                  <a:gd name="T7" fmla="*/ 10 h 54"/>
                  <a:gd name="T8" fmla="*/ 4 w 38"/>
                  <a:gd name="T9" fmla="*/ 17 h 54"/>
                  <a:gd name="T10" fmla="*/ 0 w 38"/>
                  <a:gd name="T11" fmla="*/ 9 h 54"/>
                  <a:gd name="T12" fmla="*/ 17 w 38"/>
                  <a:gd name="T13" fmla="*/ 0 h 54"/>
                  <a:gd name="T14" fmla="*/ 26 w 38"/>
                  <a:gd name="T15" fmla="*/ 0 h 54"/>
                  <a:gd name="T16" fmla="*/ 26 w 38"/>
                  <a:gd name="T17" fmla="*/ 46 h 54"/>
                  <a:gd name="T18" fmla="*/ 38 w 38"/>
                  <a:gd name="T19" fmla="*/ 46 h 54"/>
                  <a:gd name="T20" fmla="*/ 38 w 38"/>
                  <a:gd name="T21" fmla="*/ 54 h 54"/>
                  <a:gd name="T22" fmla="*/ 2 w 38"/>
                  <a:gd name="T23"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8" h="54">
                    <a:moveTo>
                      <a:pt x="2" y="54"/>
                    </a:moveTo>
                    <a:lnTo>
                      <a:pt x="2" y="46"/>
                    </a:lnTo>
                    <a:lnTo>
                      <a:pt x="16" y="46"/>
                    </a:lnTo>
                    <a:lnTo>
                      <a:pt x="16" y="10"/>
                    </a:lnTo>
                    <a:lnTo>
                      <a:pt x="4" y="17"/>
                    </a:lnTo>
                    <a:lnTo>
                      <a:pt x="0" y="9"/>
                    </a:lnTo>
                    <a:lnTo>
                      <a:pt x="17" y="0"/>
                    </a:lnTo>
                    <a:lnTo>
                      <a:pt x="26" y="0"/>
                    </a:lnTo>
                    <a:lnTo>
                      <a:pt x="26" y="46"/>
                    </a:lnTo>
                    <a:lnTo>
                      <a:pt x="38" y="46"/>
                    </a:lnTo>
                    <a:lnTo>
                      <a:pt x="38" y="54"/>
                    </a:lnTo>
                    <a:lnTo>
                      <a:pt x="2" y="5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a:ln>
                    <a:noFill/>
                  </a:ln>
                  <a:solidFill>
                    <a:srgbClr val="FFFFFF"/>
                  </a:solidFill>
                  <a:effectLst/>
                  <a:uLnTx/>
                  <a:uFillTx/>
                  <a:latin typeface="Segoe UI"/>
                  <a:ea typeface="+mn-ea"/>
                  <a:cs typeface="+mn-cs"/>
                </a:endParaRPr>
              </a:p>
            </p:txBody>
          </p:sp>
          <p:sp>
            <p:nvSpPr>
              <p:cNvPr id="359" name="Freeform 11"/>
              <p:cNvSpPr>
                <a:spLocks noEditPoints="1"/>
              </p:cNvSpPr>
              <p:nvPr/>
            </p:nvSpPr>
            <p:spPr bwMode="auto">
              <a:xfrm>
                <a:off x="7449" y="1943"/>
                <a:ext cx="43" cy="56"/>
              </a:xfrm>
              <a:custGeom>
                <a:avLst/>
                <a:gdLst>
                  <a:gd name="T0" fmla="*/ 32 w 32"/>
                  <a:gd name="T1" fmla="*/ 21 h 42"/>
                  <a:gd name="T2" fmla="*/ 31 w 32"/>
                  <a:gd name="T3" fmla="*/ 30 h 42"/>
                  <a:gd name="T4" fmla="*/ 27 w 32"/>
                  <a:gd name="T5" fmla="*/ 36 h 42"/>
                  <a:gd name="T6" fmla="*/ 22 w 32"/>
                  <a:gd name="T7" fmla="*/ 41 h 42"/>
                  <a:gd name="T8" fmla="*/ 15 w 32"/>
                  <a:gd name="T9" fmla="*/ 42 h 42"/>
                  <a:gd name="T10" fmla="*/ 9 w 32"/>
                  <a:gd name="T11" fmla="*/ 41 h 42"/>
                  <a:gd name="T12" fmla="*/ 4 w 32"/>
                  <a:gd name="T13" fmla="*/ 37 h 42"/>
                  <a:gd name="T14" fmla="*/ 1 w 32"/>
                  <a:gd name="T15" fmla="*/ 31 h 42"/>
                  <a:gd name="T16" fmla="*/ 0 w 32"/>
                  <a:gd name="T17" fmla="*/ 21 h 42"/>
                  <a:gd name="T18" fmla="*/ 1 w 32"/>
                  <a:gd name="T19" fmla="*/ 12 h 42"/>
                  <a:gd name="T20" fmla="*/ 4 w 32"/>
                  <a:gd name="T21" fmla="*/ 5 h 42"/>
                  <a:gd name="T22" fmla="*/ 9 w 32"/>
                  <a:gd name="T23" fmla="*/ 1 h 42"/>
                  <a:gd name="T24" fmla="*/ 16 w 32"/>
                  <a:gd name="T25" fmla="*/ 0 h 42"/>
                  <a:gd name="T26" fmla="*/ 22 w 32"/>
                  <a:gd name="T27" fmla="*/ 1 h 42"/>
                  <a:gd name="T28" fmla="*/ 27 w 32"/>
                  <a:gd name="T29" fmla="*/ 5 h 42"/>
                  <a:gd name="T30" fmla="*/ 30 w 32"/>
                  <a:gd name="T31" fmla="*/ 11 h 42"/>
                  <a:gd name="T32" fmla="*/ 32 w 32"/>
                  <a:gd name="T33" fmla="*/ 21 h 42"/>
                  <a:gd name="T34" fmla="*/ 7 w 32"/>
                  <a:gd name="T35" fmla="*/ 21 h 42"/>
                  <a:gd name="T36" fmla="*/ 7 w 32"/>
                  <a:gd name="T37" fmla="*/ 22 h 42"/>
                  <a:gd name="T38" fmla="*/ 7 w 32"/>
                  <a:gd name="T39" fmla="*/ 23 h 42"/>
                  <a:gd name="T40" fmla="*/ 23 w 32"/>
                  <a:gd name="T41" fmla="*/ 12 h 42"/>
                  <a:gd name="T42" fmla="*/ 20 w 32"/>
                  <a:gd name="T43" fmla="*/ 7 h 42"/>
                  <a:gd name="T44" fmla="*/ 16 w 32"/>
                  <a:gd name="T45" fmla="*/ 6 h 42"/>
                  <a:gd name="T46" fmla="*/ 12 w 32"/>
                  <a:gd name="T47" fmla="*/ 7 h 42"/>
                  <a:gd name="T48" fmla="*/ 10 w 32"/>
                  <a:gd name="T49" fmla="*/ 10 h 42"/>
                  <a:gd name="T50" fmla="*/ 8 w 32"/>
                  <a:gd name="T51" fmla="*/ 14 h 42"/>
                  <a:gd name="T52" fmla="*/ 7 w 32"/>
                  <a:gd name="T53" fmla="*/ 21 h 42"/>
                  <a:gd name="T54" fmla="*/ 24 w 32"/>
                  <a:gd name="T55" fmla="*/ 21 h 42"/>
                  <a:gd name="T56" fmla="*/ 24 w 32"/>
                  <a:gd name="T57" fmla="*/ 20 h 42"/>
                  <a:gd name="T58" fmla="*/ 24 w 32"/>
                  <a:gd name="T59" fmla="*/ 19 h 42"/>
                  <a:gd name="T60" fmla="*/ 9 w 32"/>
                  <a:gd name="T61" fmla="*/ 30 h 42"/>
                  <a:gd name="T62" fmla="*/ 11 w 32"/>
                  <a:gd name="T63" fmla="*/ 34 h 42"/>
                  <a:gd name="T64" fmla="*/ 16 w 32"/>
                  <a:gd name="T65" fmla="*/ 36 h 42"/>
                  <a:gd name="T66" fmla="*/ 19 w 32"/>
                  <a:gd name="T67" fmla="*/ 35 h 42"/>
                  <a:gd name="T68" fmla="*/ 22 w 32"/>
                  <a:gd name="T69" fmla="*/ 32 h 42"/>
                  <a:gd name="T70" fmla="*/ 23 w 32"/>
                  <a:gd name="T71" fmla="*/ 28 h 42"/>
                  <a:gd name="T72" fmla="*/ 24 w 32"/>
                  <a:gd name="T73" fmla="*/ 2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2" h="42">
                    <a:moveTo>
                      <a:pt x="32" y="21"/>
                    </a:moveTo>
                    <a:cubicBezTo>
                      <a:pt x="32" y="24"/>
                      <a:pt x="31" y="27"/>
                      <a:pt x="31" y="30"/>
                    </a:cubicBezTo>
                    <a:cubicBezTo>
                      <a:pt x="30" y="32"/>
                      <a:pt x="29" y="35"/>
                      <a:pt x="27" y="36"/>
                    </a:cubicBezTo>
                    <a:cubicBezTo>
                      <a:pt x="26" y="38"/>
                      <a:pt x="24" y="40"/>
                      <a:pt x="22" y="41"/>
                    </a:cubicBezTo>
                    <a:cubicBezTo>
                      <a:pt x="20" y="42"/>
                      <a:pt x="18" y="42"/>
                      <a:pt x="15" y="42"/>
                    </a:cubicBezTo>
                    <a:cubicBezTo>
                      <a:pt x="13" y="42"/>
                      <a:pt x="11" y="42"/>
                      <a:pt x="9" y="41"/>
                    </a:cubicBezTo>
                    <a:cubicBezTo>
                      <a:pt x="7" y="40"/>
                      <a:pt x="5" y="39"/>
                      <a:pt x="4" y="37"/>
                    </a:cubicBezTo>
                    <a:cubicBezTo>
                      <a:pt x="3" y="35"/>
                      <a:pt x="2" y="33"/>
                      <a:pt x="1" y="31"/>
                    </a:cubicBezTo>
                    <a:cubicBezTo>
                      <a:pt x="0" y="28"/>
                      <a:pt x="0" y="25"/>
                      <a:pt x="0" y="21"/>
                    </a:cubicBezTo>
                    <a:cubicBezTo>
                      <a:pt x="0" y="18"/>
                      <a:pt x="0" y="15"/>
                      <a:pt x="1" y="12"/>
                    </a:cubicBezTo>
                    <a:cubicBezTo>
                      <a:pt x="2" y="9"/>
                      <a:pt x="3" y="7"/>
                      <a:pt x="4" y="5"/>
                    </a:cubicBezTo>
                    <a:cubicBezTo>
                      <a:pt x="5" y="4"/>
                      <a:pt x="7" y="2"/>
                      <a:pt x="9" y="1"/>
                    </a:cubicBezTo>
                    <a:cubicBezTo>
                      <a:pt x="11" y="0"/>
                      <a:pt x="14" y="0"/>
                      <a:pt x="16" y="0"/>
                    </a:cubicBezTo>
                    <a:cubicBezTo>
                      <a:pt x="18" y="0"/>
                      <a:pt x="20" y="0"/>
                      <a:pt x="22" y="1"/>
                    </a:cubicBezTo>
                    <a:cubicBezTo>
                      <a:pt x="24" y="2"/>
                      <a:pt x="26" y="3"/>
                      <a:pt x="27" y="5"/>
                    </a:cubicBezTo>
                    <a:cubicBezTo>
                      <a:pt x="29" y="6"/>
                      <a:pt x="30" y="9"/>
                      <a:pt x="30" y="11"/>
                    </a:cubicBezTo>
                    <a:cubicBezTo>
                      <a:pt x="31" y="14"/>
                      <a:pt x="32" y="17"/>
                      <a:pt x="32" y="21"/>
                    </a:cubicBezTo>
                    <a:close/>
                    <a:moveTo>
                      <a:pt x="7" y="21"/>
                    </a:moveTo>
                    <a:cubicBezTo>
                      <a:pt x="7" y="21"/>
                      <a:pt x="7" y="22"/>
                      <a:pt x="7" y="22"/>
                    </a:cubicBezTo>
                    <a:cubicBezTo>
                      <a:pt x="7" y="22"/>
                      <a:pt x="7" y="23"/>
                      <a:pt x="7" y="23"/>
                    </a:cubicBezTo>
                    <a:cubicBezTo>
                      <a:pt x="23" y="12"/>
                      <a:pt x="23" y="12"/>
                      <a:pt x="23" y="12"/>
                    </a:cubicBezTo>
                    <a:cubicBezTo>
                      <a:pt x="22" y="10"/>
                      <a:pt x="21" y="8"/>
                      <a:pt x="20" y="7"/>
                    </a:cubicBezTo>
                    <a:cubicBezTo>
                      <a:pt x="19" y="6"/>
                      <a:pt x="17" y="6"/>
                      <a:pt x="16" y="6"/>
                    </a:cubicBezTo>
                    <a:cubicBezTo>
                      <a:pt x="15" y="6"/>
                      <a:pt x="13" y="6"/>
                      <a:pt x="12" y="7"/>
                    </a:cubicBezTo>
                    <a:cubicBezTo>
                      <a:pt x="11" y="7"/>
                      <a:pt x="11" y="8"/>
                      <a:pt x="10" y="10"/>
                    </a:cubicBezTo>
                    <a:cubicBezTo>
                      <a:pt x="9" y="11"/>
                      <a:pt x="8" y="12"/>
                      <a:pt x="8" y="14"/>
                    </a:cubicBezTo>
                    <a:cubicBezTo>
                      <a:pt x="8" y="16"/>
                      <a:pt x="7" y="18"/>
                      <a:pt x="7" y="21"/>
                    </a:cubicBezTo>
                    <a:close/>
                    <a:moveTo>
                      <a:pt x="24" y="21"/>
                    </a:moveTo>
                    <a:cubicBezTo>
                      <a:pt x="24" y="21"/>
                      <a:pt x="24" y="20"/>
                      <a:pt x="24" y="20"/>
                    </a:cubicBezTo>
                    <a:cubicBezTo>
                      <a:pt x="24" y="20"/>
                      <a:pt x="24" y="19"/>
                      <a:pt x="24" y="19"/>
                    </a:cubicBezTo>
                    <a:cubicBezTo>
                      <a:pt x="9" y="30"/>
                      <a:pt x="9" y="30"/>
                      <a:pt x="9" y="30"/>
                    </a:cubicBezTo>
                    <a:cubicBezTo>
                      <a:pt x="9" y="32"/>
                      <a:pt x="10" y="33"/>
                      <a:pt x="11" y="34"/>
                    </a:cubicBezTo>
                    <a:cubicBezTo>
                      <a:pt x="13" y="35"/>
                      <a:pt x="14" y="36"/>
                      <a:pt x="16" y="36"/>
                    </a:cubicBezTo>
                    <a:cubicBezTo>
                      <a:pt x="17" y="36"/>
                      <a:pt x="18" y="35"/>
                      <a:pt x="19" y="35"/>
                    </a:cubicBezTo>
                    <a:cubicBezTo>
                      <a:pt x="20" y="34"/>
                      <a:pt x="21" y="33"/>
                      <a:pt x="22" y="32"/>
                    </a:cubicBezTo>
                    <a:cubicBezTo>
                      <a:pt x="22" y="31"/>
                      <a:pt x="23" y="29"/>
                      <a:pt x="23" y="28"/>
                    </a:cubicBezTo>
                    <a:cubicBezTo>
                      <a:pt x="24" y="26"/>
                      <a:pt x="24" y="23"/>
                      <a:pt x="24" y="2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a:ln>
                    <a:noFill/>
                  </a:ln>
                  <a:solidFill>
                    <a:srgbClr val="FFFFFF"/>
                  </a:solidFill>
                  <a:effectLst/>
                  <a:uLnTx/>
                  <a:uFillTx/>
                  <a:latin typeface="Segoe UI"/>
                  <a:ea typeface="+mn-ea"/>
                  <a:cs typeface="+mn-cs"/>
                </a:endParaRPr>
              </a:p>
            </p:txBody>
          </p:sp>
          <p:sp>
            <p:nvSpPr>
              <p:cNvPr id="360" name="Freeform 12"/>
              <p:cNvSpPr>
                <a:spLocks noEditPoints="1"/>
              </p:cNvSpPr>
              <p:nvPr/>
            </p:nvSpPr>
            <p:spPr bwMode="auto">
              <a:xfrm>
                <a:off x="7496" y="1943"/>
                <a:ext cx="43" cy="56"/>
              </a:xfrm>
              <a:custGeom>
                <a:avLst/>
                <a:gdLst>
                  <a:gd name="T0" fmla="*/ 32 w 32"/>
                  <a:gd name="T1" fmla="*/ 21 h 42"/>
                  <a:gd name="T2" fmla="*/ 31 w 32"/>
                  <a:gd name="T3" fmla="*/ 30 h 42"/>
                  <a:gd name="T4" fmla="*/ 28 w 32"/>
                  <a:gd name="T5" fmla="*/ 36 h 42"/>
                  <a:gd name="T6" fmla="*/ 22 w 32"/>
                  <a:gd name="T7" fmla="*/ 41 h 42"/>
                  <a:gd name="T8" fmla="*/ 15 w 32"/>
                  <a:gd name="T9" fmla="*/ 42 h 42"/>
                  <a:gd name="T10" fmla="*/ 9 w 32"/>
                  <a:gd name="T11" fmla="*/ 41 h 42"/>
                  <a:gd name="T12" fmla="*/ 4 w 32"/>
                  <a:gd name="T13" fmla="*/ 37 h 42"/>
                  <a:gd name="T14" fmla="*/ 1 w 32"/>
                  <a:gd name="T15" fmla="*/ 31 h 42"/>
                  <a:gd name="T16" fmla="*/ 0 w 32"/>
                  <a:gd name="T17" fmla="*/ 21 h 42"/>
                  <a:gd name="T18" fmla="*/ 1 w 32"/>
                  <a:gd name="T19" fmla="*/ 12 h 42"/>
                  <a:gd name="T20" fmla="*/ 4 w 32"/>
                  <a:gd name="T21" fmla="*/ 5 h 42"/>
                  <a:gd name="T22" fmla="*/ 9 w 32"/>
                  <a:gd name="T23" fmla="*/ 1 h 42"/>
                  <a:gd name="T24" fmla="*/ 16 w 32"/>
                  <a:gd name="T25" fmla="*/ 0 h 42"/>
                  <a:gd name="T26" fmla="*/ 23 w 32"/>
                  <a:gd name="T27" fmla="*/ 1 h 42"/>
                  <a:gd name="T28" fmla="*/ 27 w 32"/>
                  <a:gd name="T29" fmla="*/ 5 h 42"/>
                  <a:gd name="T30" fmla="*/ 31 w 32"/>
                  <a:gd name="T31" fmla="*/ 11 h 42"/>
                  <a:gd name="T32" fmla="*/ 32 w 32"/>
                  <a:gd name="T33" fmla="*/ 21 h 42"/>
                  <a:gd name="T34" fmla="*/ 8 w 32"/>
                  <a:gd name="T35" fmla="*/ 21 h 42"/>
                  <a:gd name="T36" fmla="*/ 8 w 32"/>
                  <a:gd name="T37" fmla="*/ 22 h 42"/>
                  <a:gd name="T38" fmla="*/ 8 w 32"/>
                  <a:gd name="T39" fmla="*/ 23 h 42"/>
                  <a:gd name="T40" fmla="*/ 23 w 32"/>
                  <a:gd name="T41" fmla="*/ 12 h 42"/>
                  <a:gd name="T42" fmla="*/ 20 w 32"/>
                  <a:gd name="T43" fmla="*/ 7 h 42"/>
                  <a:gd name="T44" fmla="*/ 16 w 32"/>
                  <a:gd name="T45" fmla="*/ 6 h 42"/>
                  <a:gd name="T46" fmla="*/ 13 w 32"/>
                  <a:gd name="T47" fmla="*/ 7 h 42"/>
                  <a:gd name="T48" fmla="*/ 10 w 32"/>
                  <a:gd name="T49" fmla="*/ 10 h 42"/>
                  <a:gd name="T50" fmla="*/ 8 w 32"/>
                  <a:gd name="T51" fmla="*/ 14 h 42"/>
                  <a:gd name="T52" fmla="*/ 8 w 32"/>
                  <a:gd name="T53" fmla="*/ 21 h 42"/>
                  <a:gd name="T54" fmla="*/ 24 w 32"/>
                  <a:gd name="T55" fmla="*/ 21 h 42"/>
                  <a:gd name="T56" fmla="*/ 24 w 32"/>
                  <a:gd name="T57" fmla="*/ 20 h 42"/>
                  <a:gd name="T58" fmla="*/ 24 w 32"/>
                  <a:gd name="T59" fmla="*/ 19 h 42"/>
                  <a:gd name="T60" fmla="*/ 9 w 32"/>
                  <a:gd name="T61" fmla="*/ 30 h 42"/>
                  <a:gd name="T62" fmla="*/ 12 w 32"/>
                  <a:gd name="T63" fmla="*/ 34 h 42"/>
                  <a:gd name="T64" fmla="*/ 16 w 32"/>
                  <a:gd name="T65" fmla="*/ 36 h 42"/>
                  <a:gd name="T66" fmla="*/ 19 w 32"/>
                  <a:gd name="T67" fmla="*/ 35 h 42"/>
                  <a:gd name="T68" fmla="*/ 22 w 32"/>
                  <a:gd name="T69" fmla="*/ 32 h 42"/>
                  <a:gd name="T70" fmla="*/ 23 w 32"/>
                  <a:gd name="T71" fmla="*/ 28 h 42"/>
                  <a:gd name="T72" fmla="*/ 24 w 32"/>
                  <a:gd name="T73" fmla="*/ 2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2" h="42">
                    <a:moveTo>
                      <a:pt x="32" y="21"/>
                    </a:moveTo>
                    <a:cubicBezTo>
                      <a:pt x="32" y="24"/>
                      <a:pt x="31" y="27"/>
                      <a:pt x="31" y="30"/>
                    </a:cubicBezTo>
                    <a:cubicBezTo>
                      <a:pt x="30" y="32"/>
                      <a:pt x="29" y="35"/>
                      <a:pt x="28" y="36"/>
                    </a:cubicBezTo>
                    <a:cubicBezTo>
                      <a:pt x="26" y="38"/>
                      <a:pt x="24" y="40"/>
                      <a:pt x="22" y="41"/>
                    </a:cubicBezTo>
                    <a:cubicBezTo>
                      <a:pt x="20" y="42"/>
                      <a:pt x="18" y="42"/>
                      <a:pt x="15" y="42"/>
                    </a:cubicBezTo>
                    <a:cubicBezTo>
                      <a:pt x="13" y="42"/>
                      <a:pt x="11" y="42"/>
                      <a:pt x="9" y="41"/>
                    </a:cubicBezTo>
                    <a:cubicBezTo>
                      <a:pt x="7" y="40"/>
                      <a:pt x="6" y="39"/>
                      <a:pt x="4" y="37"/>
                    </a:cubicBezTo>
                    <a:cubicBezTo>
                      <a:pt x="3" y="35"/>
                      <a:pt x="2" y="33"/>
                      <a:pt x="1" y="31"/>
                    </a:cubicBezTo>
                    <a:cubicBezTo>
                      <a:pt x="0" y="28"/>
                      <a:pt x="0" y="25"/>
                      <a:pt x="0" y="21"/>
                    </a:cubicBezTo>
                    <a:cubicBezTo>
                      <a:pt x="0" y="18"/>
                      <a:pt x="0" y="15"/>
                      <a:pt x="1" y="12"/>
                    </a:cubicBezTo>
                    <a:cubicBezTo>
                      <a:pt x="2" y="9"/>
                      <a:pt x="3" y="7"/>
                      <a:pt x="4" y="5"/>
                    </a:cubicBezTo>
                    <a:cubicBezTo>
                      <a:pt x="6" y="4"/>
                      <a:pt x="7" y="2"/>
                      <a:pt x="9" y="1"/>
                    </a:cubicBezTo>
                    <a:cubicBezTo>
                      <a:pt x="11" y="0"/>
                      <a:pt x="14" y="0"/>
                      <a:pt x="16" y="0"/>
                    </a:cubicBezTo>
                    <a:cubicBezTo>
                      <a:pt x="19" y="0"/>
                      <a:pt x="21" y="0"/>
                      <a:pt x="23" y="1"/>
                    </a:cubicBezTo>
                    <a:cubicBezTo>
                      <a:pt x="24" y="2"/>
                      <a:pt x="26" y="3"/>
                      <a:pt x="27" y="5"/>
                    </a:cubicBezTo>
                    <a:cubicBezTo>
                      <a:pt x="29" y="6"/>
                      <a:pt x="30" y="9"/>
                      <a:pt x="31" y="11"/>
                    </a:cubicBezTo>
                    <a:cubicBezTo>
                      <a:pt x="31" y="14"/>
                      <a:pt x="32" y="17"/>
                      <a:pt x="32" y="21"/>
                    </a:cubicBezTo>
                    <a:close/>
                    <a:moveTo>
                      <a:pt x="8" y="21"/>
                    </a:moveTo>
                    <a:cubicBezTo>
                      <a:pt x="8" y="21"/>
                      <a:pt x="8" y="22"/>
                      <a:pt x="8" y="22"/>
                    </a:cubicBezTo>
                    <a:cubicBezTo>
                      <a:pt x="8" y="22"/>
                      <a:pt x="8" y="23"/>
                      <a:pt x="8" y="23"/>
                    </a:cubicBezTo>
                    <a:cubicBezTo>
                      <a:pt x="23" y="12"/>
                      <a:pt x="23" y="12"/>
                      <a:pt x="23" y="12"/>
                    </a:cubicBezTo>
                    <a:cubicBezTo>
                      <a:pt x="22" y="10"/>
                      <a:pt x="21" y="8"/>
                      <a:pt x="20" y="7"/>
                    </a:cubicBezTo>
                    <a:cubicBezTo>
                      <a:pt x="19" y="6"/>
                      <a:pt x="17" y="6"/>
                      <a:pt x="16" y="6"/>
                    </a:cubicBezTo>
                    <a:cubicBezTo>
                      <a:pt x="15" y="6"/>
                      <a:pt x="14" y="6"/>
                      <a:pt x="13" y="7"/>
                    </a:cubicBezTo>
                    <a:cubicBezTo>
                      <a:pt x="12" y="7"/>
                      <a:pt x="11" y="8"/>
                      <a:pt x="10" y="10"/>
                    </a:cubicBezTo>
                    <a:cubicBezTo>
                      <a:pt x="9" y="11"/>
                      <a:pt x="9" y="12"/>
                      <a:pt x="8" y="14"/>
                    </a:cubicBezTo>
                    <a:cubicBezTo>
                      <a:pt x="8" y="16"/>
                      <a:pt x="8" y="18"/>
                      <a:pt x="8" y="21"/>
                    </a:cubicBezTo>
                    <a:close/>
                    <a:moveTo>
                      <a:pt x="24" y="21"/>
                    </a:moveTo>
                    <a:cubicBezTo>
                      <a:pt x="24" y="21"/>
                      <a:pt x="24" y="20"/>
                      <a:pt x="24" y="20"/>
                    </a:cubicBezTo>
                    <a:cubicBezTo>
                      <a:pt x="24" y="20"/>
                      <a:pt x="24" y="19"/>
                      <a:pt x="24" y="19"/>
                    </a:cubicBezTo>
                    <a:cubicBezTo>
                      <a:pt x="9" y="30"/>
                      <a:pt x="9" y="30"/>
                      <a:pt x="9" y="30"/>
                    </a:cubicBezTo>
                    <a:cubicBezTo>
                      <a:pt x="10" y="32"/>
                      <a:pt x="10" y="33"/>
                      <a:pt x="12" y="34"/>
                    </a:cubicBezTo>
                    <a:cubicBezTo>
                      <a:pt x="13" y="35"/>
                      <a:pt x="14" y="36"/>
                      <a:pt x="16" y="36"/>
                    </a:cubicBezTo>
                    <a:cubicBezTo>
                      <a:pt x="17" y="36"/>
                      <a:pt x="18" y="35"/>
                      <a:pt x="19" y="35"/>
                    </a:cubicBezTo>
                    <a:cubicBezTo>
                      <a:pt x="20" y="34"/>
                      <a:pt x="21" y="33"/>
                      <a:pt x="22" y="32"/>
                    </a:cubicBezTo>
                    <a:cubicBezTo>
                      <a:pt x="22" y="31"/>
                      <a:pt x="23" y="29"/>
                      <a:pt x="23" y="28"/>
                    </a:cubicBezTo>
                    <a:cubicBezTo>
                      <a:pt x="24" y="26"/>
                      <a:pt x="24" y="23"/>
                      <a:pt x="24" y="2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a:ln>
                    <a:noFill/>
                  </a:ln>
                  <a:solidFill>
                    <a:srgbClr val="FFFFFF"/>
                  </a:solidFill>
                  <a:effectLst/>
                  <a:uLnTx/>
                  <a:uFillTx/>
                  <a:latin typeface="Segoe UI"/>
                  <a:ea typeface="+mn-ea"/>
                  <a:cs typeface="+mn-cs"/>
                </a:endParaRPr>
              </a:p>
            </p:txBody>
          </p:sp>
          <p:sp>
            <p:nvSpPr>
              <p:cNvPr id="361" name="Freeform 13"/>
              <p:cNvSpPr>
                <a:spLocks noEditPoints="1"/>
              </p:cNvSpPr>
              <p:nvPr/>
            </p:nvSpPr>
            <p:spPr bwMode="auto">
              <a:xfrm>
                <a:off x="7167" y="2045"/>
                <a:ext cx="42" cy="56"/>
              </a:xfrm>
              <a:custGeom>
                <a:avLst/>
                <a:gdLst>
                  <a:gd name="T0" fmla="*/ 31 w 31"/>
                  <a:gd name="T1" fmla="*/ 21 h 42"/>
                  <a:gd name="T2" fmla="*/ 30 w 31"/>
                  <a:gd name="T3" fmla="*/ 30 h 42"/>
                  <a:gd name="T4" fmla="*/ 27 w 31"/>
                  <a:gd name="T5" fmla="*/ 36 h 42"/>
                  <a:gd name="T6" fmla="*/ 22 w 31"/>
                  <a:gd name="T7" fmla="*/ 40 h 42"/>
                  <a:gd name="T8" fmla="*/ 15 w 31"/>
                  <a:gd name="T9" fmla="*/ 42 h 42"/>
                  <a:gd name="T10" fmla="*/ 9 w 31"/>
                  <a:gd name="T11" fmla="*/ 41 h 42"/>
                  <a:gd name="T12" fmla="*/ 4 w 31"/>
                  <a:gd name="T13" fmla="*/ 37 h 42"/>
                  <a:gd name="T14" fmla="*/ 1 w 31"/>
                  <a:gd name="T15" fmla="*/ 30 h 42"/>
                  <a:gd name="T16" fmla="*/ 0 w 31"/>
                  <a:gd name="T17" fmla="*/ 21 h 42"/>
                  <a:gd name="T18" fmla="*/ 1 w 31"/>
                  <a:gd name="T19" fmla="*/ 12 h 42"/>
                  <a:gd name="T20" fmla="*/ 4 w 31"/>
                  <a:gd name="T21" fmla="*/ 5 h 42"/>
                  <a:gd name="T22" fmla="*/ 9 w 31"/>
                  <a:gd name="T23" fmla="*/ 1 h 42"/>
                  <a:gd name="T24" fmla="*/ 16 w 31"/>
                  <a:gd name="T25" fmla="*/ 0 h 42"/>
                  <a:gd name="T26" fmla="*/ 22 w 31"/>
                  <a:gd name="T27" fmla="*/ 1 h 42"/>
                  <a:gd name="T28" fmla="*/ 27 w 31"/>
                  <a:gd name="T29" fmla="*/ 4 h 42"/>
                  <a:gd name="T30" fmla="*/ 30 w 31"/>
                  <a:gd name="T31" fmla="*/ 11 h 42"/>
                  <a:gd name="T32" fmla="*/ 31 w 31"/>
                  <a:gd name="T33" fmla="*/ 21 h 42"/>
                  <a:gd name="T34" fmla="*/ 7 w 31"/>
                  <a:gd name="T35" fmla="*/ 21 h 42"/>
                  <a:gd name="T36" fmla="*/ 7 w 31"/>
                  <a:gd name="T37" fmla="*/ 22 h 42"/>
                  <a:gd name="T38" fmla="*/ 7 w 31"/>
                  <a:gd name="T39" fmla="*/ 23 h 42"/>
                  <a:gd name="T40" fmla="*/ 23 w 31"/>
                  <a:gd name="T41" fmla="*/ 12 h 42"/>
                  <a:gd name="T42" fmla="*/ 20 w 31"/>
                  <a:gd name="T43" fmla="*/ 7 h 42"/>
                  <a:gd name="T44" fmla="*/ 16 w 31"/>
                  <a:gd name="T45" fmla="*/ 6 h 42"/>
                  <a:gd name="T46" fmla="*/ 12 w 31"/>
                  <a:gd name="T47" fmla="*/ 7 h 42"/>
                  <a:gd name="T48" fmla="*/ 10 w 31"/>
                  <a:gd name="T49" fmla="*/ 9 h 42"/>
                  <a:gd name="T50" fmla="*/ 8 w 31"/>
                  <a:gd name="T51" fmla="*/ 14 h 42"/>
                  <a:gd name="T52" fmla="*/ 7 w 31"/>
                  <a:gd name="T53" fmla="*/ 21 h 42"/>
                  <a:gd name="T54" fmla="*/ 24 w 31"/>
                  <a:gd name="T55" fmla="*/ 21 h 42"/>
                  <a:gd name="T56" fmla="*/ 24 w 31"/>
                  <a:gd name="T57" fmla="*/ 20 h 42"/>
                  <a:gd name="T58" fmla="*/ 24 w 31"/>
                  <a:gd name="T59" fmla="*/ 19 h 42"/>
                  <a:gd name="T60" fmla="*/ 9 w 31"/>
                  <a:gd name="T61" fmla="*/ 30 h 42"/>
                  <a:gd name="T62" fmla="*/ 11 w 31"/>
                  <a:gd name="T63" fmla="*/ 34 h 42"/>
                  <a:gd name="T64" fmla="*/ 16 w 31"/>
                  <a:gd name="T65" fmla="*/ 36 h 42"/>
                  <a:gd name="T66" fmla="*/ 19 w 31"/>
                  <a:gd name="T67" fmla="*/ 35 h 42"/>
                  <a:gd name="T68" fmla="*/ 21 w 31"/>
                  <a:gd name="T69" fmla="*/ 32 h 42"/>
                  <a:gd name="T70" fmla="*/ 23 w 31"/>
                  <a:gd name="T71" fmla="*/ 27 h 42"/>
                  <a:gd name="T72" fmla="*/ 24 w 31"/>
                  <a:gd name="T73" fmla="*/ 2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1" h="42">
                    <a:moveTo>
                      <a:pt x="31" y="21"/>
                    </a:moveTo>
                    <a:cubicBezTo>
                      <a:pt x="31" y="24"/>
                      <a:pt x="31" y="27"/>
                      <a:pt x="30" y="30"/>
                    </a:cubicBezTo>
                    <a:cubicBezTo>
                      <a:pt x="30" y="32"/>
                      <a:pt x="29" y="34"/>
                      <a:pt x="27" y="36"/>
                    </a:cubicBezTo>
                    <a:cubicBezTo>
                      <a:pt x="26" y="38"/>
                      <a:pt x="24" y="39"/>
                      <a:pt x="22" y="40"/>
                    </a:cubicBezTo>
                    <a:cubicBezTo>
                      <a:pt x="20" y="41"/>
                      <a:pt x="18" y="42"/>
                      <a:pt x="15" y="42"/>
                    </a:cubicBezTo>
                    <a:cubicBezTo>
                      <a:pt x="13" y="42"/>
                      <a:pt x="11" y="41"/>
                      <a:pt x="9" y="41"/>
                    </a:cubicBezTo>
                    <a:cubicBezTo>
                      <a:pt x="7" y="40"/>
                      <a:pt x="5" y="39"/>
                      <a:pt x="4" y="37"/>
                    </a:cubicBezTo>
                    <a:cubicBezTo>
                      <a:pt x="3" y="35"/>
                      <a:pt x="2" y="33"/>
                      <a:pt x="1" y="30"/>
                    </a:cubicBezTo>
                    <a:cubicBezTo>
                      <a:pt x="0" y="28"/>
                      <a:pt x="0" y="25"/>
                      <a:pt x="0" y="21"/>
                    </a:cubicBezTo>
                    <a:cubicBezTo>
                      <a:pt x="0" y="18"/>
                      <a:pt x="0" y="15"/>
                      <a:pt x="1" y="12"/>
                    </a:cubicBezTo>
                    <a:cubicBezTo>
                      <a:pt x="1" y="9"/>
                      <a:pt x="3" y="7"/>
                      <a:pt x="4" y="5"/>
                    </a:cubicBezTo>
                    <a:cubicBezTo>
                      <a:pt x="5" y="3"/>
                      <a:pt x="7" y="2"/>
                      <a:pt x="9" y="1"/>
                    </a:cubicBezTo>
                    <a:cubicBezTo>
                      <a:pt x="11" y="0"/>
                      <a:pt x="13" y="0"/>
                      <a:pt x="16" y="0"/>
                    </a:cubicBezTo>
                    <a:cubicBezTo>
                      <a:pt x="18" y="0"/>
                      <a:pt x="20" y="0"/>
                      <a:pt x="22" y="1"/>
                    </a:cubicBezTo>
                    <a:cubicBezTo>
                      <a:pt x="24" y="2"/>
                      <a:pt x="26" y="3"/>
                      <a:pt x="27" y="4"/>
                    </a:cubicBezTo>
                    <a:cubicBezTo>
                      <a:pt x="28" y="6"/>
                      <a:pt x="30" y="8"/>
                      <a:pt x="30" y="11"/>
                    </a:cubicBezTo>
                    <a:cubicBezTo>
                      <a:pt x="31" y="14"/>
                      <a:pt x="31" y="17"/>
                      <a:pt x="31" y="21"/>
                    </a:cubicBezTo>
                    <a:close/>
                    <a:moveTo>
                      <a:pt x="7" y="21"/>
                    </a:moveTo>
                    <a:cubicBezTo>
                      <a:pt x="7" y="21"/>
                      <a:pt x="7" y="21"/>
                      <a:pt x="7" y="22"/>
                    </a:cubicBezTo>
                    <a:cubicBezTo>
                      <a:pt x="7" y="22"/>
                      <a:pt x="7" y="23"/>
                      <a:pt x="7" y="23"/>
                    </a:cubicBezTo>
                    <a:cubicBezTo>
                      <a:pt x="23" y="12"/>
                      <a:pt x="23" y="12"/>
                      <a:pt x="23" y="12"/>
                    </a:cubicBezTo>
                    <a:cubicBezTo>
                      <a:pt x="22" y="10"/>
                      <a:pt x="21" y="8"/>
                      <a:pt x="20" y="7"/>
                    </a:cubicBezTo>
                    <a:cubicBezTo>
                      <a:pt x="19" y="6"/>
                      <a:pt x="17" y="6"/>
                      <a:pt x="16" y="6"/>
                    </a:cubicBezTo>
                    <a:cubicBezTo>
                      <a:pt x="14" y="6"/>
                      <a:pt x="13" y="6"/>
                      <a:pt x="12" y="7"/>
                    </a:cubicBezTo>
                    <a:cubicBezTo>
                      <a:pt x="11" y="7"/>
                      <a:pt x="10" y="8"/>
                      <a:pt x="10" y="9"/>
                    </a:cubicBezTo>
                    <a:cubicBezTo>
                      <a:pt x="9" y="11"/>
                      <a:pt x="8" y="12"/>
                      <a:pt x="8" y="14"/>
                    </a:cubicBezTo>
                    <a:cubicBezTo>
                      <a:pt x="8" y="16"/>
                      <a:pt x="7" y="18"/>
                      <a:pt x="7" y="21"/>
                    </a:cubicBezTo>
                    <a:close/>
                    <a:moveTo>
                      <a:pt x="24" y="21"/>
                    </a:moveTo>
                    <a:cubicBezTo>
                      <a:pt x="24" y="20"/>
                      <a:pt x="24" y="20"/>
                      <a:pt x="24" y="20"/>
                    </a:cubicBezTo>
                    <a:cubicBezTo>
                      <a:pt x="24" y="19"/>
                      <a:pt x="24" y="19"/>
                      <a:pt x="24" y="19"/>
                    </a:cubicBezTo>
                    <a:cubicBezTo>
                      <a:pt x="9" y="30"/>
                      <a:pt x="9" y="30"/>
                      <a:pt x="9" y="30"/>
                    </a:cubicBezTo>
                    <a:cubicBezTo>
                      <a:pt x="9" y="32"/>
                      <a:pt x="10" y="33"/>
                      <a:pt x="11" y="34"/>
                    </a:cubicBezTo>
                    <a:cubicBezTo>
                      <a:pt x="13" y="35"/>
                      <a:pt x="14" y="36"/>
                      <a:pt x="16" y="36"/>
                    </a:cubicBezTo>
                    <a:cubicBezTo>
                      <a:pt x="17" y="36"/>
                      <a:pt x="18" y="35"/>
                      <a:pt x="19" y="35"/>
                    </a:cubicBezTo>
                    <a:cubicBezTo>
                      <a:pt x="20" y="34"/>
                      <a:pt x="21" y="33"/>
                      <a:pt x="21" y="32"/>
                    </a:cubicBezTo>
                    <a:cubicBezTo>
                      <a:pt x="22" y="31"/>
                      <a:pt x="23" y="29"/>
                      <a:pt x="23" y="27"/>
                    </a:cubicBezTo>
                    <a:cubicBezTo>
                      <a:pt x="24" y="25"/>
                      <a:pt x="24" y="23"/>
                      <a:pt x="24" y="2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a:ln>
                    <a:noFill/>
                  </a:ln>
                  <a:solidFill>
                    <a:srgbClr val="FFFFFF"/>
                  </a:solidFill>
                  <a:effectLst/>
                  <a:uLnTx/>
                  <a:uFillTx/>
                  <a:latin typeface="Segoe UI"/>
                  <a:ea typeface="+mn-ea"/>
                  <a:cs typeface="+mn-cs"/>
                </a:endParaRPr>
              </a:p>
            </p:txBody>
          </p:sp>
          <p:sp>
            <p:nvSpPr>
              <p:cNvPr id="362" name="Freeform 14"/>
              <p:cNvSpPr>
                <a:spLocks/>
              </p:cNvSpPr>
              <p:nvPr/>
            </p:nvSpPr>
            <p:spPr bwMode="auto">
              <a:xfrm>
                <a:off x="7217" y="2045"/>
                <a:ext cx="37" cy="55"/>
              </a:xfrm>
              <a:custGeom>
                <a:avLst/>
                <a:gdLst>
                  <a:gd name="T0" fmla="*/ 1 w 37"/>
                  <a:gd name="T1" fmla="*/ 55 h 55"/>
                  <a:gd name="T2" fmla="*/ 1 w 37"/>
                  <a:gd name="T3" fmla="*/ 45 h 55"/>
                  <a:gd name="T4" fmla="*/ 14 w 37"/>
                  <a:gd name="T5" fmla="*/ 45 h 55"/>
                  <a:gd name="T6" fmla="*/ 14 w 37"/>
                  <a:gd name="T7" fmla="*/ 11 h 55"/>
                  <a:gd name="T8" fmla="*/ 2 w 37"/>
                  <a:gd name="T9" fmla="*/ 17 h 55"/>
                  <a:gd name="T10" fmla="*/ 0 w 37"/>
                  <a:gd name="T11" fmla="*/ 9 h 55"/>
                  <a:gd name="T12" fmla="*/ 17 w 37"/>
                  <a:gd name="T13" fmla="*/ 0 h 55"/>
                  <a:gd name="T14" fmla="*/ 25 w 37"/>
                  <a:gd name="T15" fmla="*/ 0 h 55"/>
                  <a:gd name="T16" fmla="*/ 25 w 37"/>
                  <a:gd name="T17" fmla="*/ 45 h 55"/>
                  <a:gd name="T18" fmla="*/ 37 w 37"/>
                  <a:gd name="T19" fmla="*/ 45 h 55"/>
                  <a:gd name="T20" fmla="*/ 37 w 37"/>
                  <a:gd name="T21" fmla="*/ 55 h 55"/>
                  <a:gd name="T22" fmla="*/ 1 w 37"/>
                  <a:gd name="T23" fmla="*/ 5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5">
                    <a:moveTo>
                      <a:pt x="1" y="55"/>
                    </a:moveTo>
                    <a:lnTo>
                      <a:pt x="1" y="45"/>
                    </a:lnTo>
                    <a:lnTo>
                      <a:pt x="14" y="45"/>
                    </a:lnTo>
                    <a:lnTo>
                      <a:pt x="14" y="11"/>
                    </a:lnTo>
                    <a:lnTo>
                      <a:pt x="2" y="17"/>
                    </a:lnTo>
                    <a:lnTo>
                      <a:pt x="0" y="9"/>
                    </a:lnTo>
                    <a:lnTo>
                      <a:pt x="17" y="0"/>
                    </a:lnTo>
                    <a:lnTo>
                      <a:pt x="25" y="0"/>
                    </a:lnTo>
                    <a:lnTo>
                      <a:pt x="25" y="45"/>
                    </a:lnTo>
                    <a:lnTo>
                      <a:pt x="37" y="45"/>
                    </a:lnTo>
                    <a:lnTo>
                      <a:pt x="37" y="55"/>
                    </a:lnTo>
                    <a:lnTo>
                      <a:pt x="1" y="5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a:ln>
                    <a:noFill/>
                  </a:ln>
                  <a:solidFill>
                    <a:srgbClr val="FFFFFF"/>
                  </a:solidFill>
                  <a:effectLst/>
                  <a:uLnTx/>
                  <a:uFillTx/>
                  <a:latin typeface="Segoe UI"/>
                  <a:ea typeface="+mn-ea"/>
                  <a:cs typeface="+mn-cs"/>
                </a:endParaRPr>
              </a:p>
            </p:txBody>
          </p:sp>
          <p:sp>
            <p:nvSpPr>
              <p:cNvPr id="363" name="Freeform 15"/>
              <p:cNvSpPr>
                <a:spLocks noEditPoints="1"/>
              </p:cNvSpPr>
              <p:nvPr/>
            </p:nvSpPr>
            <p:spPr bwMode="auto">
              <a:xfrm>
                <a:off x="7261" y="2045"/>
                <a:ext cx="42" cy="56"/>
              </a:xfrm>
              <a:custGeom>
                <a:avLst/>
                <a:gdLst>
                  <a:gd name="T0" fmla="*/ 32 w 32"/>
                  <a:gd name="T1" fmla="*/ 21 h 42"/>
                  <a:gd name="T2" fmla="*/ 31 w 32"/>
                  <a:gd name="T3" fmla="*/ 30 h 42"/>
                  <a:gd name="T4" fmla="*/ 28 w 32"/>
                  <a:gd name="T5" fmla="*/ 36 h 42"/>
                  <a:gd name="T6" fmla="*/ 22 w 32"/>
                  <a:gd name="T7" fmla="*/ 40 h 42"/>
                  <a:gd name="T8" fmla="*/ 15 w 32"/>
                  <a:gd name="T9" fmla="*/ 42 h 42"/>
                  <a:gd name="T10" fmla="*/ 9 w 32"/>
                  <a:gd name="T11" fmla="*/ 41 h 42"/>
                  <a:gd name="T12" fmla="*/ 4 w 32"/>
                  <a:gd name="T13" fmla="*/ 37 h 42"/>
                  <a:gd name="T14" fmla="*/ 1 w 32"/>
                  <a:gd name="T15" fmla="*/ 30 h 42"/>
                  <a:gd name="T16" fmla="*/ 0 w 32"/>
                  <a:gd name="T17" fmla="*/ 21 h 42"/>
                  <a:gd name="T18" fmla="*/ 1 w 32"/>
                  <a:gd name="T19" fmla="*/ 12 h 42"/>
                  <a:gd name="T20" fmla="*/ 4 w 32"/>
                  <a:gd name="T21" fmla="*/ 5 h 42"/>
                  <a:gd name="T22" fmla="*/ 9 w 32"/>
                  <a:gd name="T23" fmla="*/ 1 h 42"/>
                  <a:gd name="T24" fmla="*/ 16 w 32"/>
                  <a:gd name="T25" fmla="*/ 0 h 42"/>
                  <a:gd name="T26" fmla="*/ 23 w 32"/>
                  <a:gd name="T27" fmla="*/ 1 h 42"/>
                  <a:gd name="T28" fmla="*/ 28 w 32"/>
                  <a:gd name="T29" fmla="*/ 4 h 42"/>
                  <a:gd name="T30" fmla="*/ 31 w 32"/>
                  <a:gd name="T31" fmla="*/ 11 h 42"/>
                  <a:gd name="T32" fmla="*/ 32 w 32"/>
                  <a:gd name="T33" fmla="*/ 21 h 42"/>
                  <a:gd name="T34" fmla="*/ 8 w 32"/>
                  <a:gd name="T35" fmla="*/ 21 h 42"/>
                  <a:gd name="T36" fmla="*/ 8 w 32"/>
                  <a:gd name="T37" fmla="*/ 22 h 42"/>
                  <a:gd name="T38" fmla="*/ 8 w 32"/>
                  <a:gd name="T39" fmla="*/ 23 h 42"/>
                  <a:gd name="T40" fmla="*/ 23 w 32"/>
                  <a:gd name="T41" fmla="*/ 12 h 42"/>
                  <a:gd name="T42" fmla="*/ 20 w 32"/>
                  <a:gd name="T43" fmla="*/ 7 h 42"/>
                  <a:gd name="T44" fmla="*/ 16 w 32"/>
                  <a:gd name="T45" fmla="*/ 6 h 42"/>
                  <a:gd name="T46" fmla="*/ 13 w 32"/>
                  <a:gd name="T47" fmla="*/ 7 h 42"/>
                  <a:gd name="T48" fmla="*/ 10 w 32"/>
                  <a:gd name="T49" fmla="*/ 9 h 42"/>
                  <a:gd name="T50" fmla="*/ 8 w 32"/>
                  <a:gd name="T51" fmla="*/ 14 h 42"/>
                  <a:gd name="T52" fmla="*/ 8 w 32"/>
                  <a:gd name="T53" fmla="*/ 21 h 42"/>
                  <a:gd name="T54" fmla="*/ 24 w 32"/>
                  <a:gd name="T55" fmla="*/ 21 h 42"/>
                  <a:gd name="T56" fmla="*/ 24 w 32"/>
                  <a:gd name="T57" fmla="*/ 20 h 42"/>
                  <a:gd name="T58" fmla="*/ 24 w 32"/>
                  <a:gd name="T59" fmla="*/ 19 h 42"/>
                  <a:gd name="T60" fmla="*/ 9 w 32"/>
                  <a:gd name="T61" fmla="*/ 30 h 42"/>
                  <a:gd name="T62" fmla="*/ 12 w 32"/>
                  <a:gd name="T63" fmla="*/ 34 h 42"/>
                  <a:gd name="T64" fmla="*/ 16 w 32"/>
                  <a:gd name="T65" fmla="*/ 36 h 42"/>
                  <a:gd name="T66" fmla="*/ 19 w 32"/>
                  <a:gd name="T67" fmla="*/ 35 h 42"/>
                  <a:gd name="T68" fmla="*/ 22 w 32"/>
                  <a:gd name="T69" fmla="*/ 32 h 42"/>
                  <a:gd name="T70" fmla="*/ 24 w 32"/>
                  <a:gd name="T71" fmla="*/ 27 h 42"/>
                  <a:gd name="T72" fmla="*/ 24 w 32"/>
                  <a:gd name="T73" fmla="*/ 2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2" h="42">
                    <a:moveTo>
                      <a:pt x="32" y="21"/>
                    </a:moveTo>
                    <a:cubicBezTo>
                      <a:pt x="32" y="24"/>
                      <a:pt x="32" y="27"/>
                      <a:pt x="31" y="30"/>
                    </a:cubicBezTo>
                    <a:cubicBezTo>
                      <a:pt x="30" y="32"/>
                      <a:pt x="29" y="34"/>
                      <a:pt x="28" y="36"/>
                    </a:cubicBezTo>
                    <a:cubicBezTo>
                      <a:pt x="26" y="38"/>
                      <a:pt x="24" y="39"/>
                      <a:pt x="22" y="40"/>
                    </a:cubicBezTo>
                    <a:cubicBezTo>
                      <a:pt x="20" y="41"/>
                      <a:pt x="18" y="42"/>
                      <a:pt x="15" y="42"/>
                    </a:cubicBezTo>
                    <a:cubicBezTo>
                      <a:pt x="13" y="42"/>
                      <a:pt x="11" y="41"/>
                      <a:pt x="9" y="41"/>
                    </a:cubicBezTo>
                    <a:cubicBezTo>
                      <a:pt x="7" y="40"/>
                      <a:pt x="6" y="39"/>
                      <a:pt x="4" y="37"/>
                    </a:cubicBezTo>
                    <a:cubicBezTo>
                      <a:pt x="3" y="35"/>
                      <a:pt x="2" y="33"/>
                      <a:pt x="1" y="30"/>
                    </a:cubicBezTo>
                    <a:cubicBezTo>
                      <a:pt x="0" y="28"/>
                      <a:pt x="0" y="25"/>
                      <a:pt x="0" y="21"/>
                    </a:cubicBezTo>
                    <a:cubicBezTo>
                      <a:pt x="0" y="18"/>
                      <a:pt x="0" y="15"/>
                      <a:pt x="1" y="12"/>
                    </a:cubicBezTo>
                    <a:cubicBezTo>
                      <a:pt x="2" y="9"/>
                      <a:pt x="3" y="7"/>
                      <a:pt x="4" y="5"/>
                    </a:cubicBezTo>
                    <a:cubicBezTo>
                      <a:pt x="6" y="3"/>
                      <a:pt x="7" y="2"/>
                      <a:pt x="9" y="1"/>
                    </a:cubicBezTo>
                    <a:cubicBezTo>
                      <a:pt x="12" y="0"/>
                      <a:pt x="14" y="0"/>
                      <a:pt x="16" y="0"/>
                    </a:cubicBezTo>
                    <a:cubicBezTo>
                      <a:pt x="19" y="0"/>
                      <a:pt x="21" y="0"/>
                      <a:pt x="23" y="1"/>
                    </a:cubicBezTo>
                    <a:cubicBezTo>
                      <a:pt x="25" y="2"/>
                      <a:pt x="26" y="3"/>
                      <a:pt x="28" y="4"/>
                    </a:cubicBezTo>
                    <a:cubicBezTo>
                      <a:pt x="29" y="6"/>
                      <a:pt x="30" y="8"/>
                      <a:pt x="31" y="11"/>
                    </a:cubicBezTo>
                    <a:cubicBezTo>
                      <a:pt x="31" y="14"/>
                      <a:pt x="32" y="17"/>
                      <a:pt x="32" y="21"/>
                    </a:cubicBezTo>
                    <a:close/>
                    <a:moveTo>
                      <a:pt x="8" y="21"/>
                    </a:moveTo>
                    <a:cubicBezTo>
                      <a:pt x="8" y="21"/>
                      <a:pt x="8" y="21"/>
                      <a:pt x="8" y="22"/>
                    </a:cubicBezTo>
                    <a:cubicBezTo>
                      <a:pt x="8" y="22"/>
                      <a:pt x="8" y="23"/>
                      <a:pt x="8" y="23"/>
                    </a:cubicBezTo>
                    <a:cubicBezTo>
                      <a:pt x="23" y="12"/>
                      <a:pt x="23" y="12"/>
                      <a:pt x="23" y="12"/>
                    </a:cubicBezTo>
                    <a:cubicBezTo>
                      <a:pt x="22" y="10"/>
                      <a:pt x="21" y="8"/>
                      <a:pt x="20" y="7"/>
                    </a:cubicBezTo>
                    <a:cubicBezTo>
                      <a:pt x="19" y="6"/>
                      <a:pt x="18" y="6"/>
                      <a:pt x="16" y="6"/>
                    </a:cubicBezTo>
                    <a:cubicBezTo>
                      <a:pt x="15" y="6"/>
                      <a:pt x="14" y="6"/>
                      <a:pt x="13" y="7"/>
                    </a:cubicBezTo>
                    <a:cubicBezTo>
                      <a:pt x="12" y="7"/>
                      <a:pt x="11" y="8"/>
                      <a:pt x="10" y="9"/>
                    </a:cubicBezTo>
                    <a:cubicBezTo>
                      <a:pt x="9" y="11"/>
                      <a:pt x="9" y="12"/>
                      <a:pt x="8" y="14"/>
                    </a:cubicBezTo>
                    <a:cubicBezTo>
                      <a:pt x="8" y="16"/>
                      <a:pt x="8" y="18"/>
                      <a:pt x="8" y="21"/>
                    </a:cubicBezTo>
                    <a:close/>
                    <a:moveTo>
                      <a:pt x="24" y="21"/>
                    </a:moveTo>
                    <a:cubicBezTo>
                      <a:pt x="24" y="20"/>
                      <a:pt x="24" y="20"/>
                      <a:pt x="24" y="20"/>
                    </a:cubicBezTo>
                    <a:cubicBezTo>
                      <a:pt x="24" y="19"/>
                      <a:pt x="24" y="19"/>
                      <a:pt x="24" y="19"/>
                    </a:cubicBezTo>
                    <a:cubicBezTo>
                      <a:pt x="9" y="30"/>
                      <a:pt x="9" y="30"/>
                      <a:pt x="9" y="30"/>
                    </a:cubicBezTo>
                    <a:cubicBezTo>
                      <a:pt x="10" y="32"/>
                      <a:pt x="11" y="33"/>
                      <a:pt x="12" y="34"/>
                    </a:cubicBezTo>
                    <a:cubicBezTo>
                      <a:pt x="13" y="35"/>
                      <a:pt x="14" y="36"/>
                      <a:pt x="16" y="36"/>
                    </a:cubicBezTo>
                    <a:cubicBezTo>
                      <a:pt x="17" y="36"/>
                      <a:pt x="18" y="35"/>
                      <a:pt x="19" y="35"/>
                    </a:cubicBezTo>
                    <a:cubicBezTo>
                      <a:pt x="20" y="34"/>
                      <a:pt x="21" y="33"/>
                      <a:pt x="22" y="32"/>
                    </a:cubicBezTo>
                    <a:cubicBezTo>
                      <a:pt x="23" y="31"/>
                      <a:pt x="23" y="29"/>
                      <a:pt x="24" y="27"/>
                    </a:cubicBezTo>
                    <a:cubicBezTo>
                      <a:pt x="24" y="25"/>
                      <a:pt x="24" y="23"/>
                      <a:pt x="24" y="2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a:ln>
                    <a:noFill/>
                  </a:ln>
                  <a:solidFill>
                    <a:srgbClr val="FFFFFF"/>
                  </a:solidFill>
                  <a:effectLst/>
                  <a:uLnTx/>
                  <a:uFillTx/>
                  <a:latin typeface="Segoe UI"/>
                  <a:ea typeface="+mn-ea"/>
                  <a:cs typeface="+mn-cs"/>
                </a:endParaRPr>
              </a:p>
            </p:txBody>
          </p:sp>
          <p:sp>
            <p:nvSpPr>
              <p:cNvPr id="364" name="Freeform 16"/>
              <p:cNvSpPr>
                <a:spLocks noEditPoints="1"/>
              </p:cNvSpPr>
              <p:nvPr/>
            </p:nvSpPr>
            <p:spPr bwMode="auto">
              <a:xfrm>
                <a:off x="7308" y="2045"/>
                <a:ext cx="42" cy="56"/>
              </a:xfrm>
              <a:custGeom>
                <a:avLst/>
                <a:gdLst>
                  <a:gd name="T0" fmla="*/ 32 w 32"/>
                  <a:gd name="T1" fmla="*/ 21 h 42"/>
                  <a:gd name="T2" fmla="*/ 31 w 32"/>
                  <a:gd name="T3" fmla="*/ 30 h 42"/>
                  <a:gd name="T4" fmla="*/ 28 w 32"/>
                  <a:gd name="T5" fmla="*/ 36 h 42"/>
                  <a:gd name="T6" fmla="*/ 23 w 32"/>
                  <a:gd name="T7" fmla="*/ 40 h 42"/>
                  <a:gd name="T8" fmla="*/ 16 w 32"/>
                  <a:gd name="T9" fmla="*/ 42 h 42"/>
                  <a:gd name="T10" fmla="*/ 9 w 32"/>
                  <a:gd name="T11" fmla="*/ 41 h 42"/>
                  <a:gd name="T12" fmla="*/ 5 w 32"/>
                  <a:gd name="T13" fmla="*/ 37 h 42"/>
                  <a:gd name="T14" fmla="*/ 1 w 32"/>
                  <a:gd name="T15" fmla="*/ 30 h 42"/>
                  <a:gd name="T16" fmla="*/ 0 w 32"/>
                  <a:gd name="T17" fmla="*/ 21 h 42"/>
                  <a:gd name="T18" fmla="*/ 1 w 32"/>
                  <a:gd name="T19" fmla="*/ 12 h 42"/>
                  <a:gd name="T20" fmla="*/ 4 w 32"/>
                  <a:gd name="T21" fmla="*/ 5 h 42"/>
                  <a:gd name="T22" fmla="*/ 10 w 32"/>
                  <a:gd name="T23" fmla="*/ 1 h 42"/>
                  <a:gd name="T24" fmla="*/ 17 w 32"/>
                  <a:gd name="T25" fmla="*/ 0 h 42"/>
                  <a:gd name="T26" fmla="*/ 23 w 32"/>
                  <a:gd name="T27" fmla="*/ 1 h 42"/>
                  <a:gd name="T28" fmla="*/ 28 w 32"/>
                  <a:gd name="T29" fmla="*/ 4 h 42"/>
                  <a:gd name="T30" fmla="*/ 31 w 32"/>
                  <a:gd name="T31" fmla="*/ 11 h 42"/>
                  <a:gd name="T32" fmla="*/ 32 w 32"/>
                  <a:gd name="T33" fmla="*/ 21 h 42"/>
                  <a:gd name="T34" fmla="*/ 8 w 32"/>
                  <a:gd name="T35" fmla="*/ 21 h 42"/>
                  <a:gd name="T36" fmla="*/ 8 w 32"/>
                  <a:gd name="T37" fmla="*/ 22 h 42"/>
                  <a:gd name="T38" fmla="*/ 8 w 32"/>
                  <a:gd name="T39" fmla="*/ 23 h 42"/>
                  <a:gd name="T40" fmla="*/ 23 w 32"/>
                  <a:gd name="T41" fmla="*/ 12 h 42"/>
                  <a:gd name="T42" fmla="*/ 20 w 32"/>
                  <a:gd name="T43" fmla="*/ 7 h 42"/>
                  <a:gd name="T44" fmla="*/ 16 w 32"/>
                  <a:gd name="T45" fmla="*/ 6 h 42"/>
                  <a:gd name="T46" fmla="*/ 13 w 32"/>
                  <a:gd name="T47" fmla="*/ 7 h 42"/>
                  <a:gd name="T48" fmla="*/ 10 w 32"/>
                  <a:gd name="T49" fmla="*/ 9 h 42"/>
                  <a:gd name="T50" fmla="*/ 9 w 32"/>
                  <a:gd name="T51" fmla="*/ 14 h 42"/>
                  <a:gd name="T52" fmla="*/ 8 w 32"/>
                  <a:gd name="T53" fmla="*/ 21 h 42"/>
                  <a:gd name="T54" fmla="*/ 24 w 32"/>
                  <a:gd name="T55" fmla="*/ 21 h 42"/>
                  <a:gd name="T56" fmla="*/ 24 w 32"/>
                  <a:gd name="T57" fmla="*/ 20 h 42"/>
                  <a:gd name="T58" fmla="*/ 24 w 32"/>
                  <a:gd name="T59" fmla="*/ 19 h 42"/>
                  <a:gd name="T60" fmla="*/ 9 w 32"/>
                  <a:gd name="T61" fmla="*/ 30 h 42"/>
                  <a:gd name="T62" fmla="*/ 12 w 32"/>
                  <a:gd name="T63" fmla="*/ 34 h 42"/>
                  <a:gd name="T64" fmla="*/ 16 w 32"/>
                  <a:gd name="T65" fmla="*/ 36 h 42"/>
                  <a:gd name="T66" fmla="*/ 19 w 32"/>
                  <a:gd name="T67" fmla="*/ 35 h 42"/>
                  <a:gd name="T68" fmla="*/ 22 w 32"/>
                  <a:gd name="T69" fmla="*/ 32 h 42"/>
                  <a:gd name="T70" fmla="*/ 24 w 32"/>
                  <a:gd name="T71" fmla="*/ 27 h 42"/>
                  <a:gd name="T72" fmla="*/ 24 w 32"/>
                  <a:gd name="T73" fmla="*/ 2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2" h="42">
                    <a:moveTo>
                      <a:pt x="32" y="21"/>
                    </a:moveTo>
                    <a:cubicBezTo>
                      <a:pt x="32" y="24"/>
                      <a:pt x="32" y="27"/>
                      <a:pt x="31" y="30"/>
                    </a:cubicBezTo>
                    <a:cubicBezTo>
                      <a:pt x="30" y="32"/>
                      <a:pt x="29" y="34"/>
                      <a:pt x="28" y="36"/>
                    </a:cubicBezTo>
                    <a:cubicBezTo>
                      <a:pt x="26" y="38"/>
                      <a:pt x="25" y="39"/>
                      <a:pt x="23" y="40"/>
                    </a:cubicBezTo>
                    <a:cubicBezTo>
                      <a:pt x="21" y="41"/>
                      <a:pt x="18" y="42"/>
                      <a:pt x="16" y="42"/>
                    </a:cubicBezTo>
                    <a:cubicBezTo>
                      <a:pt x="13" y="42"/>
                      <a:pt x="11" y="41"/>
                      <a:pt x="9" y="41"/>
                    </a:cubicBezTo>
                    <a:cubicBezTo>
                      <a:pt x="8" y="40"/>
                      <a:pt x="6" y="39"/>
                      <a:pt x="5" y="37"/>
                    </a:cubicBezTo>
                    <a:cubicBezTo>
                      <a:pt x="3" y="35"/>
                      <a:pt x="2" y="33"/>
                      <a:pt x="1" y="30"/>
                    </a:cubicBezTo>
                    <a:cubicBezTo>
                      <a:pt x="1" y="28"/>
                      <a:pt x="0" y="25"/>
                      <a:pt x="0" y="21"/>
                    </a:cubicBezTo>
                    <a:cubicBezTo>
                      <a:pt x="0" y="18"/>
                      <a:pt x="1" y="15"/>
                      <a:pt x="1" y="12"/>
                    </a:cubicBezTo>
                    <a:cubicBezTo>
                      <a:pt x="2" y="9"/>
                      <a:pt x="3" y="7"/>
                      <a:pt x="4" y="5"/>
                    </a:cubicBezTo>
                    <a:cubicBezTo>
                      <a:pt x="6" y="3"/>
                      <a:pt x="8" y="2"/>
                      <a:pt x="10" y="1"/>
                    </a:cubicBezTo>
                    <a:cubicBezTo>
                      <a:pt x="12" y="0"/>
                      <a:pt x="14" y="0"/>
                      <a:pt x="17" y="0"/>
                    </a:cubicBezTo>
                    <a:cubicBezTo>
                      <a:pt x="19" y="0"/>
                      <a:pt x="21" y="0"/>
                      <a:pt x="23" y="1"/>
                    </a:cubicBezTo>
                    <a:cubicBezTo>
                      <a:pt x="25" y="2"/>
                      <a:pt x="26" y="3"/>
                      <a:pt x="28" y="4"/>
                    </a:cubicBezTo>
                    <a:cubicBezTo>
                      <a:pt x="29" y="6"/>
                      <a:pt x="30" y="8"/>
                      <a:pt x="31" y="11"/>
                    </a:cubicBezTo>
                    <a:cubicBezTo>
                      <a:pt x="32" y="14"/>
                      <a:pt x="32" y="17"/>
                      <a:pt x="32" y="21"/>
                    </a:cubicBezTo>
                    <a:close/>
                    <a:moveTo>
                      <a:pt x="8" y="21"/>
                    </a:moveTo>
                    <a:cubicBezTo>
                      <a:pt x="8" y="21"/>
                      <a:pt x="8" y="21"/>
                      <a:pt x="8" y="22"/>
                    </a:cubicBezTo>
                    <a:cubicBezTo>
                      <a:pt x="8" y="22"/>
                      <a:pt x="8" y="23"/>
                      <a:pt x="8" y="23"/>
                    </a:cubicBezTo>
                    <a:cubicBezTo>
                      <a:pt x="23" y="12"/>
                      <a:pt x="23" y="12"/>
                      <a:pt x="23" y="12"/>
                    </a:cubicBezTo>
                    <a:cubicBezTo>
                      <a:pt x="23" y="10"/>
                      <a:pt x="22" y="8"/>
                      <a:pt x="20" y="7"/>
                    </a:cubicBezTo>
                    <a:cubicBezTo>
                      <a:pt x="19" y="6"/>
                      <a:pt x="18" y="6"/>
                      <a:pt x="16" y="6"/>
                    </a:cubicBezTo>
                    <a:cubicBezTo>
                      <a:pt x="15" y="6"/>
                      <a:pt x="14" y="6"/>
                      <a:pt x="13" y="7"/>
                    </a:cubicBezTo>
                    <a:cubicBezTo>
                      <a:pt x="12" y="7"/>
                      <a:pt x="11" y="8"/>
                      <a:pt x="10" y="9"/>
                    </a:cubicBezTo>
                    <a:cubicBezTo>
                      <a:pt x="10" y="11"/>
                      <a:pt x="9" y="12"/>
                      <a:pt x="9" y="14"/>
                    </a:cubicBezTo>
                    <a:cubicBezTo>
                      <a:pt x="8" y="16"/>
                      <a:pt x="8" y="18"/>
                      <a:pt x="8" y="21"/>
                    </a:cubicBezTo>
                    <a:close/>
                    <a:moveTo>
                      <a:pt x="24" y="21"/>
                    </a:moveTo>
                    <a:cubicBezTo>
                      <a:pt x="24" y="20"/>
                      <a:pt x="24" y="20"/>
                      <a:pt x="24" y="20"/>
                    </a:cubicBezTo>
                    <a:cubicBezTo>
                      <a:pt x="24" y="19"/>
                      <a:pt x="24" y="19"/>
                      <a:pt x="24" y="19"/>
                    </a:cubicBezTo>
                    <a:cubicBezTo>
                      <a:pt x="9" y="30"/>
                      <a:pt x="9" y="30"/>
                      <a:pt x="9" y="30"/>
                    </a:cubicBezTo>
                    <a:cubicBezTo>
                      <a:pt x="10" y="32"/>
                      <a:pt x="11" y="33"/>
                      <a:pt x="12" y="34"/>
                    </a:cubicBezTo>
                    <a:cubicBezTo>
                      <a:pt x="13" y="35"/>
                      <a:pt x="15" y="36"/>
                      <a:pt x="16" y="36"/>
                    </a:cubicBezTo>
                    <a:cubicBezTo>
                      <a:pt x="17" y="36"/>
                      <a:pt x="18" y="35"/>
                      <a:pt x="19" y="35"/>
                    </a:cubicBezTo>
                    <a:cubicBezTo>
                      <a:pt x="20" y="34"/>
                      <a:pt x="21" y="33"/>
                      <a:pt x="22" y="32"/>
                    </a:cubicBezTo>
                    <a:cubicBezTo>
                      <a:pt x="23" y="31"/>
                      <a:pt x="23" y="29"/>
                      <a:pt x="24" y="27"/>
                    </a:cubicBezTo>
                    <a:cubicBezTo>
                      <a:pt x="24" y="25"/>
                      <a:pt x="24" y="23"/>
                      <a:pt x="24" y="2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a:ln>
                    <a:noFill/>
                  </a:ln>
                  <a:solidFill>
                    <a:srgbClr val="FFFFFF"/>
                  </a:solidFill>
                  <a:effectLst/>
                  <a:uLnTx/>
                  <a:uFillTx/>
                  <a:latin typeface="Segoe UI"/>
                  <a:ea typeface="+mn-ea"/>
                  <a:cs typeface="+mn-cs"/>
                </a:endParaRPr>
              </a:p>
            </p:txBody>
          </p:sp>
          <p:sp>
            <p:nvSpPr>
              <p:cNvPr id="365" name="Freeform 17"/>
              <p:cNvSpPr>
                <a:spLocks/>
              </p:cNvSpPr>
              <p:nvPr/>
            </p:nvSpPr>
            <p:spPr bwMode="auto">
              <a:xfrm>
                <a:off x="7357" y="2045"/>
                <a:ext cx="39" cy="55"/>
              </a:xfrm>
              <a:custGeom>
                <a:avLst/>
                <a:gdLst>
                  <a:gd name="T0" fmla="*/ 1 w 39"/>
                  <a:gd name="T1" fmla="*/ 55 h 55"/>
                  <a:gd name="T2" fmla="*/ 1 w 39"/>
                  <a:gd name="T3" fmla="*/ 45 h 55"/>
                  <a:gd name="T4" fmla="*/ 16 w 39"/>
                  <a:gd name="T5" fmla="*/ 45 h 55"/>
                  <a:gd name="T6" fmla="*/ 16 w 39"/>
                  <a:gd name="T7" fmla="*/ 11 h 55"/>
                  <a:gd name="T8" fmla="*/ 4 w 39"/>
                  <a:gd name="T9" fmla="*/ 17 h 55"/>
                  <a:gd name="T10" fmla="*/ 0 w 39"/>
                  <a:gd name="T11" fmla="*/ 9 h 55"/>
                  <a:gd name="T12" fmla="*/ 17 w 39"/>
                  <a:gd name="T13" fmla="*/ 0 h 55"/>
                  <a:gd name="T14" fmla="*/ 27 w 39"/>
                  <a:gd name="T15" fmla="*/ 0 h 55"/>
                  <a:gd name="T16" fmla="*/ 27 w 39"/>
                  <a:gd name="T17" fmla="*/ 45 h 55"/>
                  <a:gd name="T18" fmla="*/ 39 w 39"/>
                  <a:gd name="T19" fmla="*/ 45 h 55"/>
                  <a:gd name="T20" fmla="*/ 39 w 39"/>
                  <a:gd name="T21" fmla="*/ 55 h 55"/>
                  <a:gd name="T22" fmla="*/ 1 w 39"/>
                  <a:gd name="T23" fmla="*/ 5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9" h="55">
                    <a:moveTo>
                      <a:pt x="1" y="55"/>
                    </a:moveTo>
                    <a:lnTo>
                      <a:pt x="1" y="45"/>
                    </a:lnTo>
                    <a:lnTo>
                      <a:pt x="16" y="45"/>
                    </a:lnTo>
                    <a:lnTo>
                      <a:pt x="16" y="11"/>
                    </a:lnTo>
                    <a:lnTo>
                      <a:pt x="4" y="17"/>
                    </a:lnTo>
                    <a:lnTo>
                      <a:pt x="0" y="9"/>
                    </a:lnTo>
                    <a:lnTo>
                      <a:pt x="17" y="0"/>
                    </a:lnTo>
                    <a:lnTo>
                      <a:pt x="27" y="0"/>
                    </a:lnTo>
                    <a:lnTo>
                      <a:pt x="27" y="45"/>
                    </a:lnTo>
                    <a:lnTo>
                      <a:pt x="39" y="45"/>
                    </a:lnTo>
                    <a:lnTo>
                      <a:pt x="39" y="55"/>
                    </a:lnTo>
                    <a:lnTo>
                      <a:pt x="1" y="5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a:ln>
                    <a:noFill/>
                  </a:ln>
                  <a:solidFill>
                    <a:srgbClr val="FFFFFF"/>
                  </a:solidFill>
                  <a:effectLst/>
                  <a:uLnTx/>
                  <a:uFillTx/>
                  <a:latin typeface="Segoe UI"/>
                  <a:ea typeface="+mn-ea"/>
                  <a:cs typeface="+mn-cs"/>
                </a:endParaRPr>
              </a:p>
            </p:txBody>
          </p:sp>
          <p:sp>
            <p:nvSpPr>
              <p:cNvPr id="366" name="Freeform 18"/>
              <p:cNvSpPr>
                <a:spLocks/>
              </p:cNvSpPr>
              <p:nvPr/>
            </p:nvSpPr>
            <p:spPr bwMode="auto">
              <a:xfrm>
                <a:off x="7404" y="2045"/>
                <a:ext cx="38" cy="55"/>
              </a:xfrm>
              <a:custGeom>
                <a:avLst/>
                <a:gdLst>
                  <a:gd name="T0" fmla="*/ 2 w 38"/>
                  <a:gd name="T1" fmla="*/ 55 h 55"/>
                  <a:gd name="T2" fmla="*/ 2 w 38"/>
                  <a:gd name="T3" fmla="*/ 45 h 55"/>
                  <a:gd name="T4" fmla="*/ 16 w 38"/>
                  <a:gd name="T5" fmla="*/ 45 h 55"/>
                  <a:gd name="T6" fmla="*/ 16 w 38"/>
                  <a:gd name="T7" fmla="*/ 11 h 55"/>
                  <a:gd name="T8" fmla="*/ 4 w 38"/>
                  <a:gd name="T9" fmla="*/ 17 h 55"/>
                  <a:gd name="T10" fmla="*/ 0 w 38"/>
                  <a:gd name="T11" fmla="*/ 9 h 55"/>
                  <a:gd name="T12" fmla="*/ 17 w 38"/>
                  <a:gd name="T13" fmla="*/ 0 h 55"/>
                  <a:gd name="T14" fmla="*/ 26 w 38"/>
                  <a:gd name="T15" fmla="*/ 0 h 55"/>
                  <a:gd name="T16" fmla="*/ 26 w 38"/>
                  <a:gd name="T17" fmla="*/ 45 h 55"/>
                  <a:gd name="T18" fmla="*/ 38 w 38"/>
                  <a:gd name="T19" fmla="*/ 45 h 55"/>
                  <a:gd name="T20" fmla="*/ 38 w 38"/>
                  <a:gd name="T21" fmla="*/ 55 h 55"/>
                  <a:gd name="T22" fmla="*/ 2 w 38"/>
                  <a:gd name="T23" fmla="*/ 5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8" h="55">
                    <a:moveTo>
                      <a:pt x="2" y="55"/>
                    </a:moveTo>
                    <a:lnTo>
                      <a:pt x="2" y="45"/>
                    </a:lnTo>
                    <a:lnTo>
                      <a:pt x="16" y="45"/>
                    </a:lnTo>
                    <a:lnTo>
                      <a:pt x="16" y="11"/>
                    </a:lnTo>
                    <a:lnTo>
                      <a:pt x="4" y="17"/>
                    </a:lnTo>
                    <a:lnTo>
                      <a:pt x="0" y="9"/>
                    </a:lnTo>
                    <a:lnTo>
                      <a:pt x="17" y="0"/>
                    </a:lnTo>
                    <a:lnTo>
                      <a:pt x="26" y="0"/>
                    </a:lnTo>
                    <a:lnTo>
                      <a:pt x="26" y="45"/>
                    </a:lnTo>
                    <a:lnTo>
                      <a:pt x="38" y="45"/>
                    </a:lnTo>
                    <a:lnTo>
                      <a:pt x="38" y="55"/>
                    </a:lnTo>
                    <a:lnTo>
                      <a:pt x="2" y="5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a:ln>
                    <a:noFill/>
                  </a:ln>
                  <a:solidFill>
                    <a:srgbClr val="FFFFFF"/>
                  </a:solidFill>
                  <a:effectLst/>
                  <a:uLnTx/>
                  <a:uFillTx/>
                  <a:latin typeface="Segoe UI"/>
                  <a:ea typeface="+mn-ea"/>
                  <a:cs typeface="+mn-cs"/>
                </a:endParaRPr>
              </a:p>
            </p:txBody>
          </p:sp>
          <p:sp>
            <p:nvSpPr>
              <p:cNvPr id="367" name="Freeform 19"/>
              <p:cNvSpPr>
                <a:spLocks/>
              </p:cNvSpPr>
              <p:nvPr/>
            </p:nvSpPr>
            <p:spPr bwMode="auto">
              <a:xfrm>
                <a:off x="7452" y="2045"/>
                <a:ext cx="37" cy="55"/>
              </a:xfrm>
              <a:custGeom>
                <a:avLst/>
                <a:gdLst>
                  <a:gd name="T0" fmla="*/ 1 w 37"/>
                  <a:gd name="T1" fmla="*/ 55 h 55"/>
                  <a:gd name="T2" fmla="*/ 1 w 37"/>
                  <a:gd name="T3" fmla="*/ 45 h 55"/>
                  <a:gd name="T4" fmla="*/ 14 w 37"/>
                  <a:gd name="T5" fmla="*/ 45 h 55"/>
                  <a:gd name="T6" fmla="*/ 14 w 37"/>
                  <a:gd name="T7" fmla="*/ 11 h 55"/>
                  <a:gd name="T8" fmla="*/ 2 w 37"/>
                  <a:gd name="T9" fmla="*/ 17 h 55"/>
                  <a:gd name="T10" fmla="*/ 0 w 37"/>
                  <a:gd name="T11" fmla="*/ 9 h 55"/>
                  <a:gd name="T12" fmla="*/ 17 w 37"/>
                  <a:gd name="T13" fmla="*/ 0 h 55"/>
                  <a:gd name="T14" fmla="*/ 25 w 37"/>
                  <a:gd name="T15" fmla="*/ 0 h 55"/>
                  <a:gd name="T16" fmla="*/ 25 w 37"/>
                  <a:gd name="T17" fmla="*/ 45 h 55"/>
                  <a:gd name="T18" fmla="*/ 37 w 37"/>
                  <a:gd name="T19" fmla="*/ 45 h 55"/>
                  <a:gd name="T20" fmla="*/ 37 w 37"/>
                  <a:gd name="T21" fmla="*/ 55 h 55"/>
                  <a:gd name="T22" fmla="*/ 1 w 37"/>
                  <a:gd name="T23" fmla="*/ 5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5">
                    <a:moveTo>
                      <a:pt x="1" y="55"/>
                    </a:moveTo>
                    <a:lnTo>
                      <a:pt x="1" y="45"/>
                    </a:lnTo>
                    <a:lnTo>
                      <a:pt x="14" y="45"/>
                    </a:lnTo>
                    <a:lnTo>
                      <a:pt x="14" y="11"/>
                    </a:lnTo>
                    <a:lnTo>
                      <a:pt x="2" y="17"/>
                    </a:lnTo>
                    <a:lnTo>
                      <a:pt x="0" y="9"/>
                    </a:lnTo>
                    <a:lnTo>
                      <a:pt x="17" y="0"/>
                    </a:lnTo>
                    <a:lnTo>
                      <a:pt x="25" y="0"/>
                    </a:lnTo>
                    <a:lnTo>
                      <a:pt x="25" y="45"/>
                    </a:lnTo>
                    <a:lnTo>
                      <a:pt x="37" y="45"/>
                    </a:lnTo>
                    <a:lnTo>
                      <a:pt x="37" y="55"/>
                    </a:lnTo>
                    <a:lnTo>
                      <a:pt x="1" y="5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a:ln>
                    <a:noFill/>
                  </a:ln>
                  <a:solidFill>
                    <a:srgbClr val="FFFFFF"/>
                  </a:solidFill>
                  <a:effectLst/>
                  <a:uLnTx/>
                  <a:uFillTx/>
                  <a:latin typeface="Segoe UI"/>
                  <a:ea typeface="+mn-ea"/>
                  <a:cs typeface="+mn-cs"/>
                </a:endParaRPr>
              </a:p>
            </p:txBody>
          </p:sp>
          <p:sp>
            <p:nvSpPr>
              <p:cNvPr id="368" name="Freeform 20"/>
              <p:cNvSpPr>
                <a:spLocks noEditPoints="1"/>
              </p:cNvSpPr>
              <p:nvPr/>
            </p:nvSpPr>
            <p:spPr bwMode="auto">
              <a:xfrm>
                <a:off x="7496" y="2045"/>
                <a:ext cx="43" cy="56"/>
              </a:xfrm>
              <a:custGeom>
                <a:avLst/>
                <a:gdLst>
                  <a:gd name="T0" fmla="*/ 32 w 32"/>
                  <a:gd name="T1" fmla="*/ 21 h 42"/>
                  <a:gd name="T2" fmla="*/ 31 w 32"/>
                  <a:gd name="T3" fmla="*/ 30 h 42"/>
                  <a:gd name="T4" fmla="*/ 28 w 32"/>
                  <a:gd name="T5" fmla="*/ 36 h 42"/>
                  <a:gd name="T6" fmla="*/ 22 w 32"/>
                  <a:gd name="T7" fmla="*/ 40 h 42"/>
                  <a:gd name="T8" fmla="*/ 15 w 32"/>
                  <a:gd name="T9" fmla="*/ 42 h 42"/>
                  <a:gd name="T10" fmla="*/ 9 w 32"/>
                  <a:gd name="T11" fmla="*/ 41 h 42"/>
                  <a:gd name="T12" fmla="*/ 4 w 32"/>
                  <a:gd name="T13" fmla="*/ 37 h 42"/>
                  <a:gd name="T14" fmla="*/ 1 w 32"/>
                  <a:gd name="T15" fmla="*/ 30 h 42"/>
                  <a:gd name="T16" fmla="*/ 0 w 32"/>
                  <a:gd name="T17" fmla="*/ 21 h 42"/>
                  <a:gd name="T18" fmla="*/ 1 w 32"/>
                  <a:gd name="T19" fmla="*/ 12 h 42"/>
                  <a:gd name="T20" fmla="*/ 4 w 32"/>
                  <a:gd name="T21" fmla="*/ 5 h 42"/>
                  <a:gd name="T22" fmla="*/ 9 w 32"/>
                  <a:gd name="T23" fmla="*/ 1 h 42"/>
                  <a:gd name="T24" fmla="*/ 16 w 32"/>
                  <a:gd name="T25" fmla="*/ 0 h 42"/>
                  <a:gd name="T26" fmla="*/ 23 w 32"/>
                  <a:gd name="T27" fmla="*/ 1 h 42"/>
                  <a:gd name="T28" fmla="*/ 27 w 32"/>
                  <a:gd name="T29" fmla="*/ 4 h 42"/>
                  <a:gd name="T30" fmla="*/ 31 w 32"/>
                  <a:gd name="T31" fmla="*/ 11 h 42"/>
                  <a:gd name="T32" fmla="*/ 32 w 32"/>
                  <a:gd name="T33" fmla="*/ 21 h 42"/>
                  <a:gd name="T34" fmla="*/ 8 w 32"/>
                  <a:gd name="T35" fmla="*/ 21 h 42"/>
                  <a:gd name="T36" fmla="*/ 8 w 32"/>
                  <a:gd name="T37" fmla="*/ 22 h 42"/>
                  <a:gd name="T38" fmla="*/ 8 w 32"/>
                  <a:gd name="T39" fmla="*/ 23 h 42"/>
                  <a:gd name="T40" fmla="*/ 23 w 32"/>
                  <a:gd name="T41" fmla="*/ 12 h 42"/>
                  <a:gd name="T42" fmla="*/ 20 w 32"/>
                  <a:gd name="T43" fmla="*/ 7 h 42"/>
                  <a:gd name="T44" fmla="*/ 16 w 32"/>
                  <a:gd name="T45" fmla="*/ 6 h 42"/>
                  <a:gd name="T46" fmla="*/ 13 w 32"/>
                  <a:gd name="T47" fmla="*/ 7 h 42"/>
                  <a:gd name="T48" fmla="*/ 10 w 32"/>
                  <a:gd name="T49" fmla="*/ 9 h 42"/>
                  <a:gd name="T50" fmla="*/ 8 w 32"/>
                  <a:gd name="T51" fmla="*/ 14 h 42"/>
                  <a:gd name="T52" fmla="*/ 8 w 32"/>
                  <a:gd name="T53" fmla="*/ 21 h 42"/>
                  <a:gd name="T54" fmla="*/ 24 w 32"/>
                  <a:gd name="T55" fmla="*/ 21 h 42"/>
                  <a:gd name="T56" fmla="*/ 24 w 32"/>
                  <a:gd name="T57" fmla="*/ 20 h 42"/>
                  <a:gd name="T58" fmla="*/ 24 w 32"/>
                  <a:gd name="T59" fmla="*/ 19 h 42"/>
                  <a:gd name="T60" fmla="*/ 9 w 32"/>
                  <a:gd name="T61" fmla="*/ 30 h 42"/>
                  <a:gd name="T62" fmla="*/ 12 w 32"/>
                  <a:gd name="T63" fmla="*/ 34 h 42"/>
                  <a:gd name="T64" fmla="*/ 16 w 32"/>
                  <a:gd name="T65" fmla="*/ 36 h 42"/>
                  <a:gd name="T66" fmla="*/ 19 w 32"/>
                  <a:gd name="T67" fmla="*/ 35 h 42"/>
                  <a:gd name="T68" fmla="*/ 22 w 32"/>
                  <a:gd name="T69" fmla="*/ 32 h 42"/>
                  <a:gd name="T70" fmla="*/ 23 w 32"/>
                  <a:gd name="T71" fmla="*/ 27 h 42"/>
                  <a:gd name="T72" fmla="*/ 24 w 32"/>
                  <a:gd name="T73" fmla="*/ 2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2" h="42">
                    <a:moveTo>
                      <a:pt x="32" y="21"/>
                    </a:moveTo>
                    <a:cubicBezTo>
                      <a:pt x="32" y="24"/>
                      <a:pt x="31" y="27"/>
                      <a:pt x="31" y="30"/>
                    </a:cubicBezTo>
                    <a:cubicBezTo>
                      <a:pt x="30" y="32"/>
                      <a:pt x="29" y="34"/>
                      <a:pt x="28" y="36"/>
                    </a:cubicBezTo>
                    <a:cubicBezTo>
                      <a:pt x="26" y="38"/>
                      <a:pt x="24" y="39"/>
                      <a:pt x="22" y="40"/>
                    </a:cubicBezTo>
                    <a:cubicBezTo>
                      <a:pt x="20" y="41"/>
                      <a:pt x="18" y="42"/>
                      <a:pt x="15" y="42"/>
                    </a:cubicBezTo>
                    <a:cubicBezTo>
                      <a:pt x="13" y="42"/>
                      <a:pt x="11" y="41"/>
                      <a:pt x="9" y="41"/>
                    </a:cubicBezTo>
                    <a:cubicBezTo>
                      <a:pt x="7" y="40"/>
                      <a:pt x="6" y="39"/>
                      <a:pt x="4" y="37"/>
                    </a:cubicBezTo>
                    <a:cubicBezTo>
                      <a:pt x="3" y="35"/>
                      <a:pt x="2" y="33"/>
                      <a:pt x="1" y="30"/>
                    </a:cubicBezTo>
                    <a:cubicBezTo>
                      <a:pt x="0" y="28"/>
                      <a:pt x="0" y="25"/>
                      <a:pt x="0" y="21"/>
                    </a:cubicBezTo>
                    <a:cubicBezTo>
                      <a:pt x="0" y="18"/>
                      <a:pt x="0" y="15"/>
                      <a:pt x="1" y="12"/>
                    </a:cubicBezTo>
                    <a:cubicBezTo>
                      <a:pt x="2" y="9"/>
                      <a:pt x="3" y="7"/>
                      <a:pt x="4" y="5"/>
                    </a:cubicBezTo>
                    <a:cubicBezTo>
                      <a:pt x="6" y="3"/>
                      <a:pt x="7" y="2"/>
                      <a:pt x="9" y="1"/>
                    </a:cubicBezTo>
                    <a:cubicBezTo>
                      <a:pt x="11" y="0"/>
                      <a:pt x="14" y="0"/>
                      <a:pt x="16" y="0"/>
                    </a:cubicBezTo>
                    <a:cubicBezTo>
                      <a:pt x="19" y="0"/>
                      <a:pt x="21" y="0"/>
                      <a:pt x="23" y="1"/>
                    </a:cubicBezTo>
                    <a:cubicBezTo>
                      <a:pt x="24" y="2"/>
                      <a:pt x="26" y="3"/>
                      <a:pt x="27" y="4"/>
                    </a:cubicBezTo>
                    <a:cubicBezTo>
                      <a:pt x="29" y="6"/>
                      <a:pt x="30" y="8"/>
                      <a:pt x="31" y="11"/>
                    </a:cubicBezTo>
                    <a:cubicBezTo>
                      <a:pt x="31" y="14"/>
                      <a:pt x="32" y="17"/>
                      <a:pt x="32" y="21"/>
                    </a:cubicBezTo>
                    <a:close/>
                    <a:moveTo>
                      <a:pt x="8" y="21"/>
                    </a:moveTo>
                    <a:cubicBezTo>
                      <a:pt x="8" y="21"/>
                      <a:pt x="8" y="21"/>
                      <a:pt x="8" y="22"/>
                    </a:cubicBezTo>
                    <a:cubicBezTo>
                      <a:pt x="8" y="22"/>
                      <a:pt x="8" y="23"/>
                      <a:pt x="8" y="23"/>
                    </a:cubicBezTo>
                    <a:cubicBezTo>
                      <a:pt x="23" y="12"/>
                      <a:pt x="23" y="12"/>
                      <a:pt x="23" y="12"/>
                    </a:cubicBezTo>
                    <a:cubicBezTo>
                      <a:pt x="22" y="10"/>
                      <a:pt x="21" y="8"/>
                      <a:pt x="20" y="7"/>
                    </a:cubicBezTo>
                    <a:cubicBezTo>
                      <a:pt x="19" y="6"/>
                      <a:pt x="17" y="6"/>
                      <a:pt x="16" y="6"/>
                    </a:cubicBezTo>
                    <a:cubicBezTo>
                      <a:pt x="15" y="6"/>
                      <a:pt x="14" y="6"/>
                      <a:pt x="13" y="7"/>
                    </a:cubicBezTo>
                    <a:cubicBezTo>
                      <a:pt x="12" y="7"/>
                      <a:pt x="11" y="8"/>
                      <a:pt x="10" y="9"/>
                    </a:cubicBezTo>
                    <a:cubicBezTo>
                      <a:pt x="9" y="11"/>
                      <a:pt x="9" y="12"/>
                      <a:pt x="8" y="14"/>
                    </a:cubicBezTo>
                    <a:cubicBezTo>
                      <a:pt x="8" y="16"/>
                      <a:pt x="8" y="18"/>
                      <a:pt x="8" y="21"/>
                    </a:cubicBezTo>
                    <a:close/>
                    <a:moveTo>
                      <a:pt x="24" y="21"/>
                    </a:moveTo>
                    <a:cubicBezTo>
                      <a:pt x="24" y="20"/>
                      <a:pt x="24" y="20"/>
                      <a:pt x="24" y="20"/>
                    </a:cubicBezTo>
                    <a:cubicBezTo>
                      <a:pt x="24" y="19"/>
                      <a:pt x="24" y="19"/>
                      <a:pt x="24" y="19"/>
                    </a:cubicBezTo>
                    <a:cubicBezTo>
                      <a:pt x="9" y="30"/>
                      <a:pt x="9" y="30"/>
                      <a:pt x="9" y="30"/>
                    </a:cubicBezTo>
                    <a:cubicBezTo>
                      <a:pt x="10" y="32"/>
                      <a:pt x="10" y="33"/>
                      <a:pt x="12" y="34"/>
                    </a:cubicBezTo>
                    <a:cubicBezTo>
                      <a:pt x="13" y="35"/>
                      <a:pt x="14" y="36"/>
                      <a:pt x="16" y="36"/>
                    </a:cubicBezTo>
                    <a:cubicBezTo>
                      <a:pt x="17" y="36"/>
                      <a:pt x="18" y="35"/>
                      <a:pt x="19" y="35"/>
                    </a:cubicBezTo>
                    <a:cubicBezTo>
                      <a:pt x="20" y="34"/>
                      <a:pt x="21" y="33"/>
                      <a:pt x="22" y="32"/>
                    </a:cubicBezTo>
                    <a:cubicBezTo>
                      <a:pt x="22" y="31"/>
                      <a:pt x="23" y="29"/>
                      <a:pt x="23" y="27"/>
                    </a:cubicBezTo>
                    <a:cubicBezTo>
                      <a:pt x="24" y="25"/>
                      <a:pt x="24" y="23"/>
                      <a:pt x="24" y="2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a:ln>
                    <a:noFill/>
                  </a:ln>
                  <a:solidFill>
                    <a:srgbClr val="FFFFFF"/>
                  </a:solidFill>
                  <a:effectLst/>
                  <a:uLnTx/>
                  <a:uFillTx/>
                  <a:latin typeface="Segoe UI"/>
                  <a:ea typeface="+mn-ea"/>
                  <a:cs typeface="+mn-cs"/>
                </a:endParaRPr>
              </a:p>
            </p:txBody>
          </p:sp>
          <p:sp>
            <p:nvSpPr>
              <p:cNvPr id="369" name="Freeform 21"/>
              <p:cNvSpPr>
                <a:spLocks noEditPoints="1"/>
              </p:cNvSpPr>
              <p:nvPr/>
            </p:nvSpPr>
            <p:spPr bwMode="auto">
              <a:xfrm>
                <a:off x="7167" y="2146"/>
                <a:ext cx="42" cy="58"/>
              </a:xfrm>
              <a:custGeom>
                <a:avLst/>
                <a:gdLst>
                  <a:gd name="T0" fmla="*/ 31 w 31"/>
                  <a:gd name="T1" fmla="*/ 21 h 43"/>
                  <a:gd name="T2" fmla="*/ 30 w 31"/>
                  <a:gd name="T3" fmla="*/ 30 h 43"/>
                  <a:gd name="T4" fmla="*/ 27 w 31"/>
                  <a:gd name="T5" fmla="*/ 37 h 43"/>
                  <a:gd name="T6" fmla="*/ 22 w 31"/>
                  <a:gd name="T7" fmla="*/ 41 h 43"/>
                  <a:gd name="T8" fmla="*/ 15 w 31"/>
                  <a:gd name="T9" fmla="*/ 43 h 43"/>
                  <a:gd name="T10" fmla="*/ 9 w 31"/>
                  <a:gd name="T11" fmla="*/ 41 h 43"/>
                  <a:gd name="T12" fmla="*/ 4 w 31"/>
                  <a:gd name="T13" fmla="*/ 38 h 43"/>
                  <a:gd name="T14" fmla="*/ 1 w 31"/>
                  <a:gd name="T15" fmla="*/ 31 h 43"/>
                  <a:gd name="T16" fmla="*/ 0 w 31"/>
                  <a:gd name="T17" fmla="*/ 22 h 43"/>
                  <a:gd name="T18" fmla="*/ 1 w 31"/>
                  <a:gd name="T19" fmla="*/ 13 h 43"/>
                  <a:gd name="T20" fmla="*/ 4 w 31"/>
                  <a:gd name="T21" fmla="*/ 6 h 43"/>
                  <a:gd name="T22" fmla="*/ 9 w 31"/>
                  <a:gd name="T23" fmla="*/ 2 h 43"/>
                  <a:gd name="T24" fmla="*/ 16 w 31"/>
                  <a:gd name="T25" fmla="*/ 0 h 43"/>
                  <a:gd name="T26" fmla="*/ 22 w 31"/>
                  <a:gd name="T27" fmla="*/ 2 h 43"/>
                  <a:gd name="T28" fmla="*/ 27 w 31"/>
                  <a:gd name="T29" fmla="*/ 5 h 43"/>
                  <a:gd name="T30" fmla="*/ 30 w 31"/>
                  <a:gd name="T31" fmla="*/ 12 h 43"/>
                  <a:gd name="T32" fmla="*/ 31 w 31"/>
                  <a:gd name="T33" fmla="*/ 21 h 43"/>
                  <a:gd name="T34" fmla="*/ 7 w 31"/>
                  <a:gd name="T35" fmla="*/ 21 h 43"/>
                  <a:gd name="T36" fmla="*/ 7 w 31"/>
                  <a:gd name="T37" fmla="*/ 23 h 43"/>
                  <a:gd name="T38" fmla="*/ 7 w 31"/>
                  <a:gd name="T39" fmla="*/ 24 h 43"/>
                  <a:gd name="T40" fmla="*/ 23 w 31"/>
                  <a:gd name="T41" fmla="*/ 13 h 43"/>
                  <a:gd name="T42" fmla="*/ 20 w 31"/>
                  <a:gd name="T43" fmla="*/ 8 h 43"/>
                  <a:gd name="T44" fmla="*/ 16 w 31"/>
                  <a:gd name="T45" fmla="*/ 7 h 43"/>
                  <a:gd name="T46" fmla="*/ 12 w 31"/>
                  <a:gd name="T47" fmla="*/ 7 h 43"/>
                  <a:gd name="T48" fmla="*/ 10 w 31"/>
                  <a:gd name="T49" fmla="*/ 10 h 43"/>
                  <a:gd name="T50" fmla="*/ 8 w 31"/>
                  <a:gd name="T51" fmla="*/ 15 h 43"/>
                  <a:gd name="T52" fmla="*/ 7 w 31"/>
                  <a:gd name="T53" fmla="*/ 21 h 43"/>
                  <a:gd name="T54" fmla="*/ 24 w 31"/>
                  <a:gd name="T55" fmla="*/ 22 h 43"/>
                  <a:gd name="T56" fmla="*/ 24 w 31"/>
                  <a:gd name="T57" fmla="*/ 20 h 43"/>
                  <a:gd name="T58" fmla="*/ 24 w 31"/>
                  <a:gd name="T59" fmla="*/ 19 h 43"/>
                  <a:gd name="T60" fmla="*/ 9 w 31"/>
                  <a:gd name="T61" fmla="*/ 30 h 43"/>
                  <a:gd name="T62" fmla="*/ 11 w 31"/>
                  <a:gd name="T63" fmla="*/ 35 h 43"/>
                  <a:gd name="T64" fmla="*/ 16 w 31"/>
                  <a:gd name="T65" fmla="*/ 36 h 43"/>
                  <a:gd name="T66" fmla="*/ 19 w 31"/>
                  <a:gd name="T67" fmla="*/ 35 h 43"/>
                  <a:gd name="T68" fmla="*/ 21 w 31"/>
                  <a:gd name="T69" fmla="*/ 33 h 43"/>
                  <a:gd name="T70" fmla="*/ 23 w 31"/>
                  <a:gd name="T71" fmla="*/ 28 h 43"/>
                  <a:gd name="T72" fmla="*/ 24 w 31"/>
                  <a:gd name="T73" fmla="*/ 22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1" h="43">
                    <a:moveTo>
                      <a:pt x="31" y="21"/>
                    </a:moveTo>
                    <a:cubicBezTo>
                      <a:pt x="31" y="25"/>
                      <a:pt x="31" y="28"/>
                      <a:pt x="30" y="30"/>
                    </a:cubicBezTo>
                    <a:cubicBezTo>
                      <a:pt x="30" y="33"/>
                      <a:pt x="29" y="35"/>
                      <a:pt x="27" y="37"/>
                    </a:cubicBezTo>
                    <a:cubicBezTo>
                      <a:pt x="26" y="39"/>
                      <a:pt x="24" y="40"/>
                      <a:pt x="22" y="41"/>
                    </a:cubicBezTo>
                    <a:cubicBezTo>
                      <a:pt x="20" y="42"/>
                      <a:pt x="18" y="43"/>
                      <a:pt x="15" y="43"/>
                    </a:cubicBezTo>
                    <a:cubicBezTo>
                      <a:pt x="13" y="43"/>
                      <a:pt x="11" y="42"/>
                      <a:pt x="9" y="41"/>
                    </a:cubicBezTo>
                    <a:cubicBezTo>
                      <a:pt x="7" y="41"/>
                      <a:pt x="5" y="39"/>
                      <a:pt x="4" y="38"/>
                    </a:cubicBezTo>
                    <a:cubicBezTo>
                      <a:pt x="3" y="36"/>
                      <a:pt x="2" y="34"/>
                      <a:pt x="1" y="31"/>
                    </a:cubicBezTo>
                    <a:cubicBezTo>
                      <a:pt x="0" y="29"/>
                      <a:pt x="0" y="25"/>
                      <a:pt x="0" y="22"/>
                    </a:cubicBezTo>
                    <a:cubicBezTo>
                      <a:pt x="0" y="18"/>
                      <a:pt x="0" y="15"/>
                      <a:pt x="1" y="13"/>
                    </a:cubicBezTo>
                    <a:cubicBezTo>
                      <a:pt x="1" y="10"/>
                      <a:pt x="3" y="8"/>
                      <a:pt x="4" y="6"/>
                    </a:cubicBezTo>
                    <a:cubicBezTo>
                      <a:pt x="5" y="4"/>
                      <a:pt x="7" y="3"/>
                      <a:pt x="9" y="2"/>
                    </a:cubicBezTo>
                    <a:cubicBezTo>
                      <a:pt x="11" y="1"/>
                      <a:pt x="13" y="0"/>
                      <a:pt x="16" y="0"/>
                    </a:cubicBezTo>
                    <a:cubicBezTo>
                      <a:pt x="18" y="0"/>
                      <a:pt x="20" y="1"/>
                      <a:pt x="22" y="2"/>
                    </a:cubicBezTo>
                    <a:cubicBezTo>
                      <a:pt x="24" y="2"/>
                      <a:pt x="26" y="4"/>
                      <a:pt x="27" y="5"/>
                    </a:cubicBezTo>
                    <a:cubicBezTo>
                      <a:pt x="28" y="7"/>
                      <a:pt x="30" y="9"/>
                      <a:pt x="30" y="12"/>
                    </a:cubicBezTo>
                    <a:cubicBezTo>
                      <a:pt x="31" y="14"/>
                      <a:pt x="31" y="18"/>
                      <a:pt x="31" y="21"/>
                    </a:cubicBezTo>
                    <a:close/>
                    <a:moveTo>
                      <a:pt x="7" y="21"/>
                    </a:moveTo>
                    <a:cubicBezTo>
                      <a:pt x="7" y="22"/>
                      <a:pt x="7" y="22"/>
                      <a:pt x="7" y="23"/>
                    </a:cubicBezTo>
                    <a:cubicBezTo>
                      <a:pt x="7" y="23"/>
                      <a:pt x="7" y="23"/>
                      <a:pt x="7" y="24"/>
                    </a:cubicBezTo>
                    <a:cubicBezTo>
                      <a:pt x="23" y="13"/>
                      <a:pt x="23" y="13"/>
                      <a:pt x="23" y="13"/>
                    </a:cubicBezTo>
                    <a:cubicBezTo>
                      <a:pt x="22" y="11"/>
                      <a:pt x="21" y="9"/>
                      <a:pt x="20" y="8"/>
                    </a:cubicBezTo>
                    <a:cubicBezTo>
                      <a:pt x="19" y="7"/>
                      <a:pt x="17" y="7"/>
                      <a:pt x="16" y="7"/>
                    </a:cubicBezTo>
                    <a:cubicBezTo>
                      <a:pt x="14" y="7"/>
                      <a:pt x="13" y="7"/>
                      <a:pt x="12" y="7"/>
                    </a:cubicBezTo>
                    <a:cubicBezTo>
                      <a:pt x="11" y="8"/>
                      <a:pt x="10" y="9"/>
                      <a:pt x="10" y="10"/>
                    </a:cubicBezTo>
                    <a:cubicBezTo>
                      <a:pt x="9" y="11"/>
                      <a:pt x="8" y="13"/>
                      <a:pt x="8" y="15"/>
                    </a:cubicBezTo>
                    <a:cubicBezTo>
                      <a:pt x="8" y="17"/>
                      <a:pt x="7" y="19"/>
                      <a:pt x="7" y="21"/>
                    </a:cubicBezTo>
                    <a:close/>
                    <a:moveTo>
                      <a:pt x="24" y="22"/>
                    </a:moveTo>
                    <a:cubicBezTo>
                      <a:pt x="24" y="21"/>
                      <a:pt x="24" y="21"/>
                      <a:pt x="24" y="20"/>
                    </a:cubicBezTo>
                    <a:cubicBezTo>
                      <a:pt x="24" y="20"/>
                      <a:pt x="24" y="20"/>
                      <a:pt x="24" y="19"/>
                    </a:cubicBezTo>
                    <a:cubicBezTo>
                      <a:pt x="9" y="30"/>
                      <a:pt x="9" y="30"/>
                      <a:pt x="9" y="30"/>
                    </a:cubicBezTo>
                    <a:cubicBezTo>
                      <a:pt x="9" y="32"/>
                      <a:pt x="10" y="34"/>
                      <a:pt x="11" y="35"/>
                    </a:cubicBezTo>
                    <a:cubicBezTo>
                      <a:pt x="13" y="36"/>
                      <a:pt x="14" y="36"/>
                      <a:pt x="16" y="36"/>
                    </a:cubicBezTo>
                    <a:cubicBezTo>
                      <a:pt x="17" y="36"/>
                      <a:pt x="18" y="36"/>
                      <a:pt x="19" y="35"/>
                    </a:cubicBezTo>
                    <a:cubicBezTo>
                      <a:pt x="20" y="35"/>
                      <a:pt x="21" y="34"/>
                      <a:pt x="21" y="33"/>
                    </a:cubicBezTo>
                    <a:cubicBezTo>
                      <a:pt x="22" y="32"/>
                      <a:pt x="23" y="30"/>
                      <a:pt x="23" y="28"/>
                    </a:cubicBezTo>
                    <a:cubicBezTo>
                      <a:pt x="24" y="26"/>
                      <a:pt x="24" y="24"/>
                      <a:pt x="24" y="2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a:ln>
                    <a:noFill/>
                  </a:ln>
                  <a:solidFill>
                    <a:srgbClr val="FFFFFF"/>
                  </a:solidFill>
                  <a:effectLst/>
                  <a:uLnTx/>
                  <a:uFillTx/>
                  <a:latin typeface="Segoe UI"/>
                  <a:ea typeface="+mn-ea"/>
                  <a:cs typeface="+mn-cs"/>
                </a:endParaRPr>
              </a:p>
            </p:txBody>
          </p:sp>
          <p:sp>
            <p:nvSpPr>
              <p:cNvPr id="370" name="Freeform 22"/>
              <p:cNvSpPr>
                <a:spLocks/>
              </p:cNvSpPr>
              <p:nvPr/>
            </p:nvSpPr>
            <p:spPr bwMode="auto">
              <a:xfrm>
                <a:off x="7217" y="2148"/>
                <a:ext cx="37" cy="54"/>
              </a:xfrm>
              <a:custGeom>
                <a:avLst/>
                <a:gdLst>
                  <a:gd name="T0" fmla="*/ 1 w 37"/>
                  <a:gd name="T1" fmla="*/ 54 h 54"/>
                  <a:gd name="T2" fmla="*/ 1 w 37"/>
                  <a:gd name="T3" fmla="*/ 45 h 54"/>
                  <a:gd name="T4" fmla="*/ 14 w 37"/>
                  <a:gd name="T5" fmla="*/ 45 h 54"/>
                  <a:gd name="T6" fmla="*/ 14 w 37"/>
                  <a:gd name="T7" fmla="*/ 10 h 54"/>
                  <a:gd name="T8" fmla="*/ 2 w 37"/>
                  <a:gd name="T9" fmla="*/ 17 h 54"/>
                  <a:gd name="T10" fmla="*/ 0 w 37"/>
                  <a:gd name="T11" fmla="*/ 9 h 54"/>
                  <a:gd name="T12" fmla="*/ 17 w 37"/>
                  <a:gd name="T13" fmla="*/ 0 h 54"/>
                  <a:gd name="T14" fmla="*/ 25 w 37"/>
                  <a:gd name="T15" fmla="*/ 0 h 54"/>
                  <a:gd name="T16" fmla="*/ 25 w 37"/>
                  <a:gd name="T17" fmla="*/ 45 h 54"/>
                  <a:gd name="T18" fmla="*/ 37 w 37"/>
                  <a:gd name="T19" fmla="*/ 45 h 54"/>
                  <a:gd name="T20" fmla="*/ 37 w 37"/>
                  <a:gd name="T21" fmla="*/ 54 h 54"/>
                  <a:gd name="T22" fmla="*/ 1 w 37"/>
                  <a:gd name="T23"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4">
                    <a:moveTo>
                      <a:pt x="1" y="54"/>
                    </a:moveTo>
                    <a:lnTo>
                      <a:pt x="1" y="45"/>
                    </a:lnTo>
                    <a:lnTo>
                      <a:pt x="14" y="45"/>
                    </a:lnTo>
                    <a:lnTo>
                      <a:pt x="14" y="10"/>
                    </a:lnTo>
                    <a:lnTo>
                      <a:pt x="2" y="17"/>
                    </a:lnTo>
                    <a:lnTo>
                      <a:pt x="0" y="9"/>
                    </a:lnTo>
                    <a:lnTo>
                      <a:pt x="17" y="0"/>
                    </a:lnTo>
                    <a:lnTo>
                      <a:pt x="25" y="0"/>
                    </a:lnTo>
                    <a:lnTo>
                      <a:pt x="25" y="45"/>
                    </a:lnTo>
                    <a:lnTo>
                      <a:pt x="37" y="45"/>
                    </a:lnTo>
                    <a:lnTo>
                      <a:pt x="37" y="54"/>
                    </a:lnTo>
                    <a:lnTo>
                      <a:pt x="1" y="5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a:ln>
                    <a:noFill/>
                  </a:ln>
                  <a:solidFill>
                    <a:srgbClr val="FFFFFF"/>
                  </a:solidFill>
                  <a:effectLst/>
                  <a:uLnTx/>
                  <a:uFillTx/>
                  <a:latin typeface="Segoe UI"/>
                  <a:ea typeface="+mn-ea"/>
                  <a:cs typeface="+mn-cs"/>
                </a:endParaRPr>
              </a:p>
            </p:txBody>
          </p:sp>
          <p:sp>
            <p:nvSpPr>
              <p:cNvPr id="371" name="Freeform 23"/>
              <p:cNvSpPr>
                <a:spLocks/>
              </p:cNvSpPr>
              <p:nvPr/>
            </p:nvSpPr>
            <p:spPr bwMode="auto">
              <a:xfrm>
                <a:off x="7263" y="2148"/>
                <a:ext cx="38" cy="54"/>
              </a:xfrm>
              <a:custGeom>
                <a:avLst/>
                <a:gdLst>
                  <a:gd name="T0" fmla="*/ 2 w 38"/>
                  <a:gd name="T1" fmla="*/ 54 h 54"/>
                  <a:gd name="T2" fmla="*/ 2 w 38"/>
                  <a:gd name="T3" fmla="*/ 45 h 54"/>
                  <a:gd name="T4" fmla="*/ 15 w 38"/>
                  <a:gd name="T5" fmla="*/ 45 h 54"/>
                  <a:gd name="T6" fmla="*/ 15 w 38"/>
                  <a:gd name="T7" fmla="*/ 10 h 54"/>
                  <a:gd name="T8" fmla="*/ 3 w 38"/>
                  <a:gd name="T9" fmla="*/ 17 h 54"/>
                  <a:gd name="T10" fmla="*/ 0 w 38"/>
                  <a:gd name="T11" fmla="*/ 9 h 54"/>
                  <a:gd name="T12" fmla="*/ 18 w 38"/>
                  <a:gd name="T13" fmla="*/ 0 h 54"/>
                  <a:gd name="T14" fmla="*/ 26 w 38"/>
                  <a:gd name="T15" fmla="*/ 0 h 54"/>
                  <a:gd name="T16" fmla="*/ 26 w 38"/>
                  <a:gd name="T17" fmla="*/ 45 h 54"/>
                  <a:gd name="T18" fmla="*/ 38 w 38"/>
                  <a:gd name="T19" fmla="*/ 45 h 54"/>
                  <a:gd name="T20" fmla="*/ 38 w 38"/>
                  <a:gd name="T21" fmla="*/ 54 h 54"/>
                  <a:gd name="T22" fmla="*/ 2 w 38"/>
                  <a:gd name="T23"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8" h="54">
                    <a:moveTo>
                      <a:pt x="2" y="54"/>
                    </a:moveTo>
                    <a:lnTo>
                      <a:pt x="2" y="45"/>
                    </a:lnTo>
                    <a:lnTo>
                      <a:pt x="15" y="45"/>
                    </a:lnTo>
                    <a:lnTo>
                      <a:pt x="15" y="10"/>
                    </a:lnTo>
                    <a:lnTo>
                      <a:pt x="3" y="17"/>
                    </a:lnTo>
                    <a:lnTo>
                      <a:pt x="0" y="9"/>
                    </a:lnTo>
                    <a:lnTo>
                      <a:pt x="18" y="0"/>
                    </a:lnTo>
                    <a:lnTo>
                      <a:pt x="26" y="0"/>
                    </a:lnTo>
                    <a:lnTo>
                      <a:pt x="26" y="45"/>
                    </a:lnTo>
                    <a:lnTo>
                      <a:pt x="38" y="45"/>
                    </a:lnTo>
                    <a:lnTo>
                      <a:pt x="38" y="54"/>
                    </a:lnTo>
                    <a:lnTo>
                      <a:pt x="2" y="5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a:ln>
                    <a:noFill/>
                  </a:ln>
                  <a:solidFill>
                    <a:srgbClr val="FFFFFF"/>
                  </a:solidFill>
                  <a:effectLst/>
                  <a:uLnTx/>
                  <a:uFillTx/>
                  <a:latin typeface="Segoe UI"/>
                  <a:ea typeface="+mn-ea"/>
                  <a:cs typeface="+mn-cs"/>
                </a:endParaRPr>
              </a:p>
            </p:txBody>
          </p:sp>
          <p:sp>
            <p:nvSpPr>
              <p:cNvPr id="372" name="Freeform 24"/>
              <p:cNvSpPr>
                <a:spLocks/>
              </p:cNvSpPr>
              <p:nvPr/>
            </p:nvSpPr>
            <p:spPr bwMode="auto">
              <a:xfrm>
                <a:off x="7310" y="2148"/>
                <a:ext cx="38" cy="54"/>
              </a:xfrm>
              <a:custGeom>
                <a:avLst/>
                <a:gdLst>
                  <a:gd name="T0" fmla="*/ 2 w 38"/>
                  <a:gd name="T1" fmla="*/ 54 h 54"/>
                  <a:gd name="T2" fmla="*/ 2 w 38"/>
                  <a:gd name="T3" fmla="*/ 45 h 54"/>
                  <a:gd name="T4" fmla="*/ 16 w 38"/>
                  <a:gd name="T5" fmla="*/ 45 h 54"/>
                  <a:gd name="T6" fmla="*/ 16 w 38"/>
                  <a:gd name="T7" fmla="*/ 10 h 54"/>
                  <a:gd name="T8" fmla="*/ 4 w 38"/>
                  <a:gd name="T9" fmla="*/ 17 h 54"/>
                  <a:gd name="T10" fmla="*/ 0 w 38"/>
                  <a:gd name="T11" fmla="*/ 9 h 54"/>
                  <a:gd name="T12" fmla="*/ 18 w 38"/>
                  <a:gd name="T13" fmla="*/ 0 h 54"/>
                  <a:gd name="T14" fmla="*/ 26 w 38"/>
                  <a:gd name="T15" fmla="*/ 0 h 54"/>
                  <a:gd name="T16" fmla="*/ 26 w 38"/>
                  <a:gd name="T17" fmla="*/ 45 h 54"/>
                  <a:gd name="T18" fmla="*/ 38 w 38"/>
                  <a:gd name="T19" fmla="*/ 45 h 54"/>
                  <a:gd name="T20" fmla="*/ 38 w 38"/>
                  <a:gd name="T21" fmla="*/ 54 h 54"/>
                  <a:gd name="T22" fmla="*/ 2 w 38"/>
                  <a:gd name="T23"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8" h="54">
                    <a:moveTo>
                      <a:pt x="2" y="54"/>
                    </a:moveTo>
                    <a:lnTo>
                      <a:pt x="2" y="45"/>
                    </a:lnTo>
                    <a:lnTo>
                      <a:pt x="16" y="45"/>
                    </a:lnTo>
                    <a:lnTo>
                      <a:pt x="16" y="10"/>
                    </a:lnTo>
                    <a:lnTo>
                      <a:pt x="4" y="17"/>
                    </a:lnTo>
                    <a:lnTo>
                      <a:pt x="0" y="9"/>
                    </a:lnTo>
                    <a:lnTo>
                      <a:pt x="18" y="0"/>
                    </a:lnTo>
                    <a:lnTo>
                      <a:pt x="26" y="0"/>
                    </a:lnTo>
                    <a:lnTo>
                      <a:pt x="26" y="45"/>
                    </a:lnTo>
                    <a:lnTo>
                      <a:pt x="38" y="45"/>
                    </a:lnTo>
                    <a:lnTo>
                      <a:pt x="38" y="54"/>
                    </a:lnTo>
                    <a:lnTo>
                      <a:pt x="2" y="5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a:ln>
                    <a:noFill/>
                  </a:ln>
                  <a:solidFill>
                    <a:srgbClr val="FFFFFF"/>
                  </a:solidFill>
                  <a:effectLst/>
                  <a:uLnTx/>
                  <a:uFillTx/>
                  <a:latin typeface="Segoe UI"/>
                  <a:ea typeface="+mn-ea"/>
                  <a:cs typeface="+mn-cs"/>
                </a:endParaRPr>
              </a:p>
            </p:txBody>
          </p:sp>
          <p:sp>
            <p:nvSpPr>
              <p:cNvPr id="373" name="Freeform 25"/>
              <p:cNvSpPr>
                <a:spLocks noEditPoints="1"/>
              </p:cNvSpPr>
              <p:nvPr/>
            </p:nvSpPr>
            <p:spPr bwMode="auto">
              <a:xfrm>
                <a:off x="7354" y="2146"/>
                <a:ext cx="43" cy="58"/>
              </a:xfrm>
              <a:custGeom>
                <a:avLst/>
                <a:gdLst>
                  <a:gd name="T0" fmla="*/ 32 w 32"/>
                  <a:gd name="T1" fmla="*/ 21 h 43"/>
                  <a:gd name="T2" fmla="*/ 31 w 32"/>
                  <a:gd name="T3" fmla="*/ 30 h 43"/>
                  <a:gd name="T4" fmla="*/ 28 w 32"/>
                  <a:gd name="T5" fmla="*/ 37 h 43"/>
                  <a:gd name="T6" fmla="*/ 23 w 32"/>
                  <a:gd name="T7" fmla="*/ 41 h 43"/>
                  <a:gd name="T8" fmla="*/ 16 w 32"/>
                  <a:gd name="T9" fmla="*/ 43 h 43"/>
                  <a:gd name="T10" fmla="*/ 10 w 32"/>
                  <a:gd name="T11" fmla="*/ 41 h 43"/>
                  <a:gd name="T12" fmla="*/ 5 w 32"/>
                  <a:gd name="T13" fmla="*/ 38 h 43"/>
                  <a:gd name="T14" fmla="*/ 2 w 32"/>
                  <a:gd name="T15" fmla="*/ 31 h 43"/>
                  <a:gd name="T16" fmla="*/ 0 w 32"/>
                  <a:gd name="T17" fmla="*/ 22 h 43"/>
                  <a:gd name="T18" fmla="*/ 1 w 32"/>
                  <a:gd name="T19" fmla="*/ 13 h 43"/>
                  <a:gd name="T20" fmla="*/ 5 w 32"/>
                  <a:gd name="T21" fmla="*/ 6 h 43"/>
                  <a:gd name="T22" fmla="*/ 10 w 32"/>
                  <a:gd name="T23" fmla="*/ 2 h 43"/>
                  <a:gd name="T24" fmla="*/ 17 w 32"/>
                  <a:gd name="T25" fmla="*/ 0 h 43"/>
                  <a:gd name="T26" fmla="*/ 23 w 32"/>
                  <a:gd name="T27" fmla="*/ 2 h 43"/>
                  <a:gd name="T28" fmla="*/ 28 w 32"/>
                  <a:gd name="T29" fmla="*/ 5 h 43"/>
                  <a:gd name="T30" fmla="*/ 31 w 32"/>
                  <a:gd name="T31" fmla="*/ 12 h 43"/>
                  <a:gd name="T32" fmla="*/ 32 w 32"/>
                  <a:gd name="T33" fmla="*/ 21 h 43"/>
                  <a:gd name="T34" fmla="*/ 8 w 32"/>
                  <a:gd name="T35" fmla="*/ 21 h 43"/>
                  <a:gd name="T36" fmla="*/ 8 w 32"/>
                  <a:gd name="T37" fmla="*/ 23 h 43"/>
                  <a:gd name="T38" fmla="*/ 8 w 32"/>
                  <a:gd name="T39" fmla="*/ 24 h 43"/>
                  <a:gd name="T40" fmla="*/ 23 w 32"/>
                  <a:gd name="T41" fmla="*/ 13 h 43"/>
                  <a:gd name="T42" fmla="*/ 21 w 32"/>
                  <a:gd name="T43" fmla="*/ 8 h 43"/>
                  <a:gd name="T44" fmla="*/ 16 w 32"/>
                  <a:gd name="T45" fmla="*/ 7 h 43"/>
                  <a:gd name="T46" fmla="*/ 13 w 32"/>
                  <a:gd name="T47" fmla="*/ 7 h 43"/>
                  <a:gd name="T48" fmla="*/ 10 w 32"/>
                  <a:gd name="T49" fmla="*/ 10 h 43"/>
                  <a:gd name="T50" fmla="*/ 9 w 32"/>
                  <a:gd name="T51" fmla="*/ 15 h 43"/>
                  <a:gd name="T52" fmla="*/ 8 w 32"/>
                  <a:gd name="T53" fmla="*/ 21 h 43"/>
                  <a:gd name="T54" fmla="*/ 25 w 32"/>
                  <a:gd name="T55" fmla="*/ 22 h 43"/>
                  <a:gd name="T56" fmla="*/ 25 w 32"/>
                  <a:gd name="T57" fmla="*/ 20 h 43"/>
                  <a:gd name="T58" fmla="*/ 24 w 32"/>
                  <a:gd name="T59" fmla="*/ 19 h 43"/>
                  <a:gd name="T60" fmla="*/ 9 w 32"/>
                  <a:gd name="T61" fmla="*/ 30 h 43"/>
                  <a:gd name="T62" fmla="*/ 12 w 32"/>
                  <a:gd name="T63" fmla="*/ 35 h 43"/>
                  <a:gd name="T64" fmla="*/ 16 w 32"/>
                  <a:gd name="T65" fmla="*/ 36 h 43"/>
                  <a:gd name="T66" fmla="*/ 20 w 32"/>
                  <a:gd name="T67" fmla="*/ 35 h 43"/>
                  <a:gd name="T68" fmla="*/ 22 w 32"/>
                  <a:gd name="T69" fmla="*/ 33 h 43"/>
                  <a:gd name="T70" fmla="*/ 24 w 32"/>
                  <a:gd name="T71" fmla="*/ 28 h 43"/>
                  <a:gd name="T72" fmla="*/ 25 w 32"/>
                  <a:gd name="T73" fmla="*/ 22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2" h="43">
                    <a:moveTo>
                      <a:pt x="32" y="21"/>
                    </a:moveTo>
                    <a:cubicBezTo>
                      <a:pt x="32" y="25"/>
                      <a:pt x="32" y="28"/>
                      <a:pt x="31" y="30"/>
                    </a:cubicBezTo>
                    <a:cubicBezTo>
                      <a:pt x="30" y="33"/>
                      <a:pt x="29" y="35"/>
                      <a:pt x="28" y="37"/>
                    </a:cubicBezTo>
                    <a:cubicBezTo>
                      <a:pt x="27" y="39"/>
                      <a:pt x="25" y="40"/>
                      <a:pt x="23" y="41"/>
                    </a:cubicBezTo>
                    <a:cubicBezTo>
                      <a:pt x="21" y="42"/>
                      <a:pt x="18" y="43"/>
                      <a:pt x="16" y="43"/>
                    </a:cubicBezTo>
                    <a:cubicBezTo>
                      <a:pt x="14" y="43"/>
                      <a:pt x="12" y="42"/>
                      <a:pt x="10" y="41"/>
                    </a:cubicBezTo>
                    <a:cubicBezTo>
                      <a:pt x="8" y="41"/>
                      <a:pt x="6" y="39"/>
                      <a:pt x="5" y="38"/>
                    </a:cubicBezTo>
                    <a:cubicBezTo>
                      <a:pt x="3" y="36"/>
                      <a:pt x="2" y="34"/>
                      <a:pt x="2" y="31"/>
                    </a:cubicBezTo>
                    <a:cubicBezTo>
                      <a:pt x="1" y="29"/>
                      <a:pt x="0" y="25"/>
                      <a:pt x="0" y="22"/>
                    </a:cubicBezTo>
                    <a:cubicBezTo>
                      <a:pt x="0" y="18"/>
                      <a:pt x="1" y="15"/>
                      <a:pt x="1" y="13"/>
                    </a:cubicBezTo>
                    <a:cubicBezTo>
                      <a:pt x="2" y="10"/>
                      <a:pt x="3" y="8"/>
                      <a:pt x="5" y="6"/>
                    </a:cubicBezTo>
                    <a:cubicBezTo>
                      <a:pt x="6" y="4"/>
                      <a:pt x="8" y="3"/>
                      <a:pt x="10" y="2"/>
                    </a:cubicBezTo>
                    <a:cubicBezTo>
                      <a:pt x="12" y="1"/>
                      <a:pt x="14" y="0"/>
                      <a:pt x="17" y="0"/>
                    </a:cubicBezTo>
                    <a:cubicBezTo>
                      <a:pt x="19" y="0"/>
                      <a:pt x="21" y="1"/>
                      <a:pt x="23" y="2"/>
                    </a:cubicBezTo>
                    <a:cubicBezTo>
                      <a:pt x="25" y="2"/>
                      <a:pt x="27" y="4"/>
                      <a:pt x="28" y="5"/>
                    </a:cubicBezTo>
                    <a:cubicBezTo>
                      <a:pt x="29" y="7"/>
                      <a:pt x="30" y="9"/>
                      <a:pt x="31" y="12"/>
                    </a:cubicBezTo>
                    <a:cubicBezTo>
                      <a:pt x="32" y="14"/>
                      <a:pt x="32" y="18"/>
                      <a:pt x="32" y="21"/>
                    </a:cubicBezTo>
                    <a:close/>
                    <a:moveTo>
                      <a:pt x="8" y="21"/>
                    </a:moveTo>
                    <a:cubicBezTo>
                      <a:pt x="8" y="22"/>
                      <a:pt x="8" y="22"/>
                      <a:pt x="8" y="23"/>
                    </a:cubicBezTo>
                    <a:cubicBezTo>
                      <a:pt x="8" y="23"/>
                      <a:pt x="8" y="23"/>
                      <a:pt x="8" y="24"/>
                    </a:cubicBezTo>
                    <a:cubicBezTo>
                      <a:pt x="23" y="13"/>
                      <a:pt x="23" y="13"/>
                      <a:pt x="23" y="13"/>
                    </a:cubicBezTo>
                    <a:cubicBezTo>
                      <a:pt x="23" y="11"/>
                      <a:pt x="22" y="9"/>
                      <a:pt x="21" y="8"/>
                    </a:cubicBezTo>
                    <a:cubicBezTo>
                      <a:pt x="19" y="7"/>
                      <a:pt x="18" y="7"/>
                      <a:pt x="16" y="7"/>
                    </a:cubicBezTo>
                    <a:cubicBezTo>
                      <a:pt x="15" y="7"/>
                      <a:pt x="14" y="7"/>
                      <a:pt x="13" y="7"/>
                    </a:cubicBezTo>
                    <a:cubicBezTo>
                      <a:pt x="12" y="8"/>
                      <a:pt x="11" y="9"/>
                      <a:pt x="10" y="10"/>
                    </a:cubicBezTo>
                    <a:cubicBezTo>
                      <a:pt x="10" y="11"/>
                      <a:pt x="9" y="13"/>
                      <a:pt x="9" y="15"/>
                    </a:cubicBezTo>
                    <a:cubicBezTo>
                      <a:pt x="8" y="17"/>
                      <a:pt x="8" y="19"/>
                      <a:pt x="8" y="21"/>
                    </a:cubicBezTo>
                    <a:close/>
                    <a:moveTo>
                      <a:pt x="25" y="22"/>
                    </a:moveTo>
                    <a:cubicBezTo>
                      <a:pt x="25" y="21"/>
                      <a:pt x="25" y="21"/>
                      <a:pt x="25" y="20"/>
                    </a:cubicBezTo>
                    <a:cubicBezTo>
                      <a:pt x="25" y="20"/>
                      <a:pt x="24" y="20"/>
                      <a:pt x="24" y="19"/>
                    </a:cubicBezTo>
                    <a:cubicBezTo>
                      <a:pt x="9" y="30"/>
                      <a:pt x="9" y="30"/>
                      <a:pt x="9" y="30"/>
                    </a:cubicBezTo>
                    <a:cubicBezTo>
                      <a:pt x="10" y="32"/>
                      <a:pt x="11" y="34"/>
                      <a:pt x="12" y="35"/>
                    </a:cubicBezTo>
                    <a:cubicBezTo>
                      <a:pt x="13" y="36"/>
                      <a:pt x="15" y="36"/>
                      <a:pt x="16" y="36"/>
                    </a:cubicBezTo>
                    <a:cubicBezTo>
                      <a:pt x="17" y="36"/>
                      <a:pt x="19" y="36"/>
                      <a:pt x="20" y="35"/>
                    </a:cubicBezTo>
                    <a:cubicBezTo>
                      <a:pt x="21" y="35"/>
                      <a:pt x="21" y="34"/>
                      <a:pt x="22" y="33"/>
                    </a:cubicBezTo>
                    <a:cubicBezTo>
                      <a:pt x="23" y="32"/>
                      <a:pt x="24" y="30"/>
                      <a:pt x="24" y="28"/>
                    </a:cubicBezTo>
                    <a:cubicBezTo>
                      <a:pt x="24" y="26"/>
                      <a:pt x="25" y="24"/>
                      <a:pt x="25" y="2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a:ln>
                    <a:noFill/>
                  </a:ln>
                  <a:solidFill>
                    <a:srgbClr val="FFFFFF"/>
                  </a:solidFill>
                  <a:effectLst/>
                  <a:uLnTx/>
                  <a:uFillTx/>
                  <a:latin typeface="Segoe UI"/>
                  <a:ea typeface="+mn-ea"/>
                  <a:cs typeface="+mn-cs"/>
                </a:endParaRPr>
              </a:p>
            </p:txBody>
          </p:sp>
          <p:sp>
            <p:nvSpPr>
              <p:cNvPr id="374" name="Freeform 26"/>
              <p:cNvSpPr>
                <a:spLocks noEditPoints="1"/>
              </p:cNvSpPr>
              <p:nvPr/>
            </p:nvSpPr>
            <p:spPr bwMode="auto">
              <a:xfrm>
                <a:off x="7402" y="2146"/>
                <a:ext cx="42" cy="58"/>
              </a:xfrm>
              <a:custGeom>
                <a:avLst/>
                <a:gdLst>
                  <a:gd name="T0" fmla="*/ 31 w 31"/>
                  <a:gd name="T1" fmla="*/ 21 h 43"/>
                  <a:gd name="T2" fmla="*/ 30 w 31"/>
                  <a:gd name="T3" fmla="*/ 30 h 43"/>
                  <a:gd name="T4" fmla="*/ 27 w 31"/>
                  <a:gd name="T5" fmla="*/ 37 h 43"/>
                  <a:gd name="T6" fmla="*/ 22 w 31"/>
                  <a:gd name="T7" fmla="*/ 41 h 43"/>
                  <a:gd name="T8" fmla="*/ 15 w 31"/>
                  <a:gd name="T9" fmla="*/ 43 h 43"/>
                  <a:gd name="T10" fmla="*/ 9 w 31"/>
                  <a:gd name="T11" fmla="*/ 41 h 43"/>
                  <a:gd name="T12" fmla="*/ 4 w 31"/>
                  <a:gd name="T13" fmla="*/ 38 h 43"/>
                  <a:gd name="T14" fmla="*/ 1 w 31"/>
                  <a:gd name="T15" fmla="*/ 31 h 43"/>
                  <a:gd name="T16" fmla="*/ 0 w 31"/>
                  <a:gd name="T17" fmla="*/ 22 h 43"/>
                  <a:gd name="T18" fmla="*/ 1 w 31"/>
                  <a:gd name="T19" fmla="*/ 13 h 43"/>
                  <a:gd name="T20" fmla="*/ 4 w 31"/>
                  <a:gd name="T21" fmla="*/ 6 h 43"/>
                  <a:gd name="T22" fmla="*/ 9 w 31"/>
                  <a:gd name="T23" fmla="*/ 2 h 43"/>
                  <a:gd name="T24" fmla="*/ 16 w 31"/>
                  <a:gd name="T25" fmla="*/ 0 h 43"/>
                  <a:gd name="T26" fmla="*/ 22 w 31"/>
                  <a:gd name="T27" fmla="*/ 2 h 43"/>
                  <a:gd name="T28" fmla="*/ 27 w 31"/>
                  <a:gd name="T29" fmla="*/ 5 h 43"/>
                  <a:gd name="T30" fmla="*/ 30 w 31"/>
                  <a:gd name="T31" fmla="*/ 12 h 43"/>
                  <a:gd name="T32" fmla="*/ 31 w 31"/>
                  <a:gd name="T33" fmla="*/ 21 h 43"/>
                  <a:gd name="T34" fmla="*/ 7 w 31"/>
                  <a:gd name="T35" fmla="*/ 21 h 43"/>
                  <a:gd name="T36" fmla="*/ 7 w 31"/>
                  <a:gd name="T37" fmla="*/ 23 h 43"/>
                  <a:gd name="T38" fmla="*/ 7 w 31"/>
                  <a:gd name="T39" fmla="*/ 24 h 43"/>
                  <a:gd name="T40" fmla="*/ 23 w 31"/>
                  <a:gd name="T41" fmla="*/ 13 h 43"/>
                  <a:gd name="T42" fmla="*/ 20 w 31"/>
                  <a:gd name="T43" fmla="*/ 8 h 43"/>
                  <a:gd name="T44" fmla="*/ 15 w 31"/>
                  <a:gd name="T45" fmla="*/ 7 h 43"/>
                  <a:gd name="T46" fmla="*/ 12 w 31"/>
                  <a:gd name="T47" fmla="*/ 7 h 43"/>
                  <a:gd name="T48" fmla="*/ 10 w 31"/>
                  <a:gd name="T49" fmla="*/ 10 h 43"/>
                  <a:gd name="T50" fmla="*/ 8 w 31"/>
                  <a:gd name="T51" fmla="*/ 15 h 43"/>
                  <a:gd name="T52" fmla="*/ 7 w 31"/>
                  <a:gd name="T53" fmla="*/ 21 h 43"/>
                  <a:gd name="T54" fmla="*/ 24 w 31"/>
                  <a:gd name="T55" fmla="*/ 22 h 43"/>
                  <a:gd name="T56" fmla="*/ 24 w 31"/>
                  <a:gd name="T57" fmla="*/ 20 h 43"/>
                  <a:gd name="T58" fmla="*/ 24 w 31"/>
                  <a:gd name="T59" fmla="*/ 19 h 43"/>
                  <a:gd name="T60" fmla="*/ 8 w 31"/>
                  <a:gd name="T61" fmla="*/ 30 h 43"/>
                  <a:gd name="T62" fmla="*/ 11 w 31"/>
                  <a:gd name="T63" fmla="*/ 35 h 43"/>
                  <a:gd name="T64" fmla="*/ 15 w 31"/>
                  <a:gd name="T65" fmla="*/ 36 h 43"/>
                  <a:gd name="T66" fmla="*/ 19 w 31"/>
                  <a:gd name="T67" fmla="*/ 35 h 43"/>
                  <a:gd name="T68" fmla="*/ 21 w 31"/>
                  <a:gd name="T69" fmla="*/ 33 h 43"/>
                  <a:gd name="T70" fmla="*/ 23 w 31"/>
                  <a:gd name="T71" fmla="*/ 28 h 43"/>
                  <a:gd name="T72" fmla="*/ 24 w 31"/>
                  <a:gd name="T73" fmla="*/ 22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1" h="43">
                    <a:moveTo>
                      <a:pt x="31" y="21"/>
                    </a:moveTo>
                    <a:cubicBezTo>
                      <a:pt x="31" y="25"/>
                      <a:pt x="31" y="28"/>
                      <a:pt x="30" y="30"/>
                    </a:cubicBezTo>
                    <a:cubicBezTo>
                      <a:pt x="30" y="33"/>
                      <a:pt x="29" y="35"/>
                      <a:pt x="27" y="37"/>
                    </a:cubicBezTo>
                    <a:cubicBezTo>
                      <a:pt x="26" y="39"/>
                      <a:pt x="24" y="40"/>
                      <a:pt x="22" y="41"/>
                    </a:cubicBezTo>
                    <a:cubicBezTo>
                      <a:pt x="20" y="42"/>
                      <a:pt x="18" y="43"/>
                      <a:pt x="15" y="43"/>
                    </a:cubicBezTo>
                    <a:cubicBezTo>
                      <a:pt x="13" y="43"/>
                      <a:pt x="11" y="42"/>
                      <a:pt x="9" y="41"/>
                    </a:cubicBezTo>
                    <a:cubicBezTo>
                      <a:pt x="7" y="41"/>
                      <a:pt x="5" y="39"/>
                      <a:pt x="4" y="38"/>
                    </a:cubicBezTo>
                    <a:cubicBezTo>
                      <a:pt x="3" y="36"/>
                      <a:pt x="1" y="34"/>
                      <a:pt x="1" y="31"/>
                    </a:cubicBezTo>
                    <a:cubicBezTo>
                      <a:pt x="0" y="29"/>
                      <a:pt x="0" y="25"/>
                      <a:pt x="0" y="22"/>
                    </a:cubicBezTo>
                    <a:cubicBezTo>
                      <a:pt x="0" y="18"/>
                      <a:pt x="0" y="15"/>
                      <a:pt x="1" y="13"/>
                    </a:cubicBezTo>
                    <a:cubicBezTo>
                      <a:pt x="1" y="10"/>
                      <a:pt x="2" y="8"/>
                      <a:pt x="4" y="6"/>
                    </a:cubicBezTo>
                    <a:cubicBezTo>
                      <a:pt x="5" y="4"/>
                      <a:pt x="7" y="3"/>
                      <a:pt x="9" y="2"/>
                    </a:cubicBezTo>
                    <a:cubicBezTo>
                      <a:pt x="11" y="1"/>
                      <a:pt x="13" y="0"/>
                      <a:pt x="16" y="0"/>
                    </a:cubicBezTo>
                    <a:cubicBezTo>
                      <a:pt x="18" y="0"/>
                      <a:pt x="20" y="1"/>
                      <a:pt x="22" y="2"/>
                    </a:cubicBezTo>
                    <a:cubicBezTo>
                      <a:pt x="24" y="2"/>
                      <a:pt x="26" y="4"/>
                      <a:pt x="27" y="5"/>
                    </a:cubicBezTo>
                    <a:cubicBezTo>
                      <a:pt x="28" y="7"/>
                      <a:pt x="30" y="9"/>
                      <a:pt x="30" y="12"/>
                    </a:cubicBezTo>
                    <a:cubicBezTo>
                      <a:pt x="31" y="14"/>
                      <a:pt x="31" y="18"/>
                      <a:pt x="31" y="21"/>
                    </a:cubicBezTo>
                    <a:close/>
                    <a:moveTo>
                      <a:pt x="7" y="21"/>
                    </a:moveTo>
                    <a:cubicBezTo>
                      <a:pt x="7" y="22"/>
                      <a:pt x="7" y="22"/>
                      <a:pt x="7" y="23"/>
                    </a:cubicBezTo>
                    <a:cubicBezTo>
                      <a:pt x="7" y="23"/>
                      <a:pt x="7" y="23"/>
                      <a:pt x="7" y="24"/>
                    </a:cubicBezTo>
                    <a:cubicBezTo>
                      <a:pt x="23" y="13"/>
                      <a:pt x="23" y="13"/>
                      <a:pt x="23" y="13"/>
                    </a:cubicBezTo>
                    <a:cubicBezTo>
                      <a:pt x="22" y="11"/>
                      <a:pt x="21" y="9"/>
                      <a:pt x="20" y="8"/>
                    </a:cubicBezTo>
                    <a:cubicBezTo>
                      <a:pt x="19" y="7"/>
                      <a:pt x="17" y="7"/>
                      <a:pt x="15" y="7"/>
                    </a:cubicBezTo>
                    <a:cubicBezTo>
                      <a:pt x="14" y="7"/>
                      <a:pt x="13" y="7"/>
                      <a:pt x="12" y="7"/>
                    </a:cubicBezTo>
                    <a:cubicBezTo>
                      <a:pt x="11" y="8"/>
                      <a:pt x="10" y="9"/>
                      <a:pt x="10" y="10"/>
                    </a:cubicBezTo>
                    <a:cubicBezTo>
                      <a:pt x="9" y="11"/>
                      <a:pt x="8" y="13"/>
                      <a:pt x="8" y="15"/>
                    </a:cubicBezTo>
                    <a:cubicBezTo>
                      <a:pt x="7" y="17"/>
                      <a:pt x="7" y="19"/>
                      <a:pt x="7" y="21"/>
                    </a:cubicBezTo>
                    <a:close/>
                    <a:moveTo>
                      <a:pt x="24" y="22"/>
                    </a:moveTo>
                    <a:cubicBezTo>
                      <a:pt x="24" y="21"/>
                      <a:pt x="24" y="21"/>
                      <a:pt x="24" y="20"/>
                    </a:cubicBezTo>
                    <a:cubicBezTo>
                      <a:pt x="24" y="20"/>
                      <a:pt x="24" y="20"/>
                      <a:pt x="24" y="19"/>
                    </a:cubicBezTo>
                    <a:cubicBezTo>
                      <a:pt x="8" y="30"/>
                      <a:pt x="8" y="30"/>
                      <a:pt x="8" y="30"/>
                    </a:cubicBezTo>
                    <a:cubicBezTo>
                      <a:pt x="9" y="32"/>
                      <a:pt x="10" y="34"/>
                      <a:pt x="11" y="35"/>
                    </a:cubicBezTo>
                    <a:cubicBezTo>
                      <a:pt x="12" y="36"/>
                      <a:pt x="14" y="36"/>
                      <a:pt x="15" y="36"/>
                    </a:cubicBezTo>
                    <a:cubicBezTo>
                      <a:pt x="17" y="36"/>
                      <a:pt x="18" y="36"/>
                      <a:pt x="19" y="35"/>
                    </a:cubicBezTo>
                    <a:cubicBezTo>
                      <a:pt x="20" y="35"/>
                      <a:pt x="21" y="34"/>
                      <a:pt x="21" y="33"/>
                    </a:cubicBezTo>
                    <a:cubicBezTo>
                      <a:pt x="22" y="32"/>
                      <a:pt x="23" y="30"/>
                      <a:pt x="23" y="28"/>
                    </a:cubicBezTo>
                    <a:cubicBezTo>
                      <a:pt x="24" y="26"/>
                      <a:pt x="24" y="24"/>
                      <a:pt x="24" y="2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a:ln>
                    <a:noFill/>
                  </a:ln>
                  <a:solidFill>
                    <a:srgbClr val="FFFFFF"/>
                  </a:solidFill>
                  <a:effectLst/>
                  <a:uLnTx/>
                  <a:uFillTx/>
                  <a:latin typeface="Segoe UI"/>
                  <a:ea typeface="+mn-ea"/>
                  <a:cs typeface="+mn-cs"/>
                </a:endParaRPr>
              </a:p>
            </p:txBody>
          </p:sp>
          <p:sp>
            <p:nvSpPr>
              <p:cNvPr id="375" name="Freeform 27"/>
              <p:cNvSpPr>
                <a:spLocks/>
              </p:cNvSpPr>
              <p:nvPr/>
            </p:nvSpPr>
            <p:spPr bwMode="auto">
              <a:xfrm>
                <a:off x="7452" y="2148"/>
                <a:ext cx="37" cy="54"/>
              </a:xfrm>
              <a:custGeom>
                <a:avLst/>
                <a:gdLst>
                  <a:gd name="T0" fmla="*/ 1 w 37"/>
                  <a:gd name="T1" fmla="*/ 54 h 54"/>
                  <a:gd name="T2" fmla="*/ 1 w 37"/>
                  <a:gd name="T3" fmla="*/ 45 h 54"/>
                  <a:gd name="T4" fmla="*/ 14 w 37"/>
                  <a:gd name="T5" fmla="*/ 45 h 54"/>
                  <a:gd name="T6" fmla="*/ 14 w 37"/>
                  <a:gd name="T7" fmla="*/ 10 h 54"/>
                  <a:gd name="T8" fmla="*/ 2 w 37"/>
                  <a:gd name="T9" fmla="*/ 17 h 54"/>
                  <a:gd name="T10" fmla="*/ 0 w 37"/>
                  <a:gd name="T11" fmla="*/ 9 h 54"/>
                  <a:gd name="T12" fmla="*/ 17 w 37"/>
                  <a:gd name="T13" fmla="*/ 0 h 54"/>
                  <a:gd name="T14" fmla="*/ 25 w 37"/>
                  <a:gd name="T15" fmla="*/ 0 h 54"/>
                  <a:gd name="T16" fmla="*/ 25 w 37"/>
                  <a:gd name="T17" fmla="*/ 45 h 54"/>
                  <a:gd name="T18" fmla="*/ 37 w 37"/>
                  <a:gd name="T19" fmla="*/ 45 h 54"/>
                  <a:gd name="T20" fmla="*/ 37 w 37"/>
                  <a:gd name="T21" fmla="*/ 54 h 54"/>
                  <a:gd name="T22" fmla="*/ 1 w 37"/>
                  <a:gd name="T23"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4">
                    <a:moveTo>
                      <a:pt x="1" y="54"/>
                    </a:moveTo>
                    <a:lnTo>
                      <a:pt x="1" y="45"/>
                    </a:lnTo>
                    <a:lnTo>
                      <a:pt x="14" y="45"/>
                    </a:lnTo>
                    <a:lnTo>
                      <a:pt x="14" y="10"/>
                    </a:lnTo>
                    <a:lnTo>
                      <a:pt x="2" y="17"/>
                    </a:lnTo>
                    <a:lnTo>
                      <a:pt x="0" y="9"/>
                    </a:lnTo>
                    <a:lnTo>
                      <a:pt x="17" y="0"/>
                    </a:lnTo>
                    <a:lnTo>
                      <a:pt x="25" y="0"/>
                    </a:lnTo>
                    <a:lnTo>
                      <a:pt x="25" y="45"/>
                    </a:lnTo>
                    <a:lnTo>
                      <a:pt x="37" y="45"/>
                    </a:lnTo>
                    <a:lnTo>
                      <a:pt x="37" y="54"/>
                    </a:lnTo>
                    <a:lnTo>
                      <a:pt x="1" y="5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a:ln>
                    <a:noFill/>
                  </a:ln>
                  <a:solidFill>
                    <a:srgbClr val="FFFFFF"/>
                  </a:solidFill>
                  <a:effectLst/>
                  <a:uLnTx/>
                  <a:uFillTx/>
                  <a:latin typeface="Segoe UI"/>
                  <a:ea typeface="+mn-ea"/>
                  <a:cs typeface="+mn-cs"/>
                </a:endParaRPr>
              </a:p>
            </p:txBody>
          </p:sp>
          <p:sp>
            <p:nvSpPr>
              <p:cNvPr id="376" name="Freeform 28"/>
              <p:cNvSpPr>
                <a:spLocks noEditPoints="1"/>
              </p:cNvSpPr>
              <p:nvPr/>
            </p:nvSpPr>
            <p:spPr bwMode="auto">
              <a:xfrm>
                <a:off x="7496" y="2146"/>
                <a:ext cx="43" cy="58"/>
              </a:xfrm>
              <a:custGeom>
                <a:avLst/>
                <a:gdLst>
                  <a:gd name="T0" fmla="*/ 32 w 32"/>
                  <a:gd name="T1" fmla="*/ 21 h 43"/>
                  <a:gd name="T2" fmla="*/ 31 w 32"/>
                  <a:gd name="T3" fmla="*/ 30 h 43"/>
                  <a:gd name="T4" fmla="*/ 28 w 32"/>
                  <a:gd name="T5" fmla="*/ 37 h 43"/>
                  <a:gd name="T6" fmla="*/ 22 w 32"/>
                  <a:gd name="T7" fmla="*/ 41 h 43"/>
                  <a:gd name="T8" fmla="*/ 15 w 32"/>
                  <a:gd name="T9" fmla="*/ 43 h 43"/>
                  <a:gd name="T10" fmla="*/ 9 w 32"/>
                  <a:gd name="T11" fmla="*/ 41 h 43"/>
                  <a:gd name="T12" fmla="*/ 4 w 32"/>
                  <a:gd name="T13" fmla="*/ 38 h 43"/>
                  <a:gd name="T14" fmla="*/ 1 w 32"/>
                  <a:gd name="T15" fmla="*/ 31 h 43"/>
                  <a:gd name="T16" fmla="*/ 0 w 32"/>
                  <a:gd name="T17" fmla="*/ 22 h 43"/>
                  <a:gd name="T18" fmla="*/ 1 w 32"/>
                  <a:gd name="T19" fmla="*/ 13 h 43"/>
                  <a:gd name="T20" fmla="*/ 4 w 32"/>
                  <a:gd name="T21" fmla="*/ 6 h 43"/>
                  <a:gd name="T22" fmla="*/ 9 w 32"/>
                  <a:gd name="T23" fmla="*/ 2 h 43"/>
                  <a:gd name="T24" fmla="*/ 16 w 32"/>
                  <a:gd name="T25" fmla="*/ 0 h 43"/>
                  <a:gd name="T26" fmla="*/ 23 w 32"/>
                  <a:gd name="T27" fmla="*/ 2 h 43"/>
                  <a:gd name="T28" fmla="*/ 27 w 32"/>
                  <a:gd name="T29" fmla="*/ 5 h 43"/>
                  <a:gd name="T30" fmla="*/ 31 w 32"/>
                  <a:gd name="T31" fmla="*/ 12 h 43"/>
                  <a:gd name="T32" fmla="*/ 32 w 32"/>
                  <a:gd name="T33" fmla="*/ 21 h 43"/>
                  <a:gd name="T34" fmla="*/ 8 w 32"/>
                  <a:gd name="T35" fmla="*/ 21 h 43"/>
                  <a:gd name="T36" fmla="*/ 8 w 32"/>
                  <a:gd name="T37" fmla="*/ 23 h 43"/>
                  <a:gd name="T38" fmla="*/ 8 w 32"/>
                  <a:gd name="T39" fmla="*/ 24 h 43"/>
                  <a:gd name="T40" fmla="*/ 23 w 32"/>
                  <a:gd name="T41" fmla="*/ 13 h 43"/>
                  <a:gd name="T42" fmla="*/ 20 w 32"/>
                  <a:gd name="T43" fmla="*/ 8 h 43"/>
                  <a:gd name="T44" fmla="*/ 16 w 32"/>
                  <a:gd name="T45" fmla="*/ 7 h 43"/>
                  <a:gd name="T46" fmla="*/ 13 w 32"/>
                  <a:gd name="T47" fmla="*/ 7 h 43"/>
                  <a:gd name="T48" fmla="*/ 10 w 32"/>
                  <a:gd name="T49" fmla="*/ 10 h 43"/>
                  <a:gd name="T50" fmla="*/ 8 w 32"/>
                  <a:gd name="T51" fmla="*/ 15 h 43"/>
                  <a:gd name="T52" fmla="*/ 8 w 32"/>
                  <a:gd name="T53" fmla="*/ 21 h 43"/>
                  <a:gd name="T54" fmla="*/ 24 w 32"/>
                  <a:gd name="T55" fmla="*/ 22 h 43"/>
                  <a:gd name="T56" fmla="*/ 24 w 32"/>
                  <a:gd name="T57" fmla="*/ 20 h 43"/>
                  <a:gd name="T58" fmla="*/ 24 w 32"/>
                  <a:gd name="T59" fmla="*/ 19 h 43"/>
                  <a:gd name="T60" fmla="*/ 9 w 32"/>
                  <a:gd name="T61" fmla="*/ 30 h 43"/>
                  <a:gd name="T62" fmla="*/ 12 w 32"/>
                  <a:gd name="T63" fmla="*/ 35 h 43"/>
                  <a:gd name="T64" fmla="*/ 16 w 32"/>
                  <a:gd name="T65" fmla="*/ 36 h 43"/>
                  <a:gd name="T66" fmla="*/ 19 w 32"/>
                  <a:gd name="T67" fmla="*/ 35 h 43"/>
                  <a:gd name="T68" fmla="*/ 22 w 32"/>
                  <a:gd name="T69" fmla="*/ 33 h 43"/>
                  <a:gd name="T70" fmla="*/ 23 w 32"/>
                  <a:gd name="T71" fmla="*/ 28 h 43"/>
                  <a:gd name="T72" fmla="*/ 24 w 32"/>
                  <a:gd name="T73" fmla="*/ 22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2" h="43">
                    <a:moveTo>
                      <a:pt x="32" y="21"/>
                    </a:moveTo>
                    <a:cubicBezTo>
                      <a:pt x="32" y="25"/>
                      <a:pt x="31" y="28"/>
                      <a:pt x="31" y="30"/>
                    </a:cubicBezTo>
                    <a:cubicBezTo>
                      <a:pt x="30" y="33"/>
                      <a:pt x="29" y="35"/>
                      <a:pt x="28" y="37"/>
                    </a:cubicBezTo>
                    <a:cubicBezTo>
                      <a:pt x="26" y="39"/>
                      <a:pt x="24" y="40"/>
                      <a:pt x="22" y="41"/>
                    </a:cubicBezTo>
                    <a:cubicBezTo>
                      <a:pt x="20" y="42"/>
                      <a:pt x="18" y="43"/>
                      <a:pt x="15" y="43"/>
                    </a:cubicBezTo>
                    <a:cubicBezTo>
                      <a:pt x="13" y="43"/>
                      <a:pt x="11" y="42"/>
                      <a:pt x="9" y="41"/>
                    </a:cubicBezTo>
                    <a:cubicBezTo>
                      <a:pt x="7" y="41"/>
                      <a:pt x="6" y="39"/>
                      <a:pt x="4" y="38"/>
                    </a:cubicBezTo>
                    <a:cubicBezTo>
                      <a:pt x="3" y="36"/>
                      <a:pt x="2" y="34"/>
                      <a:pt x="1" y="31"/>
                    </a:cubicBezTo>
                    <a:cubicBezTo>
                      <a:pt x="0" y="29"/>
                      <a:pt x="0" y="25"/>
                      <a:pt x="0" y="22"/>
                    </a:cubicBezTo>
                    <a:cubicBezTo>
                      <a:pt x="0" y="18"/>
                      <a:pt x="0" y="15"/>
                      <a:pt x="1" y="13"/>
                    </a:cubicBezTo>
                    <a:cubicBezTo>
                      <a:pt x="2" y="10"/>
                      <a:pt x="3" y="8"/>
                      <a:pt x="4" y="6"/>
                    </a:cubicBezTo>
                    <a:cubicBezTo>
                      <a:pt x="6" y="4"/>
                      <a:pt x="7" y="3"/>
                      <a:pt x="9" y="2"/>
                    </a:cubicBezTo>
                    <a:cubicBezTo>
                      <a:pt x="11" y="1"/>
                      <a:pt x="14" y="0"/>
                      <a:pt x="16" y="0"/>
                    </a:cubicBezTo>
                    <a:cubicBezTo>
                      <a:pt x="19" y="0"/>
                      <a:pt x="21" y="1"/>
                      <a:pt x="23" y="2"/>
                    </a:cubicBezTo>
                    <a:cubicBezTo>
                      <a:pt x="24" y="2"/>
                      <a:pt x="26" y="4"/>
                      <a:pt x="27" y="5"/>
                    </a:cubicBezTo>
                    <a:cubicBezTo>
                      <a:pt x="29" y="7"/>
                      <a:pt x="30" y="9"/>
                      <a:pt x="31" y="12"/>
                    </a:cubicBezTo>
                    <a:cubicBezTo>
                      <a:pt x="31" y="14"/>
                      <a:pt x="32" y="18"/>
                      <a:pt x="32" y="21"/>
                    </a:cubicBezTo>
                    <a:close/>
                    <a:moveTo>
                      <a:pt x="8" y="21"/>
                    </a:moveTo>
                    <a:cubicBezTo>
                      <a:pt x="8" y="22"/>
                      <a:pt x="8" y="22"/>
                      <a:pt x="8" y="23"/>
                    </a:cubicBezTo>
                    <a:cubicBezTo>
                      <a:pt x="8" y="23"/>
                      <a:pt x="8" y="23"/>
                      <a:pt x="8" y="24"/>
                    </a:cubicBezTo>
                    <a:cubicBezTo>
                      <a:pt x="23" y="13"/>
                      <a:pt x="23" y="13"/>
                      <a:pt x="23" y="13"/>
                    </a:cubicBezTo>
                    <a:cubicBezTo>
                      <a:pt x="22" y="11"/>
                      <a:pt x="21" y="9"/>
                      <a:pt x="20" y="8"/>
                    </a:cubicBezTo>
                    <a:cubicBezTo>
                      <a:pt x="19" y="7"/>
                      <a:pt x="17" y="7"/>
                      <a:pt x="16" y="7"/>
                    </a:cubicBezTo>
                    <a:cubicBezTo>
                      <a:pt x="15" y="7"/>
                      <a:pt x="14" y="7"/>
                      <a:pt x="13" y="7"/>
                    </a:cubicBezTo>
                    <a:cubicBezTo>
                      <a:pt x="12" y="8"/>
                      <a:pt x="11" y="9"/>
                      <a:pt x="10" y="10"/>
                    </a:cubicBezTo>
                    <a:cubicBezTo>
                      <a:pt x="9" y="11"/>
                      <a:pt x="9" y="13"/>
                      <a:pt x="8" y="15"/>
                    </a:cubicBezTo>
                    <a:cubicBezTo>
                      <a:pt x="8" y="17"/>
                      <a:pt x="8" y="19"/>
                      <a:pt x="8" y="21"/>
                    </a:cubicBezTo>
                    <a:close/>
                    <a:moveTo>
                      <a:pt x="24" y="22"/>
                    </a:moveTo>
                    <a:cubicBezTo>
                      <a:pt x="24" y="21"/>
                      <a:pt x="24" y="21"/>
                      <a:pt x="24" y="20"/>
                    </a:cubicBezTo>
                    <a:cubicBezTo>
                      <a:pt x="24" y="20"/>
                      <a:pt x="24" y="20"/>
                      <a:pt x="24" y="19"/>
                    </a:cubicBezTo>
                    <a:cubicBezTo>
                      <a:pt x="9" y="30"/>
                      <a:pt x="9" y="30"/>
                      <a:pt x="9" y="30"/>
                    </a:cubicBezTo>
                    <a:cubicBezTo>
                      <a:pt x="10" y="32"/>
                      <a:pt x="10" y="34"/>
                      <a:pt x="12" y="35"/>
                    </a:cubicBezTo>
                    <a:cubicBezTo>
                      <a:pt x="13" y="36"/>
                      <a:pt x="14" y="36"/>
                      <a:pt x="16" y="36"/>
                    </a:cubicBezTo>
                    <a:cubicBezTo>
                      <a:pt x="17" y="36"/>
                      <a:pt x="18" y="36"/>
                      <a:pt x="19" y="35"/>
                    </a:cubicBezTo>
                    <a:cubicBezTo>
                      <a:pt x="20" y="35"/>
                      <a:pt x="21" y="34"/>
                      <a:pt x="22" y="33"/>
                    </a:cubicBezTo>
                    <a:cubicBezTo>
                      <a:pt x="22" y="32"/>
                      <a:pt x="23" y="30"/>
                      <a:pt x="23" y="28"/>
                    </a:cubicBezTo>
                    <a:cubicBezTo>
                      <a:pt x="24" y="26"/>
                      <a:pt x="24" y="24"/>
                      <a:pt x="24" y="2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a:ln>
                    <a:noFill/>
                  </a:ln>
                  <a:solidFill>
                    <a:srgbClr val="FFFFFF"/>
                  </a:solidFill>
                  <a:effectLst/>
                  <a:uLnTx/>
                  <a:uFillTx/>
                  <a:latin typeface="Segoe UI"/>
                  <a:ea typeface="+mn-ea"/>
                  <a:cs typeface="+mn-cs"/>
                </a:endParaRPr>
              </a:p>
            </p:txBody>
          </p:sp>
          <p:sp>
            <p:nvSpPr>
              <p:cNvPr id="377" name="Freeform 29"/>
              <p:cNvSpPr>
                <a:spLocks/>
              </p:cNvSpPr>
              <p:nvPr/>
            </p:nvSpPr>
            <p:spPr bwMode="auto">
              <a:xfrm>
                <a:off x="7170" y="2250"/>
                <a:ext cx="37" cy="55"/>
              </a:xfrm>
              <a:custGeom>
                <a:avLst/>
                <a:gdLst>
                  <a:gd name="T0" fmla="*/ 1 w 37"/>
                  <a:gd name="T1" fmla="*/ 55 h 55"/>
                  <a:gd name="T2" fmla="*/ 1 w 37"/>
                  <a:gd name="T3" fmla="*/ 46 h 55"/>
                  <a:gd name="T4" fmla="*/ 15 w 37"/>
                  <a:gd name="T5" fmla="*/ 46 h 55"/>
                  <a:gd name="T6" fmla="*/ 15 w 37"/>
                  <a:gd name="T7" fmla="*/ 11 h 55"/>
                  <a:gd name="T8" fmla="*/ 3 w 37"/>
                  <a:gd name="T9" fmla="*/ 18 h 55"/>
                  <a:gd name="T10" fmla="*/ 0 w 37"/>
                  <a:gd name="T11" fmla="*/ 8 h 55"/>
                  <a:gd name="T12" fmla="*/ 17 w 37"/>
                  <a:gd name="T13" fmla="*/ 0 h 55"/>
                  <a:gd name="T14" fmla="*/ 25 w 37"/>
                  <a:gd name="T15" fmla="*/ 0 h 55"/>
                  <a:gd name="T16" fmla="*/ 25 w 37"/>
                  <a:gd name="T17" fmla="*/ 46 h 55"/>
                  <a:gd name="T18" fmla="*/ 37 w 37"/>
                  <a:gd name="T19" fmla="*/ 46 h 55"/>
                  <a:gd name="T20" fmla="*/ 37 w 37"/>
                  <a:gd name="T21" fmla="*/ 55 h 55"/>
                  <a:gd name="T22" fmla="*/ 1 w 37"/>
                  <a:gd name="T23" fmla="*/ 5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5">
                    <a:moveTo>
                      <a:pt x="1" y="55"/>
                    </a:moveTo>
                    <a:lnTo>
                      <a:pt x="1" y="46"/>
                    </a:lnTo>
                    <a:lnTo>
                      <a:pt x="15" y="46"/>
                    </a:lnTo>
                    <a:lnTo>
                      <a:pt x="15" y="11"/>
                    </a:lnTo>
                    <a:lnTo>
                      <a:pt x="3" y="18"/>
                    </a:lnTo>
                    <a:lnTo>
                      <a:pt x="0" y="8"/>
                    </a:lnTo>
                    <a:lnTo>
                      <a:pt x="17" y="0"/>
                    </a:lnTo>
                    <a:lnTo>
                      <a:pt x="25" y="0"/>
                    </a:lnTo>
                    <a:lnTo>
                      <a:pt x="25" y="46"/>
                    </a:lnTo>
                    <a:lnTo>
                      <a:pt x="37" y="46"/>
                    </a:lnTo>
                    <a:lnTo>
                      <a:pt x="37" y="55"/>
                    </a:lnTo>
                    <a:lnTo>
                      <a:pt x="1" y="5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a:ln>
                    <a:noFill/>
                  </a:ln>
                  <a:solidFill>
                    <a:srgbClr val="FFFFFF"/>
                  </a:solidFill>
                  <a:effectLst/>
                  <a:uLnTx/>
                  <a:uFillTx/>
                  <a:latin typeface="Segoe UI"/>
                  <a:ea typeface="+mn-ea"/>
                  <a:cs typeface="+mn-cs"/>
                </a:endParaRPr>
              </a:p>
            </p:txBody>
          </p:sp>
          <p:sp>
            <p:nvSpPr>
              <p:cNvPr id="378" name="Freeform 30"/>
              <p:cNvSpPr>
                <a:spLocks/>
              </p:cNvSpPr>
              <p:nvPr/>
            </p:nvSpPr>
            <p:spPr bwMode="auto">
              <a:xfrm>
                <a:off x="7217" y="2250"/>
                <a:ext cx="37" cy="55"/>
              </a:xfrm>
              <a:custGeom>
                <a:avLst/>
                <a:gdLst>
                  <a:gd name="T0" fmla="*/ 1 w 37"/>
                  <a:gd name="T1" fmla="*/ 55 h 55"/>
                  <a:gd name="T2" fmla="*/ 1 w 37"/>
                  <a:gd name="T3" fmla="*/ 46 h 55"/>
                  <a:gd name="T4" fmla="*/ 14 w 37"/>
                  <a:gd name="T5" fmla="*/ 46 h 55"/>
                  <a:gd name="T6" fmla="*/ 14 w 37"/>
                  <a:gd name="T7" fmla="*/ 11 h 55"/>
                  <a:gd name="T8" fmla="*/ 2 w 37"/>
                  <a:gd name="T9" fmla="*/ 18 h 55"/>
                  <a:gd name="T10" fmla="*/ 0 w 37"/>
                  <a:gd name="T11" fmla="*/ 8 h 55"/>
                  <a:gd name="T12" fmla="*/ 17 w 37"/>
                  <a:gd name="T13" fmla="*/ 0 h 55"/>
                  <a:gd name="T14" fmla="*/ 25 w 37"/>
                  <a:gd name="T15" fmla="*/ 0 h 55"/>
                  <a:gd name="T16" fmla="*/ 25 w 37"/>
                  <a:gd name="T17" fmla="*/ 46 h 55"/>
                  <a:gd name="T18" fmla="*/ 37 w 37"/>
                  <a:gd name="T19" fmla="*/ 46 h 55"/>
                  <a:gd name="T20" fmla="*/ 37 w 37"/>
                  <a:gd name="T21" fmla="*/ 55 h 55"/>
                  <a:gd name="T22" fmla="*/ 1 w 37"/>
                  <a:gd name="T23" fmla="*/ 5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5">
                    <a:moveTo>
                      <a:pt x="1" y="55"/>
                    </a:moveTo>
                    <a:lnTo>
                      <a:pt x="1" y="46"/>
                    </a:lnTo>
                    <a:lnTo>
                      <a:pt x="14" y="46"/>
                    </a:lnTo>
                    <a:lnTo>
                      <a:pt x="14" y="11"/>
                    </a:lnTo>
                    <a:lnTo>
                      <a:pt x="2" y="18"/>
                    </a:lnTo>
                    <a:lnTo>
                      <a:pt x="0" y="8"/>
                    </a:lnTo>
                    <a:lnTo>
                      <a:pt x="17" y="0"/>
                    </a:lnTo>
                    <a:lnTo>
                      <a:pt x="25" y="0"/>
                    </a:lnTo>
                    <a:lnTo>
                      <a:pt x="25" y="46"/>
                    </a:lnTo>
                    <a:lnTo>
                      <a:pt x="37" y="46"/>
                    </a:lnTo>
                    <a:lnTo>
                      <a:pt x="37" y="55"/>
                    </a:lnTo>
                    <a:lnTo>
                      <a:pt x="1" y="5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a:ln>
                    <a:noFill/>
                  </a:ln>
                  <a:solidFill>
                    <a:srgbClr val="FFFFFF"/>
                  </a:solidFill>
                  <a:effectLst/>
                  <a:uLnTx/>
                  <a:uFillTx/>
                  <a:latin typeface="Segoe UI"/>
                  <a:ea typeface="+mn-ea"/>
                  <a:cs typeface="+mn-cs"/>
                </a:endParaRPr>
              </a:p>
            </p:txBody>
          </p:sp>
          <p:sp>
            <p:nvSpPr>
              <p:cNvPr id="379" name="Freeform 31"/>
              <p:cNvSpPr>
                <a:spLocks noEditPoints="1"/>
              </p:cNvSpPr>
              <p:nvPr/>
            </p:nvSpPr>
            <p:spPr bwMode="auto">
              <a:xfrm>
                <a:off x="7261" y="2249"/>
                <a:ext cx="42" cy="56"/>
              </a:xfrm>
              <a:custGeom>
                <a:avLst/>
                <a:gdLst>
                  <a:gd name="T0" fmla="*/ 32 w 32"/>
                  <a:gd name="T1" fmla="*/ 21 h 42"/>
                  <a:gd name="T2" fmla="*/ 31 w 32"/>
                  <a:gd name="T3" fmla="*/ 30 h 42"/>
                  <a:gd name="T4" fmla="*/ 28 w 32"/>
                  <a:gd name="T5" fmla="*/ 37 h 42"/>
                  <a:gd name="T6" fmla="*/ 22 w 32"/>
                  <a:gd name="T7" fmla="*/ 41 h 42"/>
                  <a:gd name="T8" fmla="*/ 15 w 32"/>
                  <a:gd name="T9" fmla="*/ 42 h 42"/>
                  <a:gd name="T10" fmla="*/ 9 w 32"/>
                  <a:gd name="T11" fmla="*/ 41 h 42"/>
                  <a:gd name="T12" fmla="*/ 4 w 32"/>
                  <a:gd name="T13" fmla="*/ 37 h 42"/>
                  <a:gd name="T14" fmla="*/ 1 w 32"/>
                  <a:gd name="T15" fmla="*/ 31 h 42"/>
                  <a:gd name="T16" fmla="*/ 0 w 32"/>
                  <a:gd name="T17" fmla="*/ 21 h 42"/>
                  <a:gd name="T18" fmla="*/ 1 w 32"/>
                  <a:gd name="T19" fmla="*/ 12 h 42"/>
                  <a:gd name="T20" fmla="*/ 4 w 32"/>
                  <a:gd name="T21" fmla="*/ 6 h 42"/>
                  <a:gd name="T22" fmla="*/ 9 w 32"/>
                  <a:gd name="T23" fmla="*/ 2 h 42"/>
                  <a:gd name="T24" fmla="*/ 16 w 32"/>
                  <a:gd name="T25" fmla="*/ 0 h 42"/>
                  <a:gd name="T26" fmla="*/ 23 w 32"/>
                  <a:gd name="T27" fmla="*/ 1 h 42"/>
                  <a:gd name="T28" fmla="*/ 28 w 32"/>
                  <a:gd name="T29" fmla="*/ 5 h 42"/>
                  <a:gd name="T30" fmla="*/ 31 w 32"/>
                  <a:gd name="T31" fmla="*/ 12 h 42"/>
                  <a:gd name="T32" fmla="*/ 32 w 32"/>
                  <a:gd name="T33" fmla="*/ 21 h 42"/>
                  <a:gd name="T34" fmla="*/ 8 w 32"/>
                  <a:gd name="T35" fmla="*/ 21 h 42"/>
                  <a:gd name="T36" fmla="*/ 8 w 32"/>
                  <a:gd name="T37" fmla="*/ 22 h 42"/>
                  <a:gd name="T38" fmla="*/ 8 w 32"/>
                  <a:gd name="T39" fmla="*/ 24 h 42"/>
                  <a:gd name="T40" fmla="*/ 23 w 32"/>
                  <a:gd name="T41" fmla="*/ 12 h 42"/>
                  <a:gd name="T42" fmla="*/ 20 w 32"/>
                  <a:gd name="T43" fmla="*/ 8 h 42"/>
                  <a:gd name="T44" fmla="*/ 16 w 32"/>
                  <a:gd name="T45" fmla="*/ 6 h 42"/>
                  <a:gd name="T46" fmla="*/ 13 w 32"/>
                  <a:gd name="T47" fmla="*/ 7 h 42"/>
                  <a:gd name="T48" fmla="*/ 10 w 32"/>
                  <a:gd name="T49" fmla="*/ 10 h 42"/>
                  <a:gd name="T50" fmla="*/ 8 w 32"/>
                  <a:gd name="T51" fmla="*/ 15 h 42"/>
                  <a:gd name="T52" fmla="*/ 8 w 32"/>
                  <a:gd name="T53" fmla="*/ 21 h 42"/>
                  <a:gd name="T54" fmla="*/ 24 w 32"/>
                  <a:gd name="T55" fmla="*/ 21 h 42"/>
                  <a:gd name="T56" fmla="*/ 24 w 32"/>
                  <a:gd name="T57" fmla="*/ 20 h 42"/>
                  <a:gd name="T58" fmla="*/ 24 w 32"/>
                  <a:gd name="T59" fmla="*/ 19 h 42"/>
                  <a:gd name="T60" fmla="*/ 9 w 32"/>
                  <a:gd name="T61" fmla="*/ 30 h 42"/>
                  <a:gd name="T62" fmla="*/ 12 w 32"/>
                  <a:gd name="T63" fmla="*/ 35 h 42"/>
                  <a:gd name="T64" fmla="*/ 16 w 32"/>
                  <a:gd name="T65" fmla="*/ 36 h 42"/>
                  <a:gd name="T66" fmla="*/ 19 w 32"/>
                  <a:gd name="T67" fmla="*/ 35 h 42"/>
                  <a:gd name="T68" fmla="*/ 22 w 32"/>
                  <a:gd name="T69" fmla="*/ 33 h 42"/>
                  <a:gd name="T70" fmla="*/ 24 w 32"/>
                  <a:gd name="T71" fmla="*/ 28 h 42"/>
                  <a:gd name="T72" fmla="*/ 24 w 32"/>
                  <a:gd name="T73" fmla="*/ 2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2" h="42">
                    <a:moveTo>
                      <a:pt x="32" y="21"/>
                    </a:moveTo>
                    <a:cubicBezTo>
                      <a:pt x="32" y="24"/>
                      <a:pt x="32" y="27"/>
                      <a:pt x="31" y="30"/>
                    </a:cubicBezTo>
                    <a:cubicBezTo>
                      <a:pt x="30" y="33"/>
                      <a:pt x="29" y="35"/>
                      <a:pt x="28" y="37"/>
                    </a:cubicBezTo>
                    <a:cubicBezTo>
                      <a:pt x="26" y="39"/>
                      <a:pt x="24" y="40"/>
                      <a:pt x="22" y="41"/>
                    </a:cubicBezTo>
                    <a:cubicBezTo>
                      <a:pt x="20" y="42"/>
                      <a:pt x="18" y="42"/>
                      <a:pt x="15" y="42"/>
                    </a:cubicBezTo>
                    <a:cubicBezTo>
                      <a:pt x="13" y="42"/>
                      <a:pt x="11" y="42"/>
                      <a:pt x="9" y="41"/>
                    </a:cubicBezTo>
                    <a:cubicBezTo>
                      <a:pt x="7" y="40"/>
                      <a:pt x="6" y="39"/>
                      <a:pt x="4" y="37"/>
                    </a:cubicBezTo>
                    <a:cubicBezTo>
                      <a:pt x="3" y="36"/>
                      <a:pt x="2" y="34"/>
                      <a:pt x="1" y="31"/>
                    </a:cubicBezTo>
                    <a:cubicBezTo>
                      <a:pt x="0" y="28"/>
                      <a:pt x="0" y="25"/>
                      <a:pt x="0" y="21"/>
                    </a:cubicBezTo>
                    <a:cubicBezTo>
                      <a:pt x="0" y="18"/>
                      <a:pt x="0" y="15"/>
                      <a:pt x="1" y="12"/>
                    </a:cubicBezTo>
                    <a:cubicBezTo>
                      <a:pt x="2" y="10"/>
                      <a:pt x="3" y="8"/>
                      <a:pt x="4" y="6"/>
                    </a:cubicBezTo>
                    <a:cubicBezTo>
                      <a:pt x="6" y="4"/>
                      <a:pt x="7" y="3"/>
                      <a:pt x="9" y="2"/>
                    </a:cubicBezTo>
                    <a:cubicBezTo>
                      <a:pt x="12" y="1"/>
                      <a:pt x="14" y="0"/>
                      <a:pt x="16" y="0"/>
                    </a:cubicBezTo>
                    <a:cubicBezTo>
                      <a:pt x="19" y="0"/>
                      <a:pt x="21" y="1"/>
                      <a:pt x="23" y="1"/>
                    </a:cubicBezTo>
                    <a:cubicBezTo>
                      <a:pt x="25" y="2"/>
                      <a:pt x="26" y="3"/>
                      <a:pt x="28" y="5"/>
                    </a:cubicBezTo>
                    <a:cubicBezTo>
                      <a:pt x="29" y="7"/>
                      <a:pt x="30" y="9"/>
                      <a:pt x="31" y="12"/>
                    </a:cubicBezTo>
                    <a:cubicBezTo>
                      <a:pt x="31" y="14"/>
                      <a:pt x="32" y="17"/>
                      <a:pt x="32" y="21"/>
                    </a:cubicBezTo>
                    <a:close/>
                    <a:moveTo>
                      <a:pt x="8" y="21"/>
                    </a:moveTo>
                    <a:cubicBezTo>
                      <a:pt x="8" y="22"/>
                      <a:pt x="8" y="22"/>
                      <a:pt x="8" y="22"/>
                    </a:cubicBezTo>
                    <a:cubicBezTo>
                      <a:pt x="8" y="23"/>
                      <a:pt x="8" y="23"/>
                      <a:pt x="8" y="24"/>
                    </a:cubicBezTo>
                    <a:cubicBezTo>
                      <a:pt x="23" y="12"/>
                      <a:pt x="23" y="12"/>
                      <a:pt x="23" y="12"/>
                    </a:cubicBezTo>
                    <a:cubicBezTo>
                      <a:pt x="22" y="10"/>
                      <a:pt x="21" y="9"/>
                      <a:pt x="20" y="8"/>
                    </a:cubicBezTo>
                    <a:cubicBezTo>
                      <a:pt x="19" y="7"/>
                      <a:pt x="18" y="6"/>
                      <a:pt x="16" y="6"/>
                    </a:cubicBezTo>
                    <a:cubicBezTo>
                      <a:pt x="15" y="6"/>
                      <a:pt x="14" y="7"/>
                      <a:pt x="13" y="7"/>
                    </a:cubicBezTo>
                    <a:cubicBezTo>
                      <a:pt x="12" y="8"/>
                      <a:pt x="11" y="9"/>
                      <a:pt x="10" y="10"/>
                    </a:cubicBezTo>
                    <a:cubicBezTo>
                      <a:pt x="9" y="11"/>
                      <a:pt x="9" y="13"/>
                      <a:pt x="8" y="15"/>
                    </a:cubicBezTo>
                    <a:cubicBezTo>
                      <a:pt x="8" y="16"/>
                      <a:pt x="8" y="19"/>
                      <a:pt x="8" y="21"/>
                    </a:cubicBezTo>
                    <a:close/>
                    <a:moveTo>
                      <a:pt x="24" y="21"/>
                    </a:moveTo>
                    <a:cubicBezTo>
                      <a:pt x="24" y="21"/>
                      <a:pt x="24" y="21"/>
                      <a:pt x="24" y="20"/>
                    </a:cubicBezTo>
                    <a:cubicBezTo>
                      <a:pt x="24" y="20"/>
                      <a:pt x="24" y="20"/>
                      <a:pt x="24" y="19"/>
                    </a:cubicBezTo>
                    <a:cubicBezTo>
                      <a:pt x="9" y="30"/>
                      <a:pt x="9" y="30"/>
                      <a:pt x="9" y="30"/>
                    </a:cubicBezTo>
                    <a:cubicBezTo>
                      <a:pt x="10" y="32"/>
                      <a:pt x="11" y="34"/>
                      <a:pt x="12" y="35"/>
                    </a:cubicBezTo>
                    <a:cubicBezTo>
                      <a:pt x="13" y="36"/>
                      <a:pt x="14" y="36"/>
                      <a:pt x="16" y="36"/>
                    </a:cubicBezTo>
                    <a:cubicBezTo>
                      <a:pt x="17" y="36"/>
                      <a:pt x="18" y="36"/>
                      <a:pt x="19" y="35"/>
                    </a:cubicBezTo>
                    <a:cubicBezTo>
                      <a:pt x="20" y="35"/>
                      <a:pt x="21" y="34"/>
                      <a:pt x="22" y="33"/>
                    </a:cubicBezTo>
                    <a:cubicBezTo>
                      <a:pt x="23" y="31"/>
                      <a:pt x="23" y="30"/>
                      <a:pt x="24" y="28"/>
                    </a:cubicBezTo>
                    <a:cubicBezTo>
                      <a:pt x="24" y="26"/>
                      <a:pt x="24" y="24"/>
                      <a:pt x="24" y="2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a:ln>
                    <a:noFill/>
                  </a:ln>
                  <a:solidFill>
                    <a:srgbClr val="FFFFFF"/>
                  </a:solidFill>
                  <a:effectLst/>
                  <a:uLnTx/>
                  <a:uFillTx/>
                  <a:latin typeface="Segoe UI"/>
                  <a:ea typeface="+mn-ea"/>
                  <a:cs typeface="+mn-cs"/>
                </a:endParaRPr>
              </a:p>
            </p:txBody>
          </p:sp>
          <p:sp>
            <p:nvSpPr>
              <p:cNvPr id="380" name="Freeform 32"/>
              <p:cNvSpPr>
                <a:spLocks/>
              </p:cNvSpPr>
              <p:nvPr/>
            </p:nvSpPr>
            <p:spPr bwMode="auto">
              <a:xfrm>
                <a:off x="7310" y="2250"/>
                <a:ext cx="38" cy="55"/>
              </a:xfrm>
              <a:custGeom>
                <a:avLst/>
                <a:gdLst>
                  <a:gd name="T0" fmla="*/ 2 w 38"/>
                  <a:gd name="T1" fmla="*/ 55 h 55"/>
                  <a:gd name="T2" fmla="*/ 2 w 38"/>
                  <a:gd name="T3" fmla="*/ 46 h 55"/>
                  <a:gd name="T4" fmla="*/ 16 w 38"/>
                  <a:gd name="T5" fmla="*/ 46 h 55"/>
                  <a:gd name="T6" fmla="*/ 16 w 38"/>
                  <a:gd name="T7" fmla="*/ 11 h 55"/>
                  <a:gd name="T8" fmla="*/ 4 w 38"/>
                  <a:gd name="T9" fmla="*/ 18 h 55"/>
                  <a:gd name="T10" fmla="*/ 0 w 38"/>
                  <a:gd name="T11" fmla="*/ 8 h 55"/>
                  <a:gd name="T12" fmla="*/ 18 w 38"/>
                  <a:gd name="T13" fmla="*/ 0 h 55"/>
                  <a:gd name="T14" fmla="*/ 26 w 38"/>
                  <a:gd name="T15" fmla="*/ 0 h 55"/>
                  <a:gd name="T16" fmla="*/ 26 w 38"/>
                  <a:gd name="T17" fmla="*/ 46 h 55"/>
                  <a:gd name="T18" fmla="*/ 38 w 38"/>
                  <a:gd name="T19" fmla="*/ 46 h 55"/>
                  <a:gd name="T20" fmla="*/ 38 w 38"/>
                  <a:gd name="T21" fmla="*/ 55 h 55"/>
                  <a:gd name="T22" fmla="*/ 2 w 38"/>
                  <a:gd name="T23" fmla="*/ 5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8" h="55">
                    <a:moveTo>
                      <a:pt x="2" y="55"/>
                    </a:moveTo>
                    <a:lnTo>
                      <a:pt x="2" y="46"/>
                    </a:lnTo>
                    <a:lnTo>
                      <a:pt x="16" y="46"/>
                    </a:lnTo>
                    <a:lnTo>
                      <a:pt x="16" y="11"/>
                    </a:lnTo>
                    <a:lnTo>
                      <a:pt x="4" y="18"/>
                    </a:lnTo>
                    <a:lnTo>
                      <a:pt x="0" y="8"/>
                    </a:lnTo>
                    <a:lnTo>
                      <a:pt x="18" y="0"/>
                    </a:lnTo>
                    <a:lnTo>
                      <a:pt x="26" y="0"/>
                    </a:lnTo>
                    <a:lnTo>
                      <a:pt x="26" y="46"/>
                    </a:lnTo>
                    <a:lnTo>
                      <a:pt x="38" y="46"/>
                    </a:lnTo>
                    <a:lnTo>
                      <a:pt x="38" y="55"/>
                    </a:lnTo>
                    <a:lnTo>
                      <a:pt x="2" y="5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a:ln>
                    <a:noFill/>
                  </a:ln>
                  <a:solidFill>
                    <a:srgbClr val="FFFFFF"/>
                  </a:solidFill>
                  <a:effectLst/>
                  <a:uLnTx/>
                  <a:uFillTx/>
                  <a:latin typeface="Segoe UI"/>
                  <a:ea typeface="+mn-ea"/>
                  <a:cs typeface="+mn-cs"/>
                </a:endParaRPr>
              </a:p>
            </p:txBody>
          </p:sp>
          <p:sp>
            <p:nvSpPr>
              <p:cNvPr id="381" name="Freeform 33"/>
              <p:cNvSpPr>
                <a:spLocks/>
              </p:cNvSpPr>
              <p:nvPr/>
            </p:nvSpPr>
            <p:spPr bwMode="auto">
              <a:xfrm>
                <a:off x="7357" y="2250"/>
                <a:ext cx="39" cy="55"/>
              </a:xfrm>
              <a:custGeom>
                <a:avLst/>
                <a:gdLst>
                  <a:gd name="T0" fmla="*/ 1 w 39"/>
                  <a:gd name="T1" fmla="*/ 55 h 55"/>
                  <a:gd name="T2" fmla="*/ 1 w 39"/>
                  <a:gd name="T3" fmla="*/ 46 h 55"/>
                  <a:gd name="T4" fmla="*/ 16 w 39"/>
                  <a:gd name="T5" fmla="*/ 46 h 55"/>
                  <a:gd name="T6" fmla="*/ 16 w 39"/>
                  <a:gd name="T7" fmla="*/ 11 h 55"/>
                  <a:gd name="T8" fmla="*/ 4 w 39"/>
                  <a:gd name="T9" fmla="*/ 18 h 55"/>
                  <a:gd name="T10" fmla="*/ 0 w 39"/>
                  <a:gd name="T11" fmla="*/ 8 h 55"/>
                  <a:gd name="T12" fmla="*/ 17 w 39"/>
                  <a:gd name="T13" fmla="*/ 0 h 55"/>
                  <a:gd name="T14" fmla="*/ 27 w 39"/>
                  <a:gd name="T15" fmla="*/ 0 h 55"/>
                  <a:gd name="T16" fmla="*/ 27 w 39"/>
                  <a:gd name="T17" fmla="*/ 46 h 55"/>
                  <a:gd name="T18" fmla="*/ 39 w 39"/>
                  <a:gd name="T19" fmla="*/ 46 h 55"/>
                  <a:gd name="T20" fmla="*/ 39 w 39"/>
                  <a:gd name="T21" fmla="*/ 55 h 55"/>
                  <a:gd name="T22" fmla="*/ 1 w 39"/>
                  <a:gd name="T23" fmla="*/ 5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9" h="55">
                    <a:moveTo>
                      <a:pt x="1" y="55"/>
                    </a:moveTo>
                    <a:lnTo>
                      <a:pt x="1" y="46"/>
                    </a:lnTo>
                    <a:lnTo>
                      <a:pt x="16" y="46"/>
                    </a:lnTo>
                    <a:lnTo>
                      <a:pt x="16" y="11"/>
                    </a:lnTo>
                    <a:lnTo>
                      <a:pt x="4" y="18"/>
                    </a:lnTo>
                    <a:lnTo>
                      <a:pt x="0" y="8"/>
                    </a:lnTo>
                    <a:lnTo>
                      <a:pt x="17" y="0"/>
                    </a:lnTo>
                    <a:lnTo>
                      <a:pt x="27" y="0"/>
                    </a:lnTo>
                    <a:lnTo>
                      <a:pt x="27" y="46"/>
                    </a:lnTo>
                    <a:lnTo>
                      <a:pt x="39" y="46"/>
                    </a:lnTo>
                    <a:lnTo>
                      <a:pt x="39" y="55"/>
                    </a:lnTo>
                    <a:lnTo>
                      <a:pt x="1" y="5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a:ln>
                    <a:noFill/>
                  </a:ln>
                  <a:solidFill>
                    <a:srgbClr val="FFFFFF"/>
                  </a:solidFill>
                  <a:effectLst/>
                  <a:uLnTx/>
                  <a:uFillTx/>
                  <a:latin typeface="Segoe UI"/>
                  <a:ea typeface="+mn-ea"/>
                  <a:cs typeface="+mn-cs"/>
                </a:endParaRPr>
              </a:p>
            </p:txBody>
          </p:sp>
          <p:sp>
            <p:nvSpPr>
              <p:cNvPr id="382" name="Freeform 34"/>
              <p:cNvSpPr>
                <a:spLocks noEditPoints="1"/>
              </p:cNvSpPr>
              <p:nvPr/>
            </p:nvSpPr>
            <p:spPr bwMode="auto">
              <a:xfrm>
                <a:off x="7402" y="2249"/>
                <a:ext cx="42" cy="56"/>
              </a:xfrm>
              <a:custGeom>
                <a:avLst/>
                <a:gdLst>
                  <a:gd name="T0" fmla="*/ 31 w 31"/>
                  <a:gd name="T1" fmla="*/ 21 h 42"/>
                  <a:gd name="T2" fmla="*/ 30 w 31"/>
                  <a:gd name="T3" fmla="*/ 30 h 42"/>
                  <a:gd name="T4" fmla="*/ 27 w 31"/>
                  <a:gd name="T5" fmla="*/ 37 h 42"/>
                  <a:gd name="T6" fmla="*/ 22 w 31"/>
                  <a:gd name="T7" fmla="*/ 41 h 42"/>
                  <a:gd name="T8" fmla="*/ 15 w 31"/>
                  <a:gd name="T9" fmla="*/ 42 h 42"/>
                  <a:gd name="T10" fmla="*/ 9 w 31"/>
                  <a:gd name="T11" fmla="*/ 41 h 42"/>
                  <a:gd name="T12" fmla="*/ 4 w 31"/>
                  <a:gd name="T13" fmla="*/ 37 h 42"/>
                  <a:gd name="T14" fmla="*/ 1 w 31"/>
                  <a:gd name="T15" fmla="*/ 31 h 42"/>
                  <a:gd name="T16" fmla="*/ 0 w 31"/>
                  <a:gd name="T17" fmla="*/ 21 h 42"/>
                  <a:gd name="T18" fmla="*/ 1 w 31"/>
                  <a:gd name="T19" fmla="*/ 12 h 42"/>
                  <a:gd name="T20" fmla="*/ 4 w 31"/>
                  <a:gd name="T21" fmla="*/ 6 h 42"/>
                  <a:gd name="T22" fmla="*/ 9 w 31"/>
                  <a:gd name="T23" fmla="*/ 2 h 42"/>
                  <a:gd name="T24" fmla="*/ 16 w 31"/>
                  <a:gd name="T25" fmla="*/ 0 h 42"/>
                  <a:gd name="T26" fmla="*/ 22 w 31"/>
                  <a:gd name="T27" fmla="*/ 1 h 42"/>
                  <a:gd name="T28" fmla="*/ 27 w 31"/>
                  <a:gd name="T29" fmla="*/ 5 h 42"/>
                  <a:gd name="T30" fmla="*/ 30 w 31"/>
                  <a:gd name="T31" fmla="*/ 12 h 42"/>
                  <a:gd name="T32" fmla="*/ 31 w 31"/>
                  <a:gd name="T33" fmla="*/ 21 h 42"/>
                  <a:gd name="T34" fmla="*/ 7 w 31"/>
                  <a:gd name="T35" fmla="*/ 21 h 42"/>
                  <a:gd name="T36" fmla="*/ 7 w 31"/>
                  <a:gd name="T37" fmla="*/ 22 h 42"/>
                  <a:gd name="T38" fmla="*/ 7 w 31"/>
                  <a:gd name="T39" fmla="*/ 24 h 42"/>
                  <a:gd name="T40" fmla="*/ 23 w 31"/>
                  <a:gd name="T41" fmla="*/ 12 h 42"/>
                  <a:gd name="T42" fmla="*/ 20 w 31"/>
                  <a:gd name="T43" fmla="*/ 8 h 42"/>
                  <a:gd name="T44" fmla="*/ 15 w 31"/>
                  <a:gd name="T45" fmla="*/ 6 h 42"/>
                  <a:gd name="T46" fmla="*/ 12 w 31"/>
                  <a:gd name="T47" fmla="*/ 7 h 42"/>
                  <a:gd name="T48" fmla="*/ 10 w 31"/>
                  <a:gd name="T49" fmla="*/ 10 h 42"/>
                  <a:gd name="T50" fmla="*/ 8 w 31"/>
                  <a:gd name="T51" fmla="*/ 15 h 42"/>
                  <a:gd name="T52" fmla="*/ 7 w 31"/>
                  <a:gd name="T53" fmla="*/ 21 h 42"/>
                  <a:gd name="T54" fmla="*/ 24 w 31"/>
                  <a:gd name="T55" fmla="*/ 21 h 42"/>
                  <a:gd name="T56" fmla="*/ 24 w 31"/>
                  <a:gd name="T57" fmla="*/ 20 h 42"/>
                  <a:gd name="T58" fmla="*/ 24 w 31"/>
                  <a:gd name="T59" fmla="*/ 19 h 42"/>
                  <a:gd name="T60" fmla="*/ 8 w 31"/>
                  <a:gd name="T61" fmla="*/ 30 h 42"/>
                  <a:gd name="T62" fmla="*/ 11 w 31"/>
                  <a:gd name="T63" fmla="*/ 35 h 42"/>
                  <a:gd name="T64" fmla="*/ 15 w 31"/>
                  <a:gd name="T65" fmla="*/ 36 h 42"/>
                  <a:gd name="T66" fmla="*/ 19 w 31"/>
                  <a:gd name="T67" fmla="*/ 35 h 42"/>
                  <a:gd name="T68" fmla="*/ 21 w 31"/>
                  <a:gd name="T69" fmla="*/ 33 h 42"/>
                  <a:gd name="T70" fmla="*/ 23 w 31"/>
                  <a:gd name="T71" fmla="*/ 28 h 42"/>
                  <a:gd name="T72" fmla="*/ 24 w 31"/>
                  <a:gd name="T73" fmla="*/ 2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1" h="42">
                    <a:moveTo>
                      <a:pt x="31" y="21"/>
                    </a:moveTo>
                    <a:cubicBezTo>
                      <a:pt x="31" y="24"/>
                      <a:pt x="31" y="27"/>
                      <a:pt x="30" y="30"/>
                    </a:cubicBezTo>
                    <a:cubicBezTo>
                      <a:pt x="30" y="33"/>
                      <a:pt x="29" y="35"/>
                      <a:pt x="27" y="37"/>
                    </a:cubicBezTo>
                    <a:cubicBezTo>
                      <a:pt x="26" y="39"/>
                      <a:pt x="24" y="40"/>
                      <a:pt x="22" y="41"/>
                    </a:cubicBezTo>
                    <a:cubicBezTo>
                      <a:pt x="20" y="42"/>
                      <a:pt x="18" y="42"/>
                      <a:pt x="15" y="42"/>
                    </a:cubicBezTo>
                    <a:cubicBezTo>
                      <a:pt x="13" y="42"/>
                      <a:pt x="11" y="42"/>
                      <a:pt x="9" y="41"/>
                    </a:cubicBezTo>
                    <a:cubicBezTo>
                      <a:pt x="7" y="40"/>
                      <a:pt x="5" y="39"/>
                      <a:pt x="4" y="37"/>
                    </a:cubicBezTo>
                    <a:cubicBezTo>
                      <a:pt x="3" y="36"/>
                      <a:pt x="1" y="34"/>
                      <a:pt x="1" y="31"/>
                    </a:cubicBezTo>
                    <a:cubicBezTo>
                      <a:pt x="0" y="28"/>
                      <a:pt x="0" y="25"/>
                      <a:pt x="0" y="21"/>
                    </a:cubicBezTo>
                    <a:cubicBezTo>
                      <a:pt x="0" y="18"/>
                      <a:pt x="0" y="15"/>
                      <a:pt x="1" y="12"/>
                    </a:cubicBezTo>
                    <a:cubicBezTo>
                      <a:pt x="1" y="10"/>
                      <a:pt x="2" y="8"/>
                      <a:pt x="4" y="6"/>
                    </a:cubicBezTo>
                    <a:cubicBezTo>
                      <a:pt x="5" y="4"/>
                      <a:pt x="7" y="3"/>
                      <a:pt x="9" y="2"/>
                    </a:cubicBezTo>
                    <a:cubicBezTo>
                      <a:pt x="11" y="1"/>
                      <a:pt x="13" y="0"/>
                      <a:pt x="16" y="0"/>
                    </a:cubicBezTo>
                    <a:cubicBezTo>
                      <a:pt x="18" y="0"/>
                      <a:pt x="20" y="1"/>
                      <a:pt x="22" y="1"/>
                    </a:cubicBezTo>
                    <a:cubicBezTo>
                      <a:pt x="24" y="2"/>
                      <a:pt x="26" y="3"/>
                      <a:pt x="27" y="5"/>
                    </a:cubicBezTo>
                    <a:cubicBezTo>
                      <a:pt x="28" y="7"/>
                      <a:pt x="30" y="9"/>
                      <a:pt x="30" y="12"/>
                    </a:cubicBezTo>
                    <a:cubicBezTo>
                      <a:pt x="31" y="14"/>
                      <a:pt x="31" y="17"/>
                      <a:pt x="31" y="21"/>
                    </a:cubicBezTo>
                    <a:close/>
                    <a:moveTo>
                      <a:pt x="7" y="21"/>
                    </a:moveTo>
                    <a:cubicBezTo>
                      <a:pt x="7" y="22"/>
                      <a:pt x="7" y="22"/>
                      <a:pt x="7" y="22"/>
                    </a:cubicBezTo>
                    <a:cubicBezTo>
                      <a:pt x="7" y="23"/>
                      <a:pt x="7" y="23"/>
                      <a:pt x="7" y="24"/>
                    </a:cubicBezTo>
                    <a:cubicBezTo>
                      <a:pt x="23" y="12"/>
                      <a:pt x="23" y="12"/>
                      <a:pt x="23" y="12"/>
                    </a:cubicBezTo>
                    <a:cubicBezTo>
                      <a:pt x="22" y="10"/>
                      <a:pt x="21" y="9"/>
                      <a:pt x="20" y="8"/>
                    </a:cubicBezTo>
                    <a:cubicBezTo>
                      <a:pt x="19" y="7"/>
                      <a:pt x="17" y="6"/>
                      <a:pt x="15" y="6"/>
                    </a:cubicBezTo>
                    <a:cubicBezTo>
                      <a:pt x="14" y="6"/>
                      <a:pt x="13" y="7"/>
                      <a:pt x="12" y="7"/>
                    </a:cubicBezTo>
                    <a:cubicBezTo>
                      <a:pt x="11" y="8"/>
                      <a:pt x="10" y="9"/>
                      <a:pt x="10" y="10"/>
                    </a:cubicBezTo>
                    <a:cubicBezTo>
                      <a:pt x="9" y="11"/>
                      <a:pt x="8" y="13"/>
                      <a:pt x="8" y="15"/>
                    </a:cubicBezTo>
                    <a:cubicBezTo>
                      <a:pt x="7" y="16"/>
                      <a:pt x="7" y="19"/>
                      <a:pt x="7" y="21"/>
                    </a:cubicBezTo>
                    <a:close/>
                    <a:moveTo>
                      <a:pt x="24" y="21"/>
                    </a:moveTo>
                    <a:cubicBezTo>
                      <a:pt x="24" y="21"/>
                      <a:pt x="24" y="21"/>
                      <a:pt x="24" y="20"/>
                    </a:cubicBezTo>
                    <a:cubicBezTo>
                      <a:pt x="24" y="20"/>
                      <a:pt x="24" y="20"/>
                      <a:pt x="24" y="19"/>
                    </a:cubicBezTo>
                    <a:cubicBezTo>
                      <a:pt x="8" y="30"/>
                      <a:pt x="8" y="30"/>
                      <a:pt x="8" y="30"/>
                    </a:cubicBezTo>
                    <a:cubicBezTo>
                      <a:pt x="9" y="32"/>
                      <a:pt x="10" y="34"/>
                      <a:pt x="11" y="35"/>
                    </a:cubicBezTo>
                    <a:cubicBezTo>
                      <a:pt x="12" y="36"/>
                      <a:pt x="14" y="36"/>
                      <a:pt x="15" y="36"/>
                    </a:cubicBezTo>
                    <a:cubicBezTo>
                      <a:pt x="17" y="36"/>
                      <a:pt x="18" y="36"/>
                      <a:pt x="19" y="35"/>
                    </a:cubicBezTo>
                    <a:cubicBezTo>
                      <a:pt x="20" y="35"/>
                      <a:pt x="21" y="34"/>
                      <a:pt x="21" y="33"/>
                    </a:cubicBezTo>
                    <a:cubicBezTo>
                      <a:pt x="22" y="31"/>
                      <a:pt x="23" y="30"/>
                      <a:pt x="23" y="28"/>
                    </a:cubicBezTo>
                    <a:cubicBezTo>
                      <a:pt x="24" y="26"/>
                      <a:pt x="24" y="24"/>
                      <a:pt x="24" y="2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a:ln>
                    <a:noFill/>
                  </a:ln>
                  <a:solidFill>
                    <a:srgbClr val="FFFFFF"/>
                  </a:solidFill>
                  <a:effectLst/>
                  <a:uLnTx/>
                  <a:uFillTx/>
                  <a:latin typeface="Segoe UI"/>
                  <a:ea typeface="+mn-ea"/>
                  <a:cs typeface="+mn-cs"/>
                </a:endParaRPr>
              </a:p>
            </p:txBody>
          </p:sp>
          <p:sp>
            <p:nvSpPr>
              <p:cNvPr id="383" name="Freeform 35"/>
              <p:cNvSpPr>
                <a:spLocks noEditPoints="1"/>
              </p:cNvSpPr>
              <p:nvPr/>
            </p:nvSpPr>
            <p:spPr bwMode="auto">
              <a:xfrm>
                <a:off x="7449" y="2249"/>
                <a:ext cx="43" cy="56"/>
              </a:xfrm>
              <a:custGeom>
                <a:avLst/>
                <a:gdLst>
                  <a:gd name="T0" fmla="*/ 32 w 32"/>
                  <a:gd name="T1" fmla="*/ 21 h 42"/>
                  <a:gd name="T2" fmla="*/ 31 w 32"/>
                  <a:gd name="T3" fmla="*/ 30 h 42"/>
                  <a:gd name="T4" fmla="*/ 27 w 32"/>
                  <a:gd name="T5" fmla="*/ 37 h 42"/>
                  <a:gd name="T6" fmla="*/ 22 w 32"/>
                  <a:gd name="T7" fmla="*/ 41 h 42"/>
                  <a:gd name="T8" fmla="*/ 15 w 32"/>
                  <a:gd name="T9" fmla="*/ 42 h 42"/>
                  <a:gd name="T10" fmla="*/ 9 w 32"/>
                  <a:gd name="T11" fmla="*/ 41 h 42"/>
                  <a:gd name="T12" fmla="*/ 4 w 32"/>
                  <a:gd name="T13" fmla="*/ 37 h 42"/>
                  <a:gd name="T14" fmla="*/ 1 w 32"/>
                  <a:gd name="T15" fmla="*/ 31 h 42"/>
                  <a:gd name="T16" fmla="*/ 0 w 32"/>
                  <a:gd name="T17" fmla="*/ 21 h 42"/>
                  <a:gd name="T18" fmla="*/ 1 w 32"/>
                  <a:gd name="T19" fmla="*/ 12 h 42"/>
                  <a:gd name="T20" fmla="*/ 4 w 32"/>
                  <a:gd name="T21" fmla="*/ 6 h 42"/>
                  <a:gd name="T22" fmla="*/ 9 w 32"/>
                  <a:gd name="T23" fmla="*/ 2 h 42"/>
                  <a:gd name="T24" fmla="*/ 16 w 32"/>
                  <a:gd name="T25" fmla="*/ 0 h 42"/>
                  <a:gd name="T26" fmla="*/ 22 w 32"/>
                  <a:gd name="T27" fmla="*/ 1 h 42"/>
                  <a:gd name="T28" fmla="*/ 27 w 32"/>
                  <a:gd name="T29" fmla="*/ 5 h 42"/>
                  <a:gd name="T30" fmla="*/ 30 w 32"/>
                  <a:gd name="T31" fmla="*/ 12 h 42"/>
                  <a:gd name="T32" fmla="*/ 32 w 32"/>
                  <a:gd name="T33" fmla="*/ 21 h 42"/>
                  <a:gd name="T34" fmla="*/ 7 w 32"/>
                  <a:gd name="T35" fmla="*/ 21 h 42"/>
                  <a:gd name="T36" fmla="*/ 7 w 32"/>
                  <a:gd name="T37" fmla="*/ 22 h 42"/>
                  <a:gd name="T38" fmla="*/ 7 w 32"/>
                  <a:gd name="T39" fmla="*/ 24 h 42"/>
                  <a:gd name="T40" fmla="*/ 23 w 32"/>
                  <a:gd name="T41" fmla="*/ 12 h 42"/>
                  <a:gd name="T42" fmla="*/ 20 w 32"/>
                  <a:gd name="T43" fmla="*/ 8 h 42"/>
                  <a:gd name="T44" fmla="*/ 16 w 32"/>
                  <a:gd name="T45" fmla="*/ 6 h 42"/>
                  <a:gd name="T46" fmla="*/ 12 w 32"/>
                  <a:gd name="T47" fmla="*/ 7 h 42"/>
                  <a:gd name="T48" fmla="*/ 10 w 32"/>
                  <a:gd name="T49" fmla="*/ 10 h 42"/>
                  <a:gd name="T50" fmla="*/ 8 w 32"/>
                  <a:gd name="T51" fmla="*/ 15 h 42"/>
                  <a:gd name="T52" fmla="*/ 7 w 32"/>
                  <a:gd name="T53" fmla="*/ 21 h 42"/>
                  <a:gd name="T54" fmla="*/ 24 w 32"/>
                  <a:gd name="T55" fmla="*/ 21 h 42"/>
                  <a:gd name="T56" fmla="*/ 24 w 32"/>
                  <a:gd name="T57" fmla="*/ 20 h 42"/>
                  <a:gd name="T58" fmla="*/ 24 w 32"/>
                  <a:gd name="T59" fmla="*/ 19 h 42"/>
                  <a:gd name="T60" fmla="*/ 9 w 32"/>
                  <a:gd name="T61" fmla="*/ 30 h 42"/>
                  <a:gd name="T62" fmla="*/ 11 w 32"/>
                  <a:gd name="T63" fmla="*/ 35 h 42"/>
                  <a:gd name="T64" fmla="*/ 16 w 32"/>
                  <a:gd name="T65" fmla="*/ 36 h 42"/>
                  <a:gd name="T66" fmla="*/ 19 w 32"/>
                  <a:gd name="T67" fmla="*/ 35 h 42"/>
                  <a:gd name="T68" fmla="*/ 22 w 32"/>
                  <a:gd name="T69" fmla="*/ 33 h 42"/>
                  <a:gd name="T70" fmla="*/ 23 w 32"/>
                  <a:gd name="T71" fmla="*/ 28 h 42"/>
                  <a:gd name="T72" fmla="*/ 24 w 32"/>
                  <a:gd name="T73" fmla="*/ 2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2" h="42">
                    <a:moveTo>
                      <a:pt x="32" y="21"/>
                    </a:moveTo>
                    <a:cubicBezTo>
                      <a:pt x="32" y="24"/>
                      <a:pt x="31" y="27"/>
                      <a:pt x="31" y="30"/>
                    </a:cubicBezTo>
                    <a:cubicBezTo>
                      <a:pt x="30" y="33"/>
                      <a:pt x="29" y="35"/>
                      <a:pt x="27" y="37"/>
                    </a:cubicBezTo>
                    <a:cubicBezTo>
                      <a:pt x="26" y="39"/>
                      <a:pt x="24" y="40"/>
                      <a:pt x="22" y="41"/>
                    </a:cubicBezTo>
                    <a:cubicBezTo>
                      <a:pt x="20" y="42"/>
                      <a:pt x="18" y="42"/>
                      <a:pt x="15" y="42"/>
                    </a:cubicBezTo>
                    <a:cubicBezTo>
                      <a:pt x="13" y="42"/>
                      <a:pt x="11" y="42"/>
                      <a:pt x="9" y="41"/>
                    </a:cubicBezTo>
                    <a:cubicBezTo>
                      <a:pt x="7" y="40"/>
                      <a:pt x="5" y="39"/>
                      <a:pt x="4" y="37"/>
                    </a:cubicBezTo>
                    <a:cubicBezTo>
                      <a:pt x="3" y="36"/>
                      <a:pt x="2" y="34"/>
                      <a:pt x="1" y="31"/>
                    </a:cubicBezTo>
                    <a:cubicBezTo>
                      <a:pt x="0" y="28"/>
                      <a:pt x="0" y="25"/>
                      <a:pt x="0" y="21"/>
                    </a:cubicBezTo>
                    <a:cubicBezTo>
                      <a:pt x="0" y="18"/>
                      <a:pt x="0" y="15"/>
                      <a:pt x="1" y="12"/>
                    </a:cubicBezTo>
                    <a:cubicBezTo>
                      <a:pt x="2" y="10"/>
                      <a:pt x="3" y="8"/>
                      <a:pt x="4" y="6"/>
                    </a:cubicBezTo>
                    <a:cubicBezTo>
                      <a:pt x="5" y="4"/>
                      <a:pt x="7" y="3"/>
                      <a:pt x="9" y="2"/>
                    </a:cubicBezTo>
                    <a:cubicBezTo>
                      <a:pt x="11" y="1"/>
                      <a:pt x="14" y="0"/>
                      <a:pt x="16" y="0"/>
                    </a:cubicBezTo>
                    <a:cubicBezTo>
                      <a:pt x="18" y="0"/>
                      <a:pt x="20" y="1"/>
                      <a:pt x="22" y="1"/>
                    </a:cubicBezTo>
                    <a:cubicBezTo>
                      <a:pt x="24" y="2"/>
                      <a:pt x="26" y="3"/>
                      <a:pt x="27" y="5"/>
                    </a:cubicBezTo>
                    <a:cubicBezTo>
                      <a:pt x="29" y="7"/>
                      <a:pt x="30" y="9"/>
                      <a:pt x="30" y="12"/>
                    </a:cubicBezTo>
                    <a:cubicBezTo>
                      <a:pt x="31" y="14"/>
                      <a:pt x="32" y="17"/>
                      <a:pt x="32" y="21"/>
                    </a:cubicBezTo>
                    <a:close/>
                    <a:moveTo>
                      <a:pt x="7" y="21"/>
                    </a:moveTo>
                    <a:cubicBezTo>
                      <a:pt x="7" y="22"/>
                      <a:pt x="7" y="22"/>
                      <a:pt x="7" y="22"/>
                    </a:cubicBezTo>
                    <a:cubicBezTo>
                      <a:pt x="7" y="23"/>
                      <a:pt x="7" y="23"/>
                      <a:pt x="7" y="24"/>
                    </a:cubicBezTo>
                    <a:cubicBezTo>
                      <a:pt x="23" y="12"/>
                      <a:pt x="23" y="12"/>
                      <a:pt x="23" y="12"/>
                    </a:cubicBezTo>
                    <a:cubicBezTo>
                      <a:pt x="22" y="10"/>
                      <a:pt x="21" y="9"/>
                      <a:pt x="20" y="8"/>
                    </a:cubicBezTo>
                    <a:cubicBezTo>
                      <a:pt x="19" y="7"/>
                      <a:pt x="17" y="6"/>
                      <a:pt x="16" y="6"/>
                    </a:cubicBezTo>
                    <a:cubicBezTo>
                      <a:pt x="15" y="6"/>
                      <a:pt x="13" y="7"/>
                      <a:pt x="12" y="7"/>
                    </a:cubicBezTo>
                    <a:cubicBezTo>
                      <a:pt x="11" y="8"/>
                      <a:pt x="11" y="9"/>
                      <a:pt x="10" y="10"/>
                    </a:cubicBezTo>
                    <a:cubicBezTo>
                      <a:pt x="9" y="11"/>
                      <a:pt x="8" y="13"/>
                      <a:pt x="8" y="15"/>
                    </a:cubicBezTo>
                    <a:cubicBezTo>
                      <a:pt x="8" y="16"/>
                      <a:pt x="7" y="19"/>
                      <a:pt x="7" y="21"/>
                    </a:cubicBezTo>
                    <a:close/>
                    <a:moveTo>
                      <a:pt x="24" y="21"/>
                    </a:moveTo>
                    <a:cubicBezTo>
                      <a:pt x="24" y="21"/>
                      <a:pt x="24" y="21"/>
                      <a:pt x="24" y="20"/>
                    </a:cubicBezTo>
                    <a:cubicBezTo>
                      <a:pt x="24" y="20"/>
                      <a:pt x="24" y="20"/>
                      <a:pt x="24" y="19"/>
                    </a:cubicBezTo>
                    <a:cubicBezTo>
                      <a:pt x="9" y="30"/>
                      <a:pt x="9" y="30"/>
                      <a:pt x="9" y="30"/>
                    </a:cubicBezTo>
                    <a:cubicBezTo>
                      <a:pt x="9" y="32"/>
                      <a:pt x="10" y="34"/>
                      <a:pt x="11" y="35"/>
                    </a:cubicBezTo>
                    <a:cubicBezTo>
                      <a:pt x="13" y="36"/>
                      <a:pt x="14" y="36"/>
                      <a:pt x="16" y="36"/>
                    </a:cubicBezTo>
                    <a:cubicBezTo>
                      <a:pt x="17" y="36"/>
                      <a:pt x="18" y="36"/>
                      <a:pt x="19" y="35"/>
                    </a:cubicBezTo>
                    <a:cubicBezTo>
                      <a:pt x="20" y="35"/>
                      <a:pt x="21" y="34"/>
                      <a:pt x="22" y="33"/>
                    </a:cubicBezTo>
                    <a:cubicBezTo>
                      <a:pt x="22" y="31"/>
                      <a:pt x="23" y="30"/>
                      <a:pt x="23" y="28"/>
                    </a:cubicBezTo>
                    <a:cubicBezTo>
                      <a:pt x="24" y="26"/>
                      <a:pt x="24" y="24"/>
                      <a:pt x="24" y="2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a:ln>
                    <a:noFill/>
                  </a:ln>
                  <a:solidFill>
                    <a:srgbClr val="FFFFFF"/>
                  </a:solidFill>
                  <a:effectLst/>
                  <a:uLnTx/>
                  <a:uFillTx/>
                  <a:latin typeface="Segoe UI"/>
                  <a:ea typeface="+mn-ea"/>
                  <a:cs typeface="+mn-cs"/>
                </a:endParaRPr>
              </a:p>
            </p:txBody>
          </p:sp>
          <p:sp>
            <p:nvSpPr>
              <p:cNvPr id="384" name="Freeform 36"/>
              <p:cNvSpPr>
                <a:spLocks/>
              </p:cNvSpPr>
              <p:nvPr/>
            </p:nvSpPr>
            <p:spPr bwMode="auto">
              <a:xfrm>
                <a:off x="7499" y="2250"/>
                <a:ext cx="37" cy="55"/>
              </a:xfrm>
              <a:custGeom>
                <a:avLst/>
                <a:gdLst>
                  <a:gd name="T0" fmla="*/ 1 w 37"/>
                  <a:gd name="T1" fmla="*/ 55 h 55"/>
                  <a:gd name="T2" fmla="*/ 1 w 37"/>
                  <a:gd name="T3" fmla="*/ 46 h 55"/>
                  <a:gd name="T4" fmla="*/ 14 w 37"/>
                  <a:gd name="T5" fmla="*/ 46 h 55"/>
                  <a:gd name="T6" fmla="*/ 14 w 37"/>
                  <a:gd name="T7" fmla="*/ 11 h 55"/>
                  <a:gd name="T8" fmla="*/ 2 w 37"/>
                  <a:gd name="T9" fmla="*/ 18 h 55"/>
                  <a:gd name="T10" fmla="*/ 0 w 37"/>
                  <a:gd name="T11" fmla="*/ 8 h 55"/>
                  <a:gd name="T12" fmla="*/ 17 w 37"/>
                  <a:gd name="T13" fmla="*/ 0 h 55"/>
                  <a:gd name="T14" fmla="*/ 25 w 37"/>
                  <a:gd name="T15" fmla="*/ 0 h 55"/>
                  <a:gd name="T16" fmla="*/ 25 w 37"/>
                  <a:gd name="T17" fmla="*/ 46 h 55"/>
                  <a:gd name="T18" fmla="*/ 37 w 37"/>
                  <a:gd name="T19" fmla="*/ 46 h 55"/>
                  <a:gd name="T20" fmla="*/ 37 w 37"/>
                  <a:gd name="T21" fmla="*/ 55 h 55"/>
                  <a:gd name="T22" fmla="*/ 1 w 37"/>
                  <a:gd name="T23" fmla="*/ 5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5">
                    <a:moveTo>
                      <a:pt x="1" y="55"/>
                    </a:moveTo>
                    <a:lnTo>
                      <a:pt x="1" y="46"/>
                    </a:lnTo>
                    <a:lnTo>
                      <a:pt x="14" y="46"/>
                    </a:lnTo>
                    <a:lnTo>
                      <a:pt x="14" y="11"/>
                    </a:lnTo>
                    <a:lnTo>
                      <a:pt x="2" y="18"/>
                    </a:lnTo>
                    <a:lnTo>
                      <a:pt x="0" y="8"/>
                    </a:lnTo>
                    <a:lnTo>
                      <a:pt x="17" y="0"/>
                    </a:lnTo>
                    <a:lnTo>
                      <a:pt x="25" y="0"/>
                    </a:lnTo>
                    <a:lnTo>
                      <a:pt x="25" y="46"/>
                    </a:lnTo>
                    <a:lnTo>
                      <a:pt x="37" y="46"/>
                    </a:lnTo>
                    <a:lnTo>
                      <a:pt x="37" y="55"/>
                    </a:lnTo>
                    <a:lnTo>
                      <a:pt x="1" y="5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a:ln>
                    <a:noFill/>
                  </a:ln>
                  <a:solidFill>
                    <a:srgbClr val="FFFFFF"/>
                  </a:solidFill>
                  <a:effectLst/>
                  <a:uLnTx/>
                  <a:uFillTx/>
                  <a:latin typeface="Segoe UI"/>
                  <a:ea typeface="+mn-ea"/>
                  <a:cs typeface="+mn-cs"/>
                </a:endParaRPr>
              </a:p>
            </p:txBody>
          </p:sp>
          <p:sp>
            <p:nvSpPr>
              <p:cNvPr id="385" name="Freeform 37"/>
              <p:cNvSpPr>
                <a:spLocks noEditPoints="1"/>
              </p:cNvSpPr>
              <p:nvPr/>
            </p:nvSpPr>
            <p:spPr bwMode="auto">
              <a:xfrm>
                <a:off x="7167" y="2352"/>
                <a:ext cx="42" cy="56"/>
              </a:xfrm>
              <a:custGeom>
                <a:avLst/>
                <a:gdLst>
                  <a:gd name="T0" fmla="*/ 31 w 31"/>
                  <a:gd name="T1" fmla="*/ 21 h 42"/>
                  <a:gd name="T2" fmla="*/ 30 w 31"/>
                  <a:gd name="T3" fmla="*/ 30 h 42"/>
                  <a:gd name="T4" fmla="*/ 27 w 31"/>
                  <a:gd name="T5" fmla="*/ 37 h 42"/>
                  <a:gd name="T6" fmla="*/ 22 w 31"/>
                  <a:gd name="T7" fmla="*/ 41 h 42"/>
                  <a:gd name="T8" fmla="*/ 15 w 31"/>
                  <a:gd name="T9" fmla="*/ 42 h 42"/>
                  <a:gd name="T10" fmla="*/ 9 w 31"/>
                  <a:gd name="T11" fmla="*/ 41 h 42"/>
                  <a:gd name="T12" fmla="*/ 4 w 31"/>
                  <a:gd name="T13" fmla="*/ 37 h 42"/>
                  <a:gd name="T14" fmla="*/ 1 w 31"/>
                  <a:gd name="T15" fmla="*/ 31 h 42"/>
                  <a:gd name="T16" fmla="*/ 0 w 31"/>
                  <a:gd name="T17" fmla="*/ 21 h 42"/>
                  <a:gd name="T18" fmla="*/ 1 w 31"/>
                  <a:gd name="T19" fmla="*/ 12 h 42"/>
                  <a:gd name="T20" fmla="*/ 4 w 31"/>
                  <a:gd name="T21" fmla="*/ 6 h 42"/>
                  <a:gd name="T22" fmla="*/ 9 w 31"/>
                  <a:gd name="T23" fmla="*/ 1 h 42"/>
                  <a:gd name="T24" fmla="*/ 16 w 31"/>
                  <a:gd name="T25" fmla="*/ 0 h 42"/>
                  <a:gd name="T26" fmla="*/ 22 w 31"/>
                  <a:gd name="T27" fmla="*/ 1 h 42"/>
                  <a:gd name="T28" fmla="*/ 27 w 31"/>
                  <a:gd name="T29" fmla="*/ 5 h 42"/>
                  <a:gd name="T30" fmla="*/ 30 w 31"/>
                  <a:gd name="T31" fmla="*/ 11 h 42"/>
                  <a:gd name="T32" fmla="*/ 31 w 31"/>
                  <a:gd name="T33" fmla="*/ 21 h 42"/>
                  <a:gd name="T34" fmla="*/ 7 w 31"/>
                  <a:gd name="T35" fmla="*/ 21 h 42"/>
                  <a:gd name="T36" fmla="*/ 7 w 31"/>
                  <a:gd name="T37" fmla="*/ 22 h 42"/>
                  <a:gd name="T38" fmla="*/ 7 w 31"/>
                  <a:gd name="T39" fmla="*/ 23 h 42"/>
                  <a:gd name="T40" fmla="*/ 23 w 31"/>
                  <a:gd name="T41" fmla="*/ 12 h 42"/>
                  <a:gd name="T42" fmla="*/ 20 w 31"/>
                  <a:gd name="T43" fmla="*/ 8 h 42"/>
                  <a:gd name="T44" fmla="*/ 16 w 31"/>
                  <a:gd name="T45" fmla="*/ 6 h 42"/>
                  <a:gd name="T46" fmla="*/ 12 w 31"/>
                  <a:gd name="T47" fmla="*/ 7 h 42"/>
                  <a:gd name="T48" fmla="*/ 10 w 31"/>
                  <a:gd name="T49" fmla="*/ 10 h 42"/>
                  <a:gd name="T50" fmla="*/ 8 w 31"/>
                  <a:gd name="T51" fmla="*/ 14 h 42"/>
                  <a:gd name="T52" fmla="*/ 7 w 31"/>
                  <a:gd name="T53" fmla="*/ 21 h 42"/>
                  <a:gd name="T54" fmla="*/ 24 w 31"/>
                  <a:gd name="T55" fmla="*/ 21 h 42"/>
                  <a:gd name="T56" fmla="*/ 24 w 31"/>
                  <a:gd name="T57" fmla="*/ 20 h 42"/>
                  <a:gd name="T58" fmla="*/ 24 w 31"/>
                  <a:gd name="T59" fmla="*/ 19 h 42"/>
                  <a:gd name="T60" fmla="*/ 9 w 31"/>
                  <a:gd name="T61" fmla="*/ 30 h 42"/>
                  <a:gd name="T62" fmla="*/ 11 w 31"/>
                  <a:gd name="T63" fmla="*/ 35 h 42"/>
                  <a:gd name="T64" fmla="*/ 16 w 31"/>
                  <a:gd name="T65" fmla="*/ 36 h 42"/>
                  <a:gd name="T66" fmla="*/ 19 w 31"/>
                  <a:gd name="T67" fmla="*/ 35 h 42"/>
                  <a:gd name="T68" fmla="*/ 21 w 31"/>
                  <a:gd name="T69" fmla="*/ 32 h 42"/>
                  <a:gd name="T70" fmla="*/ 23 w 31"/>
                  <a:gd name="T71" fmla="*/ 28 h 42"/>
                  <a:gd name="T72" fmla="*/ 24 w 31"/>
                  <a:gd name="T73" fmla="*/ 2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1" h="42">
                    <a:moveTo>
                      <a:pt x="31" y="21"/>
                    </a:moveTo>
                    <a:cubicBezTo>
                      <a:pt x="31" y="24"/>
                      <a:pt x="31" y="27"/>
                      <a:pt x="30" y="30"/>
                    </a:cubicBezTo>
                    <a:cubicBezTo>
                      <a:pt x="30" y="33"/>
                      <a:pt x="29" y="35"/>
                      <a:pt x="27" y="37"/>
                    </a:cubicBezTo>
                    <a:cubicBezTo>
                      <a:pt x="26" y="38"/>
                      <a:pt x="24" y="40"/>
                      <a:pt x="22" y="41"/>
                    </a:cubicBezTo>
                    <a:cubicBezTo>
                      <a:pt x="20" y="42"/>
                      <a:pt x="18" y="42"/>
                      <a:pt x="15" y="42"/>
                    </a:cubicBezTo>
                    <a:cubicBezTo>
                      <a:pt x="13" y="42"/>
                      <a:pt x="11" y="42"/>
                      <a:pt x="9" y="41"/>
                    </a:cubicBezTo>
                    <a:cubicBezTo>
                      <a:pt x="7" y="40"/>
                      <a:pt x="5" y="39"/>
                      <a:pt x="4" y="37"/>
                    </a:cubicBezTo>
                    <a:cubicBezTo>
                      <a:pt x="3" y="36"/>
                      <a:pt x="2" y="33"/>
                      <a:pt x="1" y="31"/>
                    </a:cubicBezTo>
                    <a:cubicBezTo>
                      <a:pt x="0" y="28"/>
                      <a:pt x="0" y="25"/>
                      <a:pt x="0" y="21"/>
                    </a:cubicBezTo>
                    <a:cubicBezTo>
                      <a:pt x="0" y="18"/>
                      <a:pt x="0" y="15"/>
                      <a:pt x="1" y="12"/>
                    </a:cubicBezTo>
                    <a:cubicBezTo>
                      <a:pt x="1" y="10"/>
                      <a:pt x="3" y="7"/>
                      <a:pt x="4" y="6"/>
                    </a:cubicBezTo>
                    <a:cubicBezTo>
                      <a:pt x="5" y="4"/>
                      <a:pt x="7" y="2"/>
                      <a:pt x="9" y="1"/>
                    </a:cubicBezTo>
                    <a:cubicBezTo>
                      <a:pt x="11" y="0"/>
                      <a:pt x="13" y="0"/>
                      <a:pt x="16" y="0"/>
                    </a:cubicBezTo>
                    <a:cubicBezTo>
                      <a:pt x="18" y="0"/>
                      <a:pt x="20" y="0"/>
                      <a:pt x="22" y="1"/>
                    </a:cubicBezTo>
                    <a:cubicBezTo>
                      <a:pt x="24" y="2"/>
                      <a:pt x="26" y="3"/>
                      <a:pt x="27" y="5"/>
                    </a:cubicBezTo>
                    <a:cubicBezTo>
                      <a:pt x="28" y="7"/>
                      <a:pt x="30" y="9"/>
                      <a:pt x="30" y="11"/>
                    </a:cubicBezTo>
                    <a:cubicBezTo>
                      <a:pt x="31" y="14"/>
                      <a:pt x="31" y="17"/>
                      <a:pt x="31" y="21"/>
                    </a:cubicBezTo>
                    <a:close/>
                    <a:moveTo>
                      <a:pt x="7" y="21"/>
                    </a:moveTo>
                    <a:cubicBezTo>
                      <a:pt x="7" y="21"/>
                      <a:pt x="7" y="22"/>
                      <a:pt x="7" y="22"/>
                    </a:cubicBezTo>
                    <a:cubicBezTo>
                      <a:pt x="7" y="23"/>
                      <a:pt x="7" y="23"/>
                      <a:pt x="7" y="23"/>
                    </a:cubicBezTo>
                    <a:cubicBezTo>
                      <a:pt x="23" y="12"/>
                      <a:pt x="23" y="12"/>
                      <a:pt x="23" y="12"/>
                    </a:cubicBezTo>
                    <a:cubicBezTo>
                      <a:pt x="22" y="10"/>
                      <a:pt x="21" y="9"/>
                      <a:pt x="20" y="8"/>
                    </a:cubicBezTo>
                    <a:cubicBezTo>
                      <a:pt x="19" y="7"/>
                      <a:pt x="17" y="6"/>
                      <a:pt x="16" y="6"/>
                    </a:cubicBezTo>
                    <a:cubicBezTo>
                      <a:pt x="14" y="6"/>
                      <a:pt x="13" y="6"/>
                      <a:pt x="12" y="7"/>
                    </a:cubicBezTo>
                    <a:cubicBezTo>
                      <a:pt x="11" y="8"/>
                      <a:pt x="10" y="9"/>
                      <a:pt x="10" y="10"/>
                    </a:cubicBezTo>
                    <a:cubicBezTo>
                      <a:pt x="9" y="11"/>
                      <a:pt x="8" y="13"/>
                      <a:pt x="8" y="14"/>
                    </a:cubicBezTo>
                    <a:cubicBezTo>
                      <a:pt x="8" y="16"/>
                      <a:pt x="7" y="18"/>
                      <a:pt x="7" y="21"/>
                    </a:cubicBezTo>
                    <a:close/>
                    <a:moveTo>
                      <a:pt x="24" y="21"/>
                    </a:moveTo>
                    <a:cubicBezTo>
                      <a:pt x="24" y="21"/>
                      <a:pt x="24" y="20"/>
                      <a:pt x="24" y="20"/>
                    </a:cubicBezTo>
                    <a:cubicBezTo>
                      <a:pt x="24" y="20"/>
                      <a:pt x="24" y="19"/>
                      <a:pt x="24" y="19"/>
                    </a:cubicBezTo>
                    <a:cubicBezTo>
                      <a:pt x="9" y="30"/>
                      <a:pt x="9" y="30"/>
                      <a:pt x="9" y="30"/>
                    </a:cubicBezTo>
                    <a:cubicBezTo>
                      <a:pt x="9" y="32"/>
                      <a:pt x="10" y="34"/>
                      <a:pt x="11" y="35"/>
                    </a:cubicBezTo>
                    <a:cubicBezTo>
                      <a:pt x="13" y="36"/>
                      <a:pt x="14" y="36"/>
                      <a:pt x="16" y="36"/>
                    </a:cubicBezTo>
                    <a:cubicBezTo>
                      <a:pt x="17" y="36"/>
                      <a:pt x="18" y="36"/>
                      <a:pt x="19" y="35"/>
                    </a:cubicBezTo>
                    <a:cubicBezTo>
                      <a:pt x="20" y="34"/>
                      <a:pt x="21" y="34"/>
                      <a:pt x="21" y="32"/>
                    </a:cubicBezTo>
                    <a:cubicBezTo>
                      <a:pt x="22" y="31"/>
                      <a:pt x="23" y="30"/>
                      <a:pt x="23" y="28"/>
                    </a:cubicBezTo>
                    <a:cubicBezTo>
                      <a:pt x="24" y="26"/>
                      <a:pt x="24" y="24"/>
                      <a:pt x="24" y="2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a:ln>
                    <a:noFill/>
                  </a:ln>
                  <a:solidFill>
                    <a:srgbClr val="FFFFFF"/>
                  </a:solidFill>
                  <a:effectLst/>
                  <a:uLnTx/>
                  <a:uFillTx/>
                  <a:latin typeface="Segoe UI"/>
                  <a:ea typeface="+mn-ea"/>
                  <a:cs typeface="+mn-cs"/>
                </a:endParaRPr>
              </a:p>
            </p:txBody>
          </p:sp>
          <p:sp>
            <p:nvSpPr>
              <p:cNvPr id="386" name="Freeform 38"/>
              <p:cNvSpPr>
                <a:spLocks noEditPoints="1"/>
              </p:cNvSpPr>
              <p:nvPr/>
            </p:nvSpPr>
            <p:spPr bwMode="auto">
              <a:xfrm>
                <a:off x="7214" y="2352"/>
                <a:ext cx="43" cy="56"/>
              </a:xfrm>
              <a:custGeom>
                <a:avLst/>
                <a:gdLst>
                  <a:gd name="T0" fmla="*/ 32 w 32"/>
                  <a:gd name="T1" fmla="*/ 21 h 42"/>
                  <a:gd name="T2" fmla="*/ 31 w 32"/>
                  <a:gd name="T3" fmla="*/ 30 h 42"/>
                  <a:gd name="T4" fmla="*/ 27 w 32"/>
                  <a:gd name="T5" fmla="*/ 37 h 42"/>
                  <a:gd name="T6" fmla="*/ 22 w 32"/>
                  <a:gd name="T7" fmla="*/ 41 h 42"/>
                  <a:gd name="T8" fmla="*/ 15 w 32"/>
                  <a:gd name="T9" fmla="*/ 42 h 42"/>
                  <a:gd name="T10" fmla="*/ 9 w 32"/>
                  <a:gd name="T11" fmla="*/ 41 h 42"/>
                  <a:gd name="T12" fmla="*/ 4 w 32"/>
                  <a:gd name="T13" fmla="*/ 37 h 42"/>
                  <a:gd name="T14" fmla="*/ 1 w 32"/>
                  <a:gd name="T15" fmla="*/ 31 h 42"/>
                  <a:gd name="T16" fmla="*/ 0 w 32"/>
                  <a:gd name="T17" fmla="*/ 21 h 42"/>
                  <a:gd name="T18" fmla="*/ 1 w 32"/>
                  <a:gd name="T19" fmla="*/ 12 h 42"/>
                  <a:gd name="T20" fmla="*/ 4 w 32"/>
                  <a:gd name="T21" fmla="*/ 6 h 42"/>
                  <a:gd name="T22" fmla="*/ 9 w 32"/>
                  <a:gd name="T23" fmla="*/ 1 h 42"/>
                  <a:gd name="T24" fmla="*/ 16 w 32"/>
                  <a:gd name="T25" fmla="*/ 0 h 42"/>
                  <a:gd name="T26" fmla="*/ 22 w 32"/>
                  <a:gd name="T27" fmla="*/ 1 h 42"/>
                  <a:gd name="T28" fmla="*/ 27 w 32"/>
                  <a:gd name="T29" fmla="*/ 5 h 42"/>
                  <a:gd name="T30" fmla="*/ 31 w 32"/>
                  <a:gd name="T31" fmla="*/ 11 h 42"/>
                  <a:gd name="T32" fmla="*/ 32 w 32"/>
                  <a:gd name="T33" fmla="*/ 21 h 42"/>
                  <a:gd name="T34" fmla="*/ 7 w 32"/>
                  <a:gd name="T35" fmla="*/ 21 h 42"/>
                  <a:gd name="T36" fmla="*/ 7 w 32"/>
                  <a:gd name="T37" fmla="*/ 22 h 42"/>
                  <a:gd name="T38" fmla="*/ 8 w 32"/>
                  <a:gd name="T39" fmla="*/ 23 h 42"/>
                  <a:gd name="T40" fmla="*/ 23 w 32"/>
                  <a:gd name="T41" fmla="*/ 12 h 42"/>
                  <a:gd name="T42" fmla="*/ 20 w 32"/>
                  <a:gd name="T43" fmla="*/ 8 h 42"/>
                  <a:gd name="T44" fmla="*/ 16 w 32"/>
                  <a:gd name="T45" fmla="*/ 6 h 42"/>
                  <a:gd name="T46" fmla="*/ 12 w 32"/>
                  <a:gd name="T47" fmla="*/ 7 h 42"/>
                  <a:gd name="T48" fmla="*/ 10 w 32"/>
                  <a:gd name="T49" fmla="*/ 10 h 42"/>
                  <a:gd name="T50" fmla="*/ 8 w 32"/>
                  <a:gd name="T51" fmla="*/ 14 h 42"/>
                  <a:gd name="T52" fmla="*/ 7 w 32"/>
                  <a:gd name="T53" fmla="*/ 21 h 42"/>
                  <a:gd name="T54" fmla="*/ 24 w 32"/>
                  <a:gd name="T55" fmla="*/ 21 h 42"/>
                  <a:gd name="T56" fmla="*/ 24 w 32"/>
                  <a:gd name="T57" fmla="*/ 20 h 42"/>
                  <a:gd name="T58" fmla="*/ 24 w 32"/>
                  <a:gd name="T59" fmla="*/ 19 h 42"/>
                  <a:gd name="T60" fmla="*/ 9 w 32"/>
                  <a:gd name="T61" fmla="*/ 30 h 42"/>
                  <a:gd name="T62" fmla="*/ 12 w 32"/>
                  <a:gd name="T63" fmla="*/ 35 h 42"/>
                  <a:gd name="T64" fmla="*/ 16 w 32"/>
                  <a:gd name="T65" fmla="*/ 36 h 42"/>
                  <a:gd name="T66" fmla="*/ 19 w 32"/>
                  <a:gd name="T67" fmla="*/ 35 h 42"/>
                  <a:gd name="T68" fmla="*/ 22 w 32"/>
                  <a:gd name="T69" fmla="*/ 32 h 42"/>
                  <a:gd name="T70" fmla="*/ 23 w 32"/>
                  <a:gd name="T71" fmla="*/ 28 h 42"/>
                  <a:gd name="T72" fmla="*/ 24 w 32"/>
                  <a:gd name="T73" fmla="*/ 2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2" h="42">
                    <a:moveTo>
                      <a:pt x="32" y="21"/>
                    </a:moveTo>
                    <a:cubicBezTo>
                      <a:pt x="32" y="24"/>
                      <a:pt x="31" y="27"/>
                      <a:pt x="31" y="30"/>
                    </a:cubicBezTo>
                    <a:cubicBezTo>
                      <a:pt x="30" y="33"/>
                      <a:pt x="29" y="35"/>
                      <a:pt x="27" y="37"/>
                    </a:cubicBezTo>
                    <a:cubicBezTo>
                      <a:pt x="26" y="38"/>
                      <a:pt x="24" y="40"/>
                      <a:pt x="22" y="41"/>
                    </a:cubicBezTo>
                    <a:cubicBezTo>
                      <a:pt x="20" y="42"/>
                      <a:pt x="18" y="42"/>
                      <a:pt x="15" y="42"/>
                    </a:cubicBezTo>
                    <a:cubicBezTo>
                      <a:pt x="13" y="42"/>
                      <a:pt x="11" y="42"/>
                      <a:pt x="9" y="41"/>
                    </a:cubicBezTo>
                    <a:cubicBezTo>
                      <a:pt x="7" y="40"/>
                      <a:pt x="6" y="39"/>
                      <a:pt x="4" y="37"/>
                    </a:cubicBezTo>
                    <a:cubicBezTo>
                      <a:pt x="3" y="36"/>
                      <a:pt x="2" y="33"/>
                      <a:pt x="1" y="31"/>
                    </a:cubicBezTo>
                    <a:cubicBezTo>
                      <a:pt x="0" y="28"/>
                      <a:pt x="0" y="25"/>
                      <a:pt x="0" y="21"/>
                    </a:cubicBezTo>
                    <a:cubicBezTo>
                      <a:pt x="0" y="18"/>
                      <a:pt x="0" y="15"/>
                      <a:pt x="1" y="12"/>
                    </a:cubicBezTo>
                    <a:cubicBezTo>
                      <a:pt x="2" y="10"/>
                      <a:pt x="3" y="7"/>
                      <a:pt x="4" y="6"/>
                    </a:cubicBezTo>
                    <a:cubicBezTo>
                      <a:pt x="6" y="4"/>
                      <a:pt x="7" y="2"/>
                      <a:pt x="9" y="1"/>
                    </a:cubicBezTo>
                    <a:cubicBezTo>
                      <a:pt x="11" y="0"/>
                      <a:pt x="14" y="0"/>
                      <a:pt x="16" y="0"/>
                    </a:cubicBezTo>
                    <a:cubicBezTo>
                      <a:pt x="18" y="0"/>
                      <a:pt x="21" y="0"/>
                      <a:pt x="22" y="1"/>
                    </a:cubicBezTo>
                    <a:cubicBezTo>
                      <a:pt x="24" y="2"/>
                      <a:pt x="26" y="3"/>
                      <a:pt x="27" y="5"/>
                    </a:cubicBezTo>
                    <a:cubicBezTo>
                      <a:pt x="29" y="7"/>
                      <a:pt x="30" y="9"/>
                      <a:pt x="31" y="11"/>
                    </a:cubicBezTo>
                    <a:cubicBezTo>
                      <a:pt x="31" y="14"/>
                      <a:pt x="32" y="17"/>
                      <a:pt x="32" y="21"/>
                    </a:cubicBezTo>
                    <a:close/>
                    <a:moveTo>
                      <a:pt x="7" y="21"/>
                    </a:moveTo>
                    <a:cubicBezTo>
                      <a:pt x="7" y="21"/>
                      <a:pt x="7" y="22"/>
                      <a:pt x="7" y="22"/>
                    </a:cubicBezTo>
                    <a:cubicBezTo>
                      <a:pt x="7" y="23"/>
                      <a:pt x="8" y="23"/>
                      <a:pt x="8" y="23"/>
                    </a:cubicBezTo>
                    <a:cubicBezTo>
                      <a:pt x="23" y="12"/>
                      <a:pt x="23" y="12"/>
                      <a:pt x="23" y="12"/>
                    </a:cubicBezTo>
                    <a:cubicBezTo>
                      <a:pt x="22" y="10"/>
                      <a:pt x="21" y="9"/>
                      <a:pt x="20" y="8"/>
                    </a:cubicBezTo>
                    <a:cubicBezTo>
                      <a:pt x="19" y="7"/>
                      <a:pt x="17" y="6"/>
                      <a:pt x="16" y="6"/>
                    </a:cubicBezTo>
                    <a:cubicBezTo>
                      <a:pt x="15" y="6"/>
                      <a:pt x="13" y="6"/>
                      <a:pt x="12" y="7"/>
                    </a:cubicBezTo>
                    <a:cubicBezTo>
                      <a:pt x="11" y="8"/>
                      <a:pt x="11" y="9"/>
                      <a:pt x="10" y="10"/>
                    </a:cubicBezTo>
                    <a:cubicBezTo>
                      <a:pt x="9" y="11"/>
                      <a:pt x="9" y="13"/>
                      <a:pt x="8" y="14"/>
                    </a:cubicBezTo>
                    <a:cubicBezTo>
                      <a:pt x="8" y="16"/>
                      <a:pt x="7" y="18"/>
                      <a:pt x="7" y="21"/>
                    </a:cubicBezTo>
                    <a:close/>
                    <a:moveTo>
                      <a:pt x="24" y="21"/>
                    </a:moveTo>
                    <a:cubicBezTo>
                      <a:pt x="24" y="21"/>
                      <a:pt x="24" y="20"/>
                      <a:pt x="24" y="20"/>
                    </a:cubicBezTo>
                    <a:cubicBezTo>
                      <a:pt x="24" y="20"/>
                      <a:pt x="24" y="19"/>
                      <a:pt x="24" y="19"/>
                    </a:cubicBezTo>
                    <a:cubicBezTo>
                      <a:pt x="9" y="30"/>
                      <a:pt x="9" y="30"/>
                      <a:pt x="9" y="30"/>
                    </a:cubicBezTo>
                    <a:cubicBezTo>
                      <a:pt x="9" y="32"/>
                      <a:pt x="10" y="34"/>
                      <a:pt x="12" y="35"/>
                    </a:cubicBezTo>
                    <a:cubicBezTo>
                      <a:pt x="13" y="36"/>
                      <a:pt x="14" y="36"/>
                      <a:pt x="16" y="36"/>
                    </a:cubicBezTo>
                    <a:cubicBezTo>
                      <a:pt x="17" y="36"/>
                      <a:pt x="18" y="36"/>
                      <a:pt x="19" y="35"/>
                    </a:cubicBezTo>
                    <a:cubicBezTo>
                      <a:pt x="20" y="34"/>
                      <a:pt x="21" y="34"/>
                      <a:pt x="22" y="32"/>
                    </a:cubicBezTo>
                    <a:cubicBezTo>
                      <a:pt x="22" y="31"/>
                      <a:pt x="23" y="30"/>
                      <a:pt x="23" y="28"/>
                    </a:cubicBezTo>
                    <a:cubicBezTo>
                      <a:pt x="24" y="26"/>
                      <a:pt x="24" y="24"/>
                      <a:pt x="24" y="2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a:ln>
                    <a:noFill/>
                  </a:ln>
                  <a:solidFill>
                    <a:srgbClr val="FFFFFF"/>
                  </a:solidFill>
                  <a:effectLst/>
                  <a:uLnTx/>
                  <a:uFillTx/>
                  <a:latin typeface="Segoe UI"/>
                  <a:ea typeface="+mn-ea"/>
                  <a:cs typeface="+mn-cs"/>
                </a:endParaRPr>
              </a:p>
            </p:txBody>
          </p:sp>
          <p:sp>
            <p:nvSpPr>
              <p:cNvPr id="387" name="Freeform 39"/>
              <p:cNvSpPr>
                <a:spLocks noEditPoints="1"/>
              </p:cNvSpPr>
              <p:nvPr/>
            </p:nvSpPr>
            <p:spPr bwMode="auto">
              <a:xfrm>
                <a:off x="7261" y="2352"/>
                <a:ext cx="42" cy="56"/>
              </a:xfrm>
              <a:custGeom>
                <a:avLst/>
                <a:gdLst>
                  <a:gd name="T0" fmla="*/ 32 w 32"/>
                  <a:gd name="T1" fmla="*/ 21 h 42"/>
                  <a:gd name="T2" fmla="*/ 31 w 32"/>
                  <a:gd name="T3" fmla="*/ 30 h 42"/>
                  <a:gd name="T4" fmla="*/ 28 w 32"/>
                  <a:gd name="T5" fmla="*/ 37 h 42"/>
                  <a:gd name="T6" fmla="*/ 22 w 32"/>
                  <a:gd name="T7" fmla="*/ 41 h 42"/>
                  <a:gd name="T8" fmla="*/ 15 w 32"/>
                  <a:gd name="T9" fmla="*/ 42 h 42"/>
                  <a:gd name="T10" fmla="*/ 9 w 32"/>
                  <a:gd name="T11" fmla="*/ 41 h 42"/>
                  <a:gd name="T12" fmla="*/ 4 w 32"/>
                  <a:gd name="T13" fmla="*/ 37 h 42"/>
                  <a:gd name="T14" fmla="*/ 1 w 32"/>
                  <a:gd name="T15" fmla="*/ 31 h 42"/>
                  <a:gd name="T16" fmla="*/ 0 w 32"/>
                  <a:gd name="T17" fmla="*/ 21 h 42"/>
                  <a:gd name="T18" fmla="*/ 1 w 32"/>
                  <a:gd name="T19" fmla="*/ 12 h 42"/>
                  <a:gd name="T20" fmla="*/ 4 w 32"/>
                  <a:gd name="T21" fmla="*/ 6 h 42"/>
                  <a:gd name="T22" fmla="*/ 9 w 32"/>
                  <a:gd name="T23" fmla="*/ 1 h 42"/>
                  <a:gd name="T24" fmla="*/ 16 w 32"/>
                  <a:gd name="T25" fmla="*/ 0 h 42"/>
                  <a:gd name="T26" fmla="*/ 23 w 32"/>
                  <a:gd name="T27" fmla="*/ 1 h 42"/>
                  <a:gd name="T28" fmla="*/ 28 w 32"/>
                  <a:gd name="T29" fmla="*/ 5 h 42"/>
                  <a:gd name="T30" fmla="*/ 31 w 32"/>
                  <a:gd name="T31" fmla="*/ 11 h 42"/>
                  <a:gd name="T32" fmla="*/ 32 w 32"/>
                  <a:gd name="T33" fmla="*/ 21 h 42"/>
                  <a:gd name="T34" fmla="*/ 8 w 32"/>
                  <a:gd name="T35" fmla="*/ 21 h 42"/>
                  <a:gd name="T36" fmla="*/ 8 w 32"/>
                  <a:gd name="T37" fmla="*/ 22 h 42"/>
                  <a:gd name="T38" fmla="*/ 8 w 32"/>
                  <a:gd name="T39" fmla="*/ 23 h 42"/>
                  <a:gd name="T40" fmla="*/ 23 w 32"/>
                  <a:gd name="T41" fmla="*/ 12 h 42"/>
                  <a:gd name="T42" fmla="*/ 20 w 32"/>
                  <a:gd name="T43" fmla="*/ 8 h 42"/>
                  <a:gd name="T44" fmla="*/ 16 w 32"/>
                  <a:gd name="T45" fmla="*/ 6 h 42"/>
                  <a:gd name="T46" fmla="*/ 13 w 32"/>
                  <a:gd name="T47" fmla="*/ 7 h 42"/>
                  <a:gd name="T48" fmla="*/ 10 w 32"/>
                  <a:gd name="T49" fmla="*/ 10 h 42"/>
                  <a:gd name="T50" fmla="*/ 8 w 32"/>
                  <a:gd name="T51" fmla="*/ 14 h 42"/>
                  <a:gd name="T52" fmla="*/ 8 w 32"/>
                  <a:gd name="T53" fmla="*/ 21 h 42"/>
                  <a:gd name="T54" fmla="*/ 24 w 32"/>
                  <a:gd name="T55" fmla="*/ 21 h 42"/>
                  <a:gd name="T56" fmla="*/ 24 w 32"/>
                  <a:gd name="T57" fmla="*/ 20 h 42"/>
                  <a:gd name="T58" fmla="*/ 24 w 32"/>
                  <a:gd name="T59" fmla="*/ 19 h 42"/>
                  <a:gd name="T60" fmla="*/ 9 w 32"/>
                  <a:gd name="T61" fmla="*/ 30 h 42"/>
                  <a:gd name="T62" fmla="*/ 12 w 32"/>
                  <a:gd name="T63" fmla="*/ 35 h 42"/>
                  <a:gd name="T64" fmla="*/ 16 w 32"/>
                  <a:gd name="T65" fmla="*/ 36 h 42"/>
                  <a:gd name="T66" fmla="*/ 19 w 32"/>
                  <a:gd name="T67" fmla="*/ 35 h 42"/>
                  <a:gd name="T68" fmla="*/ 22 w 32"/>
                  <a:gd name="T69" fmla="*/ 32 h 42"/>
                  <a:gd name="T70" fmla="*/ 24 w 32"/>
                  <a:gd name="T71" fmla="*/ 28 h 42"/>
                  <a:gd name="T72" fmla="*/ 24 w 32"/>
                  <a:gd name="T73" fmla="*/ 2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2" h="42">
                    <a:moveTo>
                      <a:pt x="32" y="21"/>
                    </a:moveTo>
                    <a:cubicBezTo>
                      <a:pt x="32" y="24"/>
                      <a:pt x="32" y="27"/>
                      <a:pt x="31" y="30"/>
                    </a:cubicBezTo>
                    <a:cubicBezTo>
                      <a:pt x="30" y="33"/>
                      <a:pt x="29" y="35"/>
                      <a:pt x="28" y="37"/>
                    </a:cubicBezTo>
                    <a:cubicBezTo>
                      <a:pt x="26" y="38"/>
                      <a:pt x="24" y="40"/>
                      <a:pt x="22" y="41"/>
                    </a:cubicBezTo>
                    <a:cubicBezTo>
                      <a:pt x="20" y="42"/>
                      <a:pt x="18" y="42"/>
                      <a:pt x="15" y="42"/>
                    </a:cubicBezTo>
                    <a:cubicBezTo>
                      <a:pt x="13" y="42"/>
                      <a:pt x="11" y="42"/>
                      <a:pt x="9" y="41"/>
                    </a:cubicBezTo>
                    <a:cubicBezTo>
                      <a:pt x="7" y="40"/>
                      <a:pt x="6" y="39"/>
                      <a:pt x="4" y="37"/>
                    </a:cubicBezTo>
                    <a:cubicBezTo>
                      <a:pt x="3" y="36"/>
                      <a:pt x="2" y="33"/>
                      <a:pt x="1" y="31"/>
                    </a:cubicBezTo>
                    <a:cubicBezTo>
                      <a:pt x="0" y="28"/>
                      <a:pt x="0" y="25"/>
                      <a:pt x="0" y="21"/>
                    </a:cubicBezTo>
                    <a:cubicBezTo>
                      <a:pt x="0" y="18"/>
                      <a:pt x="0" y="15"/>
                      <a:pt x="1" y="12"/>
                    </a:cubicBezTo>
                    <a:cubicBezTo>
                      <a:pt x="2" y="10"/>
                      <a:pt x="3" y="7"/>
                      <a:pt x="4" y="6"/>
                    </a:cubicBezTo>
                    <a:cubicBezTo>
                      <a:pt x="6" y="4"/>
                      <a:pt x="7" y="2"/>
                      <a:pt x="9" y="1"/>
                    </a:cubicBezTo>
                    <a:cubicBezTo>
                      <a:pt x="12" y="0"/>
                      <a:pt x="14" y="0"/>
                      <a:pt x="16" y="0"/>
                    </a:cubicBezTo>
                    <a:cubicBezTo>
                      <a:pt x="19" y="0"/>
                      <a:pt x="21" y="0"/>
                      <a:pt x="23" y="1"/>
                    </a:cubicBezTo>
                    <a:cubicBezTo>
                      <a:pt x="25" y="2"/>
                      <a:pt x="26" y="3"/>
                      <a:pt x="28" y="5"/>
                    </a:cubicBezTo>
                    <a:cubicBezTo>
                      <a:pt x="29" y="7"/>
                      <a:pt x="30" y="9"/>
                      <a:pt x="31" y="11"/>
                    </a:cubicBezTo>
                    <a:cubicBezTo>
                      <a:pt x="31" y="14"/>
                      <a:pt x="32" y="17"/>
                      <a:pt x="32" y="21"/>
                    </a:cubicBezTo>
                    <a:close/>
                    <a:moveTo>
                      <a:pt x="8" y="21"/>
                    </a:moveTo>
                    <a:cubicBezTo>
                      <a:pt x="8" y="21"/>
                      <a:pt x="8" y="22"/>
                      <a:pt x="8" y="22"/>
                    </a:cubicBezTo>
                    <a:cubicBezTo>
                      <a:pt x="8" y="23"/>
                      <a:pt x="8" y="23"/>
                      <a:pt x="8" y="23"/>
                    </a:cubicBezTo>
                    <a:cubicBezTo>
                      <a:pt x="23" y="12"/>
                      <a:pt x="23" y="12"/>
                      <a:pt x="23" y="12"/>
                    </a:cubicBezTo>
                    <a:cubicBezTo>
                      <a:pt x="22" y="10"/>
                      <a:pt x="21" y="9"/>
                      <a:pt x="20" y="8"/>
                    </a:cubicBezTo>
                    <a:cubicBezTo>
                      <a:pt x="19" y="7"/>
                      <a:pt x="18" y="6"/>
                      <a:pt x="16" y="6"/>
                    </a:cubicBezTo>
                    <a:cubicBezTo>
                      <a:pt x="15" y="6"/>
                      <a:pt x="14" y="6"/>
                      <a:pt x="13" y="7"/>
                    </a:cubicBezTo>
                    <a:cubicBezTo>
                      <a:pt x="12" y="8"/>
                      <a:pt x="11" y="9"/>
                      <a:pt x="10" y="10"/>
                    </a:cubicBezTo>
                    <a:cubicBezTo>
                      <a:pt x="9" y="11"/>
                      <a:pt x="9" y="13"/>
                      <a:pt x="8" y="14"/>
                    </a:cubicBezTo>
                    <a:cubicBezTo>
                      <a:pt x="8" y="16"/>
                      <a:pt x="8" y="18"/>
                      <a:pt x="8" y="21"/>
                    </a:cubicBezTo>
                    <a:close/>
                    <a:moveTo>
                      <a:pt x="24" y="21"/>
                    </a:moveTo>
                    <a:cubicBezTo>
                      <a:pt x="24" y="21"/>
                      <a:pt x="24" y="20"/>
                      <a:pt x="24" y="20"/>
                    </a:cubicBezTo>
                    <a:cubicBezTo>
                      <a:pt x="24" y="20"/>
                      <a:pt x="24" y="19"/>
                      <a:pt x="24" y="19"/>
                    </a:cubicBezTo>
                    <a:cubicBezTo>
                      <a:pt x="9" y="30"/>
                      <a:pt x="9" y="30"/>
                      <a:pt x="9" y="30"/>
                    </a:cubicBezTo>
                    <a:cubicBezTo>
                      <a:pt x="10" y="32"/>
                      <a:pt x="11" y="34"/>
                      <a:pt x="12" y="35"/>
                    </a:cubicBezTo>
                    <a:cubicBezTo>
                      <a:pt x="13" y="36"/>
                      <a:pt x="14" y="36"/>
                      <a:pt x="16" y="36"/>
                    </a:cubicBezTo>
                    <a:cubicBezTo>
                      <a:pt x="17" y="36"/>
                      <a:pt x="18" y="36"/>
                      <a:pt x="19" y="35"/>
                    </a:cubicBezTo>
                    <a:cubicBezTo>
                      <a:pt x="20" y="34"/>
                      <a:pt x="21" y="34"/>
                      <a:pt x="22" y="32"/>
                    </a:cubicBezTo>
                    <a:cubicBezTo>
                      <a:pt x="23" y="31"/>
                      <a:pt x="23" y="30"/>
                      <a:pt x="24" y="28"/>
                    </a:cubicBezTo>
                    <a:cubicBezTo>
                      <a:pt x="24" y="26"/>
                      <a:pt x="24" y="24"/>
                      <a:pt x="24" y="2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a:ln>
                    <a:noFill/>
                  </a:ln>
                  <a:solidFill>
                    <a:srgbClr val="FFFFFF"/>
                  </a:solidFill>
                  <a:effectLst/>
                  <a:uLnTx/>
                  <a:uFillTx/>
                  <a:latin typeface="Segoe UI"/>
                  <a:ea typeface="+mn-ea"/>
                  <a:cs typeface="+mn-cs"/>
                </a:endParaRPr>
              </a:p>
            </p:txBody>
          </p:sp>
          <p:sp>
            <p:nvSpPr>
              <p:cNvPr id="388" name="Freeform 40"/>
              <p:cNvSpPr>
                <a:spLocks/>
              </p:cNvSpPr>
              <p:nvPr/>
            </p:nvSpPr>
            <p:spPr bwMode="auto">
              <a:xfrm>
                <a:off x="7310" y="2352"/>
                <a:ext cx="38" cy="54"/>
              </a:xfrm>
              <a:custGeom>
                <a:avLst/>
                <a:gdLst>
                  <a:gd name="T0" fmla="*/ 2 w 38"/>
                  <a:gd name="T1" fmla="*/ 54 h 54"/>
                  <a:gd name="T2" fmla="*/ 2 w 38"/>
                  <a:gd name="T3" fmla="*/ 46 h 54"/>
                  <a:gd name="T4" fmla="*/ 16 w 38"/>
                  <a:gd name="T5" fmla="*/ 46 h 54"/>
                  <a:gd name="T6" fmla="*/ 16 w 38"/>
                  <a:gd name="T7" fmla="*/ 10 h 54"/>
                  <a:gd name="T8" fmla="*/ 4 w 38"/>
                  <a:gd name="T9" fmla="*/ 17 h 54"/>
                  <a:gd name="T10" fmla="*/ 0 w 38"/>
                  <a:gd name="T11" fmla="*/ 9 h 54"/>
                  <a:gd name="T12" fmla="*/ 18 w 38"/>
                  <a:gd name="T13" fmla="*/ 0 h 54"/>
                  <a:gd name="T14" fmla="*/ 26 w 38"/>
                  <a:gd name="T15" fmla="*/ 0 h 54"/>
                  <a:gd name="T16" fmla="*/ 26 w 38"/>
                  <a:gd name="T17" fmla="*/ 46 h 54"/>
                  <a:gd name="T18" fmla="*/ 38 w 38"/>
                  <a:gd name="T19" fmla="*/ 46 h 54"/>
                  <a:gd name="T20" fmla="*/ 38 w 38"/>
                  <a:gd name="T21" fmla="*/ 54 h 54"/>
                  <a:gd name="T22" fmla="*/ 2 w 38"/>
                  <a:gd name="T23"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8" h="54">
                    <a:moveTo>
                      <a:pt x="2" y="54"/>
                    </a:moveTo>
                    <a:lnTo>
                      <a:pt x="2" y="46"/>
                    </a:lnTo>
                    <a:lnTo>
                      <a:pt x="16" y="46"/>
                    </a:lnTo>
                    <a:lnTo>
                      <a:pt x="16" y="10"/>
                    </a:lnTo>
                    <a:lnTo>
                      <a:pt x="4" y="17"/>
                    </a:lnTo>
                    <a:lnTo>
                      <a:pt x="0" y="9"/>
                    </a:lnTo>
                    <a:lnTo>
                      <a:pt x="18" y="0"/>
                    </a:lnTo>
                    <a:lnTo>
                      <a:pt x="26" y="0"/>
                    </a:lnTo>
                    <a:lnTo>
                      <a:pt x="26" y="46"/>
                    </a:lnTo>
                    <a:lnTo>
                      <a:pt x="38" y="46"/>
                    </a:lnTo>
                    <a:lnTo>
                      <a:pt x="38" y="54"/>
                    </a:lnTo>
                    <a:lnTo>
                      <a:pt x="2" y="5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a:ln>
                    <a:noFill/>
                  </a:ln>
                  <a:solidFill>
                    <a:srgbClr val="FFFFFF"/>
                  </a:solidFill>
                  <a:effectLst/>
                  <a:uLnTx/>
                  <a:uFillTx/>
                  <a:latin typeface="Segoe UI"/>
                  <a:ea typeface="+mn-ea"/>
                  <a:cs typeface="+mn-cs"/>
                </a:endParaRPr>
              </a:p>
            </p:txBody>
          </p:sp>
          <p:sp>
            <p:nvSpPr>
              <p:cNvPr id="389" name="Freeform 41"/>
              <p:cNvSpPr>
                <a:spLocks noEditPoints="1"/>
              </p:cNvSpPr>
              <p:nvPr/>
            </p:nvSpPr>
            <p:spPr bwMode="auto">
              <a:xfrm>
                <a:off x="7354" y="2352"/>
                <a:ext cx="43" cy="56"/>
              </a:xfrm>
              <a:custGeom>
                <a:avLst/>
                <a:gdLst>
                  <a:gd name="T0" fmla="*/ 32 w 32"/>
                  <a:gd name="T1" fmla="*/ 21 h 42"/>
                  <a:gd name="T2" fmla="*/ 31 w 32"/>
                  <a:gd name="T3" fmla="*/ 30 h 42"/>
                  <a:gd name="T4" fmla="*/ 28 w 32"/>
                  <a:gd name="T5" fmla="*/ 37 h 42"/>
                  <a:gd name="T6" fmla="*/ 23 w 32"/>
                  <a:gd name="T7" fmla="*/ 41 h 42"/>
                  <a:gd name="T8" fmla="*/ 16 w 32"/>
                  <a:gd name="T9" fmla="*/ 42 h 42"/>
                  <a:gd name="T10" fmla="*/ 10 w 32"/>
                  <a:gd name="T11" fmla="*/ 41 h 42"/>
                  <a:gd name="T12" fmla="*/ 5 w 32"/>
                  <a:gd name="T13" fmla="*/ 37 h 42"/>
                  <a:gd name="T14" fmla="*/ 2 w 32"/>
                  <a:gd name="T15" fmla="*/ 31 h 42"/>
                  <a:gd name="T16" fmla="*/ 0 w 32"/>
                  <a:gd name="T17" fmla="*/ 21 h 42"/>
                  <a:gd name="T18" fmla="*/ 1 w 32"/>
                  <a:gd name="T19" fmla="*/ 12 h 42"/>
                  <a:gd name="T20" fmla="*/ 5 w 32"/>
                  <a:gd name="T21" fmla="*/ 6 h 42"/>
                  <a:gd name="T22" fmla="*/ 10 w 32"/>
                  <a:gd name="T23" fmla="*/ 1 h 42"/>
                  <a:gd name="T24" fmla="*/ 17 w 32"/>
                  <a:gd name="T25" fmla="*/ 0 h 42"/>
                  <a:gd name="T26" fmla="*/ 23 w 32"/>
                  <a:gd name="T27" fmla="*/ 1 h 42"/>
                  <a:gd name="T28" fmla="*/ 28 w 32"/>
                  <a:gd name="T29" fmla="*/ 5 h 42"/>
                  <a:gd name="T30" fmla="*/ 31 w 32"/>
                  <a:gd name="T31" fmla="*/ 11 h 42"/>
                  <a:gd name="T32" fmla="*/ 32 w 32"/>
                  <a:gd name="T33" fmla="*/ 21 h 42"/>
                  <a:gd name="T34" fmla="*/ 8 w 32"/>
                  <a:gd name="T35" fmla="*/ 21 h 42"/>
                  <a:gd name="T36" fmla="*/ 8 w 32"/>
                  <a:gd name="T37" fmla="*/ 22 h 42"/>
                  <a:gd name="T38" fmla="*/ 8 w 32"/>
                  <a:gd name="T39" fmla="*/ 23 h 42"/>
                  <a:gd name="T40" fmla="*/ 23 w 32"/>
                  <a:gd name="T41" fmla="*/ 12 h 42"/>
                  <a:gd name="T42" fmla="*/ 21 w 32"/>
                  <a:gd name="T43" fmla="*/ 8 h 42"/>
                  <a:gd name="T44" fmla="*/ 16 w 32"/>
                  <a:gd name="T45" fmla="*/ 6 h 42"/>
                  <a:gd name="T46" fmla="*/ 13 w 32"/>
                  <a:gd name="T47" fmla="*/ 7 h 42"/>
                  <a:gd name="T48" fmla="*/ 10 w 32"/>
                  <a:gd name="T49" fmla="*/ 10 h 42"/>
                  <a:gd name="T50" fmla="*/ 9 w 32"/>
                  <a:gd name="T51" fmla="*/ 14 h 42"/>
                  <a:gd name="T52" fmla="*/ 8 w 32"/>
                  <a:gd name="T53" fmla="*/ 21 h 42"/>
                  <a:gd name="T54" fmla="*/ 25 w 32"/>
                  <a:gd name="T55" fmla="*/ 21 h 42"/>
                  <a:gd name="T56" fmla="*/ 25 w 32"/>
                  <a:gd name="T57" fmla="*/ 20 h 42"/>
                  <a:gd name="T58" fmla="*/ 24 w 32"/>
                  <a:gd name="T59" fmla="*/ 19 h 42"/>
                  <a:gd name="T60" fmla="*/ 9 w 32"/>
                  <a:gd name="T61" fmla="*/ 30 h 42"/>
                  <a:gd name="T62" fmla="*/ 12 w 32"/>
                  <a:gd name="T63" fmla="*/ 35 h 42"/>
                  <a:gd name="T64" fmla="*/ 16 w 32"/>
                  <a:gd name="T65" fmla="*/ 36 h 42"/>
                  <a:gd name="T66" fmla="*/ 20 w 32"/>
                  <a:gd name="T67" fmla="*/ 35 h 42"/>
                  <a:gd name="T68" fmla="*/ 22 w 32"/>
                  <a:gd name="T69" fmla="*/ 32 h 42"/>
                  <a:gd name="T70" fmla="*/ 24 w 32"/>
                  <a:gd name="T71" fmla="*/ 28 h 42"/>
                  <a:gd name="T72" fmla="*/ 25 w 32"/>
                  <a:gd name="T73" fmla="*/ 2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2" h="42">
                    <a:moveTo>
                      <a:pt x="32" y="21"/>
                    </a:moveTo>
                    <a:cubicBezTo>
                      <a:pt x="32" y="24"/>
                      <a:pt x="32" y="27"/>
                      <a:pt x="31" y="30"/>
                    </a:cubicBezTo>
                    <a:cubicBezTo>
                      <a:pt x="30" y="33"/>
                      <a:pt x="29" y="35"/>
                      <a:pt x="28" y="37"/>
                    </a:cubicBezTo>
                    <a:cubicBezTo>
                      <a:pt x="27" y="38"/>
                      <a:pt x="25" y="40"/>
                      <a:pt x="23" y="41"/>
                    </a:cubicBezTo>
                    <a:cubicBezTo>
                      <a:pt x="21" y="42"/>
                      <a:pt x="18" y="42"/>
                      <a:pt x="16" y="42"/>
                    </a:cubicBezTo>
                    <a:cubicBezTo>
                      <a:pt x="14" y="42"/>
                      <a:pt x="12" y="42"/>
                      <a:pt x="10" y="41"/>
                    </a:cubicBezTo>
                    <a:cubicBezTo>
                      <a:pt x="8" y="40"/>
                      <a:pt x="6" y="39"/>
                      <a:pt x="5" y="37"/>
                    </a:cubicBezTo>
                    <a:cubicBezTo>
                      <a:pt x="3" y="36"/>
                      <a:pt x="2" y="33"/>
                      <a:pt x="2" y="31"/>
                    </a:cubicBezTo>
                    <a:cubicBezTo>
                      <a:pt x="1" y="28"/>
                      <a:pt x="0" y="25"/>
                      <a:pt x="0" y="21"/>
                    </a:cubicBezTo>
                    <a:cubicBezTo>
                      <a:pt x="0" y="18"/>
                      <a:pt x="1" y="15"/>
                      <a:pt x="1" y="12"/>
                    </a:cubicBezTo>
                    <a:cubicBezTo>
                      <a:pt x="2" y="10"/>
                      <a:pt x="3" y="7"/>
                      <a:pt x="5" y="6"/>
                    </a:cubicBezTo>
                    <a:cubicBezTo>
                      <a:pt x="6" y="4"/>
                      <a:pt x="8" y="2"/>
                      <a:pt x="10" y="1"/>
                    </a:cubicBezTo>
                    <a:cubicBezTo>
                      <a:pt x="12" y="0"/>
                      <a:pt x="14" y="0"/>
                      <a:pt x="17" y="0"/>
                    </a:cubicBezTo>
                    <a:cubicBezTo>
                      <a:pt x="19" y="0"/>
                      <a:pt x="21" y="0"/>
                      <a:pt x="23" y="1"/>
                    </a:cubicBezTo>
                    <a:cubicBezTo>
                      <a:pt x="25" y="2"/>
                      <a:pt x="27" y="3"/>
                      <a:pt x="28" y="5"/>
                    </a:cubicBezTo>
                    <a:cubicBezTo>
                      <a:pt x="29" y="7"/>
                      <a:pt x="30" y="9"/>
                      <a:pt x="31" y="11"/>
                    </a:cubicBezTo>
                    <a:cubicBezTo>
                      <a:pt x="32" y="14"/>
                      <a:pt x="32" y="17"/>
                      <a:pt x="32" y="21"/>
                    </a:cubicBezTo>
                    <a:close/>
                    <a:moveTo>
                      <a:pt x="8" y="21"/>
                    </a:moveTo>
                    <a:cubicBezTo>
                      <a:pt x="8" y="21"/>
                      <a:pt x="8" y="22"/>
                      <a:pt x="8" y="22"/>
                    </a:cubicBezTo>
                    <a:cubicBezTo>
                      <a:pt x="8" y="23"/>
                      <a:pt x="8" y="23"/>
                      <a:pt x="8" y="23"/>
                    </a:cubicBezTo>
                    <a:cubicBezTo>
                      <a:pt x="23" y="12"/>
                      <a:pt x="23" y="12"/>
                      <a:pt x="23" y="12"/>
                    </a:cubicBezTo>
                    <a:cubicBezTo>
                      <a:pt x="23" y="10"/>
                      <a:pt x="22" y="9"/>
                      <a:pt x="21" y="8"/>
                    </a:cubicBezTo>
                    <a:cubicBezTo>
                      <a:pt x="19" y="7"/>
                      <a:pt x="18" y="6"/>
                      <a:pt x="16" y="6"/>
                    </a:cubicBezTo>
                    <a:cubicBezTo>
                      <a:pt x="15" y="6"/>
                      <a:pt x="14" y="6"/>
                      <a:pt x="13" y="7"/>
                    </a:cubicBezTo>
                    <a:cubicBezTo>
                      <a:pt x="12" y="8"/>
                      <a:pt x="11" y="9"/>
                      <a:pt x="10" y="10"/>
                    </a:cubicBezTo>
                    <a:cubicBezTo>
                      <a:pt x="10" y="11"/>
                      <a:pt x="9" y="13"/>
                      <a:pt x="9" y="14"/>
                    </a:cubicBezTo>
                    <a:cubicBezTo>
                      <a:pt x="8" y="16"/>
                      <a:pt x="8" y="18"/>
                      <a:pt x="8" y="21"/>
                    </a:cubicBezTo>
                    <a:close/>
                    <a:moveTo>
                      <a:pt x="25" y="21"/>
                    </a:moveTo>
                    <a:cubicBezTo>
                      <a:pt x="25" y="21"/>
                      <a:pt x="25" y="20"/>
                      <a:pt x="25" y="20"/>
                    </a:cubicBezTo>
                    <a:cubicBezTo>
                      <a:pt x="25" y="20"/>
                      <a:pt x="24" y="19"/>
                      <a:pt x="24" y="19"/>
                    </a:cubicBezTo>
                    <a:cubicBezTo>
                      <a:pt x="9" y="30"/>
                      <a:pt x="9" y="30"/>
                      <a:pt x="9" y="30"/>
                    </a:cubicBezTo>
                    <a:cubicBezTo>
                      <a:pt x="10" y="32"/>
                      <a:pt x="11" y="34"/>
                      <a:pt x="12" y="35"/>
                    </a:cubicBezTo>
                    <a:cubicBezTo>
                      <a:pt x="13" y="36"/>
                      <a:pt x="15" y="36"/>
                      <a:pt x="16" y="36"/>
                    </a:cubicBezTo>
                    <a:cubicBezTo>
                      <a:pt x="17" y="36"/>
                      <a:pt x="19" y="36"/>
                      <a:pt x="20" y="35"/>
                    </a:cubicBezTo>
                    <a:cubicBezTo>
                      <a:pt x="21" y="34"/>
                      <a:pt x="21" y="34"/>
                      <a:pt x="22" y="32"/>
                    </a:cubicBezTo>
                    <a:cubicBezTo>
                      <a:pt x="23" y="31"/>
                      <a:pt x="24" y="30"/>
                      <a:pt x="24" y="28"/>
                    </a:cubicBezTo>
                    <a:cubicBezTo>
                      <a:pt x="24" y="26"/>
                      <a:pt x="25" y="24"/>
                      <a:pt x="25" y="2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a:ln>
                    <a:noFill/>
                  </a:ln>
                  <a:solidFill>
                    <a:srgbClr val="FFFFFF"/>
                  </a:solidFill>
                  <a:effectLst/>
                  <a:uLnTx/>
                  <a:uFillTx/>
                  <a:latin typeface="Segoe UI"/>
                  <a:ea typeface="+mn-ea"/>
                  <a:cs typeface="+mn-cs"/>
                </a:endParaRPr>
              </a:p>
            </p:txBody>
          </p:sp>
          <p:sp>
            <p:nvSpPr>
              <p:cNvPr id="390" name="Freeform 42"/>
              <p:cNvSpPr>
                <a:spLocks/>
              </p:cNvSpPr>
              <p:nvPr/>
            </p:nvSpPr>
            <p:spPr bwMode="auto">
              <a:xfrm>
                <a:off x="7404" y="2352"/>
                <a:ext cx="38" cy="54"/>
              </a:xfrm>
              <a:custGeom>
                <a:avLst/>
                <a:gdLst>
                  <a:gd name="T0" fmla="*/ 2 w 38"/>
                  <a:gd name="T1" fmla="*/ 54 h 54"/>
                  <a:gd name="T2" fmla="*/ 2 w 38"/>
                  <a:gd name="T3" fmla="*/ 46 h 54"/>
                  <a:gd name="T4" fmla="*/ 16 w 38"/>
                  <a:gd name="T5" fmla="*/ 46 h 54"/>
                  <a:gd name="T6" fmla="*/ 16 w 38"/>
                  <a:gd name="T7" fmla="*/ 10 h 54"/>
                  <a:gd name="T8" fmla="*/ 4 w 38"/>
                  <a:gd name="T9" fmla="*/ 17 h 54"/>
                  <a:gd name="T10" fmla="*/ 0 w 38"/>
                  <a:gd name="T11" fmla="*/ 9 h 54"/>
                  <a:gd name="T12" fmla="*/ 17 w 38"/>
                  <a:gd name="T13" fmla="*/ 0 h 54"/>
                  <a:gd name="T14" fmla="*/ 26 w 38"/>
                  <a:gd name="T15" fmla="*/ 0 h 54"/>
                  <a:gd name="T16" fmla="*/ 26 w 38"/>
                  <a:gd name="T17" fmla="*/ 46 h 54"/>
                  <a:gd name="T18" fmla="*/ 38 w 38"/>
                  <a:gd name="T19" fmla="*/ 46 h 54"/>
                  <a:gd name="T20" fmla="*/ 38 w 38"/>
                  <a:gd name="T21" fmla="*/ 54 h 54"/>
                  <a:gd name="T22" fmla="*/ 2 w 38"/>
                  <a:gd name="T23"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8" h="54">
                    <a:moveTo>
                      <a:pt x="2" y="54"/>
                    </a:moveTo>
                    <a:lnTo>
                      <a:pt x="2" y="46"/>
                    </a:lnTo>
                    <a:lnTo>
                      <a:pt x="16" y="46"/>
                    </a:lnTo>
                    <a:lnTo>
                      <a:pt x="16" y="10"/>
                    </a:lnTo>
                    <a:lnTo>
                      <a:pt x="4" y="17"/>
                    </a:lnTo>
                    <a:lnTo>
                      <a:pt x="0" y="9"/>
                    </a:lnTo>
                    <a:lnTo>
                      <a:pt x="17" y="0"/>
                    </a:lnTo>
                    <a:lnTo>
                      <a:pt x="26" y="0"/>
                    </a:lnTo>
                    <a:lnTo>
                      <a:pt x="26" y="46"/>
                    </a:lnTo>
                    <a:lnTo>
                      <a:pt x="38" y="46"/>
                    </a:lnTo>
                    <a:lnTo>
                      <a:pt x="38" y="54"/>
                    </a:lnTo>
                    <a:lnTo>
                      <a:pt x="2" y="5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a:ln>
                    <a:noFill/>
                  </a:ln>
                  <a:solidFill>
                    <a:srgbClr val="FFFFFF"/>
                  </a:solidFill>
                  <a:effectLst/>
                  <a:uLnTx/>
                  <a:uFillTx/>
                  <a:latin typeface="Segoe UI"/>
                  <a:ea typeface="+mn-ea"/>
                  <a:cs typeface="+mn-cs"/>
                </a:endParaRPr>
              </a:p>
            </p:txBody>
          </p:sp>
          <p:sp>
            <p:nvSpPr>
              <p:cNvPr id="391" name="Freeform 43"/>
              <p:cNvSpPr>
                <a:spLocks/>
              </p:cNvSpPr>
              <p:nvPr/>
            </p:nvSpPr>
            <p:spPr bwMode="auto">
              <a:xfrm>
                <a:off x="7452" y="2352"/>
                <a:ext cx="37" cy="54"/>
              </a:xfrm>
              <a:custGeom>
                <a:avLst/>
                <a:gdLst>
                  <a:gd name="T0" fmla="*/ 1 w 37"/>
                  <a:gd name="T1" fmla="*/ 54 h 54"/>
                  <a:gd name="T2" fmla="*/ 1 w 37"/>
                  <a:gd name="T3" fmla="*/ 46 h 54"/>
                  <a:gd name="T4" fmla="*/ 14 w 37"/>
                  <a:gd name="T5" fmla="*/ 46 h 54"/>
                  <a:gd name="T6" fmla="*/ 14 w 37"/>
                  <a:gd name="T7" fmla="*/ 10 h 54"/>
                  <a:gd name="T8" fmla="*/ 2 w 37"/>
                  <a:gd name="T9" fmla="*/ 17 h 54"/>
                  <a:gd name="T10" fmla="*/ 0 w 37"/>
                  <a:gd name="T11" fmla="*/ 9 h 54"/>
                  <a:gd name="T12" fmla="*/ 17 w 37"/>
                  <a:gd name="T13" fmla="*/ 0 h 54"/>
                  <a:gd name="T14" fmla="*/ 25 w 37"/>
                  <a:gd name="T15" fmla="*/ 0 h 54"/>
                  <a:gd name="T16" fmla="*/ 25 w 37"/>
                  <a:gd name="T17" fmla="*/ 46 h 54"/>
                  <a:gd name="T18" fmla="*/ 37 w 37"/>
                  <a:gd name="T19" fmla="*/ 46 h 54"/>
                  <a:gd name="T20" fmla="*/ 37 w 37"/>
                  <a:gd name="T21" fmla="*/ 54 h 54"/>
                  <a:gd name="T22" fmla="*/ 1 w 37"/>
                  <a:gd name="T23"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4">
                    <a:moveTo>
                      <a:pt x="1" y="54"/>
                    </a:moveTo>
                    <a:lnTo>
                      <a:pt x="1" y="46"/>
                    </a:lnTo>
                    <a:lnTo>
                      <a:pt x="14" y="46"/>
                    </a:lnTo>
                    <a:lnTo>
                      <a:pt x="14" y="10"/>
                    </a:lnTo>
                    <a:lnTo>
                      <a:pt x="2" y="17"/>
                    </a:lnTo>
                    <a:lnTo>
                      <a:pt x="0" y="9"/>
                    </a:lnTo>
                    <a:lnTo>
                      <a:pt x="17" y="0"/>
                    </a:lnTo>
                    <a:lnTo>
                      <a:pt x="25" y="0"/>
                    </a:lnTo>
                    <a:lnTo>
                      <a:pt x="25" y="46"/>
                    </a:lnTo>
                    <a:lnTo>
                      <a:pt x="37" y="46"/>
                    </a:lnTo>
                    <a:lnTo>
                      <a:pt x="37" y="54"/>
                    </a:lnTo>
                    <a:lnTo>
                      <a:pt x="1" y="5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a:ln>
                    <a:noFill/>
                  </a:ln>
                  <a:solidFill>
                    <a:srgbClr val="FFFFFF"/>
                  </a:solidFill>
                  <a:effectLst/>
                  <a:uLnTx/>
                  <a:uFillTx/>
                  <a:latin typeface="Segoe UI"/>
                  <a:ea typeface="+mn-ea"/>
                  <a:cs typeface="+mn-cs"/>
                </a:endParaRPr>
              </a:p>
            </p:txBody>
          </p:sp>
          <p:sp>
            <p:nvSpPr>
              <p:cNvPr id="392" name="Freeform 44"/>
              <p:cNvSpPr>
                <a:spLocks/>
              </p:cNvSpPr>
              <p:nvPr/>
            </p:nvSpPr>
            <p:spPr bwMode="auto">
              <a:xfrm>
                <a:off x="7499" y="2352"/>
                <a:ext cx="37" cy="54"/>
              </a:xfrm>
              <a:custGeom>
                <a:avLst/>
                <a:gdLst>
                  <a:gd name="T0" fmla="*/ 1 w 37"/>
                  <a:gd name="T1" fmla="*/ 54 h 54"/>
                  <a:gd name="T2" fmla="*/ 1 w 37"/>
                  <a:gd name="T3" fmla="*/ 46 h 54"/>
                  <a:gd name="T4" fmla="*/ 14 w 37"/>
                  <a:gd name="T5" fmla="*/ 46 h 54"/>
                  <a:gd name="T6" fmla="*/ 14 w 37"/>
                  <a:gd name="T7" fmla="*/ 10 h 54"/>
                  <a:gd name="T8" fmla="*/ 2 w 37"/>
                  <a:gd name="T9" fmla="*/ 17 h 54"/>
                  <a:gd name="T10" fmla="*/ 0 w 37"/>
                  <a:gd name="T11" fmla="*/ 9 h 54"/>
                  <a:gd name="T12" fmla="*/ 17 w 37"/>
                  <a:gd name="T13" fmla="*/ 0 h 54"/>
                  <a:gd name="T14" fmla="*/ 25 w 37"/>
                  <a:gd name="T15" fmla="*/ 0 h 54"/>
                  <a:gd name="T16" fmla="*/ 25 w 37"/>
                  <a:gd name="T17" fmla="*/ 46 h 54"/>
                  <a:gd name="T18" fmla="*/ 37 w 37"/>
                  <a:gd name="T19" fmla="*/ 46 h 54"/>
                  <a:gd name="T20" fmla="*/ 37 w 37"/>
                  <a:gd name="T21" fmla="*/ 54 h 54"/>
                  <a:gd name="T22" fmla="*/ 1 w 37"/>
                  <a:gd name="T23"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4">
                    <a:moveTo>
                      <a:pt x="1" y="54"/>
                    </a:moveTo>
                    <a:lnTo>
                      <a:pt x="1" y="46"/>
                    </a:lnTo>
                    <a:lnTo>
                      <a:pt x="14" y="46"/>
                    </a:lnTo>
                    <a:lnTo>
                      <a:pt x="14" y="10"/>
                    </a:lnTo>
                    <a:lnTo>
                      <a:pt x="2" y="17"/>
                    </a:lnTo>
                    <a:lnTo>
                      <a:pt x="0" y="9"/>
                    </a:lnTo>
                    <a:lnTo>
                      <a:pt x="17" y="0"/>
                    </a:lnTo>
                    <a:lnTo>
                      <a:pt x="25" y="0"/>
                    </a:lnTo>
                    <a:lnTo>
                      <a:pt x="25" y="46"/>
                    </a:lnTo>
                    <a:lnTo>
                      <a:pt x="37" y="46"/>
                    </a:lnTo>
                    <a:lnTo>
                      <a:pt x="37" y="54"/>
                    </a:lnTo>
                    <a:lnTo>
                      <a:pt x="1" y="5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a:ln>
                    <a:noFill/>
                  </a:ln>
                  <a:solidFill>
                    <a:srgbClr val="FFFFFF"/>
                  </a:solidFill>
                  <a:effectLst/>
                  <a:uLnTx/>
                  <a:uFillTx/>
                  <a:latin typeface="Segoe UI"/>
                  <a:ea typeface="+mn-ea"/>
                  <a:cs typeface="+mn-cs"/>
                </a:endParaRPr>
              </a:p>
            </p:txBody>
          </p:sp>
          <p:sp>
            <p:nvSpPr>
              <p:cNvPr id="393" name="Freeform 45"/>
              <p:cNvSpPr>
                <a:spLocks noEditPoints="1"/>
              </p:cNvSpPr>
              <p:nvPr/>
            </p:nvSpPr>
            <p:spPr bwMode="auto">
              <a:xfrm>
                <a:off x="7167" y="2454"/>
                <a:ext cx="42" cy="56"/>
              </a:xfrm>
              <a:custGeom>
                <a:avLst/>
                <a:gdLst>
                  <a:gd name="T0" fmla="*/ 31 w 31"/>
                  <a:gd name="T1" fmla="*/ 21 h 42"/>
                  <a:gd name="T2" fmla="*/ 30 w 31"/>
                  <a:gd name="T3" fmla="*/ 30 h 42"/>
                  <a:gd name="T4" fmla="*/ 27 w 31"/>
                  <a:gd name="T5" fmla="*/ 36 h 42"/>
                  <a:gd name="T6" fmla="*/ 22 w 31"/>
                  <a:gd name="T7" fmla="*/ 41 h 42"/>
                  <a:gd name="T8" fmla="*/ 15 w 31"/>
                  <a:gd name="T9" fmla="*/ 42 h 42"/>
                  <a:gd name="T10" fmla="*/ 9 w 31"/>
                  <a:gd name="T11" fmla="*/ 41 h 42"/>
                  <a:gd name="T12" fmla="*/ 4 w 31"/>
                  <a:gd name="T13" fmla="*/ 37 h 42"/>
                  <a:gd name="T14" fmla="*/ 1 w 31"/>
                  <a:gd name="T15" fmla="*/ 31 h 42"/>
                  <a:gd name="T16" fmla="*/ 0 w 31"/>
                  <a:gd name="T17" fmla="*/ 21 h 42"/>
                  <a:gd name="T18" fmla="*/ 1 w 31"/>
                  <a:gd name="T19" fmla="*/ 12 h 42"/>
                  <a:gd name="T20" fmla="*/ 4 w 31"/>
                  <a:gd name="T21" fmla="*/ 5 h 42"/>
                  <a:gd name="T22" fmla="*/ 9 w 31"/>
                  <a:gd name="T23" fmla="*/ 1 h 42"/>
                  <a:gd name="T24" fmla="*/ 16 w 31"/>
                  <a:gd name="T25" fmla="*/ 0 h 42"/>
                  <a:gd name="T26" fmla="*/ 22 w 31"/>
                  <a:gd name="T27" fmla="*/ 1 h 42"/>
                  <a:gd name="T28" fmla="*/ 27 w 31"/>
                  <a:gd name="T29" fmla="*/ 5 h 42"/>
                  <a:gd name="T30" fmla="*/ 30 w 31"/>
                  <a:gd name="T31" fmla="*/ 11 h 42"/>
                  <a:gd name="T32" fmla="*/ 31 w 31"/>
                  <a:gd name="T33" fmla="*/ 21 h 42"/>
                  <a:gd name="T34" fmla="*/ 7 w 31"/>
                  <a:gd name="T35" fmla="*/ 21 h 42"/>
                  <a:gd name="T36" fmla="*/ 7 w 31"/>
                  <a:gd name="T37" fmla="*/ 22 h 42"/>
                  <a:gd name="T38" fmla="*/ 7 w 31"/>
                  <a:gd name="T39" fmla="*/ 23 h 42"/>
                  <a:gd name="T40" fmla="*/ 23 w 31"/>
                  <a:gd name="T41" fmla="*/ 12 h 42"/>
                  <a:gd name="T42" fmla="*/ 20 w 31"/>
                  <a:gd name="T43" fmla="*/ 7 h 42"/>
                  <a:gd name="T44" fmla="*/ 16 w 31"/>
                  <a:gd name="T45" fmla="*/ 6 h 42"/>
                  <a:gd name="T46" fmla="*/ 12 w 31"/>
                  <a:gd name="T47" fmla="*/ 7 h 42"/>
                  <a:gd name="T48" fmla="*/ 10 w 31"/>
                  <a:gd name="T49" fmla="*/ 10 h 42"/>
                  <a:gd name="T50" fmla="*/ 8 w 31"/>
                  <a:gd name="T51" fmla="*/ 14 h 42"/>
                  <a:gd name="T52" fmla="*/ 7 w 31"/>
                  <a:gd name="T53" fmla="*/ 21 h 42"/>
                  <a:gd name="T54" fmla="*/ 24 w 31"/>
                  <a:gd name="T55" fmla="*/ 21 h 42"/>
                  <a:gd name="T56" fmla="*/ 24 w 31"/>
                  <a:gd name="T57" fmla="*/ 20 h 42"/>
                  <a:gd name="T58" fmla="*/ 24 w 31"/>
                  <a:gd name="T59" fmla="*/ 19 h 42"/>
                  <a:gd name="T60" fmla="*/ 9 w 31"/>
                  <a:gd name="T61" fmla="*/ 30 h 42"/>
                  <a:gd name="T62" fmla="*/ 11 w 31"/>
                  <a:gd name="T63" fmla="*/ 34 h 42"/>
                  <a:gd name="T64" fmla="*/ 16 w 31"/>
                  <a:gd name="T65" fmla="*/ 36 h 42"/>
                  <a:gd name="T66" fmla="*/ 19 w 31"/>
                  <a:gd name="T67" fmla="*/ 35 h 42"/>
                  <a:gd name="T68" fmla="*/ 21 w 31"/>
                  <a:gd name="T69" fmla="*/ 32 h 42"/>
                  <a:gd name="T70" fmla="*/ 23 w 31"/>
                  <a:gd name="T71" fmla="*/ 28 h 42"/>
                  <a:gd name="T72" fmla="*/ 24 w 31"/>
                  <a:gd name="T73" fmla="*/ 2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1" h="42">
                    <a:moveTo>
                      <a:pt x="31" y="21"/>
                    </a:moveTo>
                    <a:cubicBezTo>
                      <a:pt x="31" y="24"/>
                      <a:pt x="31" y="27"/>
                      <a:pt x="30" y="30"/>
                    </a:cubicBezTo>
                    <a:cubicBezTo>
                      <a:pt x="30" y="32"/>
                      <a:pt x="29" y="35"/>
                      <a:pt x="27" y="36"/>
                    </a:cubicBezTo>
                    <a:cubicBezTo>
                      <a:pt x="26" y="38"/>
                      <a:pt x="24" y="40"/>
                      <a:pt x="22" y="41"/>
                    </a:cubicBezTo>
                    <a:cubicBezTo>
                      <a:pt x="20" y="42"/>
                      <a:pt x="18" y="42"/>
                      <a:pt x="15" y="42"/>
                    </a:cubicBezTo>
                    <a:cubicBezTo>
                      <a:pt x="13" y="42"/>
                      <a:pt x="11" y="42"/>
                      <a:pt x="9" y="41"/>
                    </a:cubicBezTo>
                    <a:cubicBezTo>
                      <a:pt x="7" y="40"/>
                      <a:pt x="5" y="39"/>
                      <a:pt x="4" y="37"/>
                    </a:cubicBezTo>
                    <a:cubicBezTo>
                      <a:pt x="3" y="35"/>
                      <a:pt x="2" y="33"/>
                      <a:pt x="1" y="31"/>
                    </a:cubicBezTo>
                    <a:cubicBezTo>
                      <a:pt x="0" y="28"/>
                      <a:pt x="0" y="25"/>
                      <a:pt x="0" y="21"/>
                    </a:cubicBezTo>
                    <a:cubicBezTo>
                      <a:pt x="0" y="18"/>
                      <a:pt x="0" y="15"/>
                      <a:pt x="1" y="12"/>
                    </a:cubicBezTo>
                    <a:cubicBezTo>
                      <a:pt x="1" y="9"/>
                      <a:pt x="3" y="7"/>
                      <a:pt x="4" y="5"/>
                    </a:cubicBezTo>
                    <a:cubicBezTo>
                      <a:pt x="5" y="4"/>
                      <a:pt x="7" y="2"/>
                      <a:pt x="9" y="1"/>
                    </a:cubicBezTo>
                    <a:cubicBezTo>
                      <a:pt x="11" y="0"/>
                      <a:pt x="13" y="0"/>
                      <a:pt x="16" y="0"/>
                    </a:cubicBezTo>
                    <a:cubicBezTo>
                      <a:pt x="18" y="0"/>
                      <a:pt x="20" y="0"/>
                      <a:pt x="22" y="1"/>
                    </a:cubicBezTo>
                    <a:cubicBezTo>
                      <a:pt x="24" y="2"/>
                      <a:pt x="26" y="3"/>
                      <a:pt x="27" y="5"/>
                    </a:cubicBezTo>
                    <a:cubicBezTo>
                      <a:pt x="28" y="6"/>
                      <a:pt x="30" y="9"/>
                      <a:pt x="30" y="11"/>
                    </a:cubicBezTo>
                    <a:cubicBezTo>
                      <a:pt x="31" y="14"/>
                      <a:pt x="31" y="17"/>
                      <a:pt x="31" y="21"/>
                    </a:cubicBezTo>
                    <a:close/>
                    <a:moveTo>
                      <a:pt x="7" y="21"/>
                    </a:moveTo>
                    <a:cubicBezTo>
                      <a:pt x="7" y="21"/>
                      <a:pt x="7" y="22"/>
                      <a:pt x="7" y="22"/>
                    </a:cubicBezTo>
                    <a:cubicBezTo>
                      <a:pt x="7" y="22"/>
                      <a:pt x="7" y="23"/>
                      <a:pt x="7" y="23"/>
                    </a:cubicBezTo>
                    <a:cubicBezTo>
                      <a:pt x="23" y="12"/>
                      <a:pt x="23" y="12"/>
                      <a:pt x="23" y="12"/>
                    </a:cubicBezTo>
                    <a:cubicBezTo>
                      <a:pt x="22" y="10"/>
                      <a:pt x="21" y="8"/>
                      <a:pt x="20" y="7"/>
                    </a:cubicBezTo>
                    <a:cubicBezTo>
                      <a:pt x="19" y="6"/>
                      <a:pt x="17" y="6"/>
                      <a:pt x="16" y="6"/>
                    </a:cubicBezTo>
                    <a:cubicBezTo>
                      <a:pt x="14" y="6"/>
                      <a:pt x="13" y="6"/>
                      <a:pt x="12" y="7"/>
                    </a:cubicBezTo>
                    <a:cubicBezTo>
                      <a:pt x="11" y="7"/>
                      <a:pt x="10" y="8"/>
                      <a:pt x="10" y="10"/>
                    </a:cubicBezTo>
                    <a:cubicBezTo>
                      <a:pt x="9" y="11"/>
                      <a:pt x="8" y="12"/>
                      <a:pt x="8" y="14"/>
                    </a:cubicBezTo>
                    <a:cubicBezTo>
                      <a:pt x="8" y="16"/>
                      <a:pt x="7" y="18"/>
                      <a:pt x="7" y="21"/>
                    </a:cubicBezTo>
                    <a:close/>
                    <a:moveTo>
                      <a:pt x="24" y="21"/>
                    </a:moveTo>
                    <a:cubicBezTo>
                      <a:pt x="24" y="21"/>
                      <a:pt x="24" y="20"/>
                      <a:pt x="24" y="20"/>
                    </a:cubicBezTo>
                    <a:cubicBezTo>
                      <a:pt x="24" y="20"/>
                      <a:pt x="24" y="19"/>
                      <a:pt x="24" y="19"/>
                    </a:cubicBezTo>
                    <a:cubicBezTo>
                      <a:pt x="9" y="30"/>
                      <a:pt x="9" y="30"/>
                      <a:pt x="9" y="30"/>
                    </a:cubicBezTo>
                    <a:cubicBezTo>
                      <a:pt x="9" y="32"/>
                      <a:pt x="10" y="33"/>
                      <a:pt x="11" y="34"/>
                    </a:cubicBezTo>
                    <a:cubicBezTo>
                      <a:pt x="13" y="35"/>
                      <a:pt x="14" y="36"/>
                      <a:pt x="16" y="36"/>
                    </a:cubicBezTo>
                    <a:cubicBezTo>
                      <a:pt x="17" y="36"/>
                      <a:pt x="18" y="35"/>
                      <a:pt x="19" y="35"/>
                    </a:cubicBezTo>
                    <a:cubicBezTo>
                      <a:pt x="20" y="34"/>
                      <a:pt x="21" y="33"/>
                      <a:pt x="21" y="32"/>
                    </a:cubicBezTo>
                    <a:cubicBezTo>
                      <a:pt x="22" y="31"/>
                      <a:pt x="23" y="29"/>
                      <a:pt x="23" y="28"/>
                    </a:cubicBezTo>
                    <a:cubicBezTo>
                      <a:pt x="24" y="26"/>
                      <a:pt x="24" y="23"/>
                      <a:pt x="24" y="2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a:ln>
                    <a:noFill/>
                  </a:ln>
                  <a:solidFill>
                    <a:srgbClr val="FFFFFF"/>
                  </a:solidFill>
                  <a:effectLst/>
                  <a:uLnTx/>
                  <a:uFillTx/>
                  <a:latin typeface="Segoe UI"/>
                  <a:ea typeface="+mn-ea"/>
                  <a:cs typeface="+mn-cs"/>
                </a:endParaRPr>
              </a:p>
            </p:txBody>
          </p:sp>
          <p:sp>
            <p:nvSpPr>
              <p:cNvPr id="394" name="Freeform 46"/>
              <p:cNvSpPr>
                <a:spLocks noEditPoints="1"/>
              </p:cNvSpPr>
              <p:nvPr/>
            </p:nvSpPr>
            <p:spPr bwMode="auto">
              <a:xfrm>
                <a:off x="7214" y="2454"/>
                <a:ext cx="43" cy="56"/>
              </a:xfrm>
              <a:custGeom>
                <a:avLst/>
                <a:gdLst>
                  <a:gd name="T0" fmla="*/ 32 w 32"/>
                  <a:gd name="T1" fmla="*/ 21 h 42"/>
                  <a:gd name="T2" fmla="*/ 31 w 32"/>
                  <a:gd name="T3" fmla="*/ 30 h 42"/>
                  <a:gd name="T4" fmla="*/ 27 w 32"/>
                  <a:gd name="T5" fmla="*/ 36 h 42"/>
                  <a:gd name="T6" fmla="*/ 22 w 32"/>
                  <a:gd name="T7" fmla="*/ 41 h 42"/>
                  <a:gd name="T8" fmla="*/ 15 w 32"/>
                  <a:gd name="T9" fmla="*/ 42 h 42"/>
                  <a:gd name="T10" fmla="*/ 9 w 32"/>
                  <a:gd name="T11" fmla="*/ 41 h 42"/>
                  <a:gd name="T12" fmla="*/ 4 w 32"/>
                  <a:gd name="T13" fmla="*/ 37 h 42"/>
                  <a:gd name="T14" fmla="*/ 1 w 32"/>
                  <a:gd name="T15" fmla="*/ 31 h 42"/>
                  <a:gd name="T16" fmla="*/ 0 w 32"/>
                  <a:gd name="T17" fmla="*/ 21 h 42"/>
                  <a:gd name="T18" fmla="*/ 1 w 32"/>
                  <a:gd name="T19" fmla="*/ 12 h 42"/>
                  <a:gd name="T20" fmla="*/ 4 w 32"/>
                  <a:gd name="T21" fmla="*/ 5 h 42"/>
                  <a:gd name="T22" fmla="*/ 9 w 32"/>
                  <a:gd name="T23" fmla="*/ 1 h 42"/>
                  <a:gd name="T24" fmla="*/ 16 w 32"/>
                  <a:gd name="T25" fmla="*/ 0 h 42"/>
                  <a:gd name="T26" fmla="*/ 22 w 32"/>
                  <a:gd name="T27" fmla="*/ 1 h 42"/>
                  <a:gd name="T28" fmla="*/ 27 w 32"/>
                  <a:gd name="T29" fmla="*/ 5 h 42"/>
                  <a:gd name="T30" fmla="*/ 31 w 32"/>
                  <a:gd name="T31" fmla="*/ 11 h 42"/>
                  <a:gd name="T32" fmla="*/ 32 w 32"/>
                  <a:gd name="T33" fmla="*/ 21 h 42"/>
                  <a:gd name="T34" fmla="*/ 7 w 32"/>
                  <a:gd name="T35" fmla="*/ 21 h 42"/>
                  <a:gd name="T36" fmla="*/ 7 w 32"/>
                  <a:gd name="T37" fmla="*/ 22 h 42"/>
                  <a:gd name="T38" fmla="*/ 8 w 32"/>
                  <a:gd name="T39" fmla="*/ 23 h 42"/>
                  <a:gd name="T40" fmla="*/ 23 w 32"/>
                  <a:gd name="T41" fmla="*/ 12 h 42"/>
                  <a:gd name="T42" fmla="*/ 20 w 32"/>
                  <a:gd name="T43" fmla="*/ 7 h 42"/>
                  <a:gd name="T44" fmla="*/ 16 w 32"/>
                  <a:gd name="T45" fmla="*/ 6 h 42"/>
                  <a:gd name="T46" fmla="*/ 12 w 32"/>
                  <a:gd name="T47" fmla="*/ 7 h 42"/>
                  <a:gd name="T48" fmla="*/ 10 w 32"/>
                  <a:gd name="T49" fmla="*/ 10 h 42"/>
                  <a:gd name="T50" fmla="*/ 8 w 32"/>
                  <a:gd name="T51" fmla="*/ 14 h 42"/>
                  <a:gd name="T52" fmla="*/ 7 w 32"/>
                  <a:gd name="T53" fmla="*/ 21 h 42"/>
                  <a:gd name="T54" fmla="*/ 24 w 32"/>
                  <a:gd name="T55" fmla="*/ 21 h 42"/>
                  <a:gd name="T56" fmla="*/ 24 w 32"/>
                  <a:gd name="T57" fmla="*/ 20 h 42"/>
                  <a:gd name="T58" fmla="*/ 24 w 32"/>
                  <a:gd name="T59" fmla="*/ 19 h 42"/>
                  <a:gd name="T60" fmla="*/ 9 w 32"/>
                  <a:gd name="T61" fmla="*/ 30 h 42"/>
                  <a:gd name="T62" fmla="*/ 12 w 32"/>
                  <a:gd name="T63" fmla="*/ 34 h 42"/>
                  <a:gd name="T64" fmla="*/ 16 w 32"/>
                  <a:gd name="T65" fmla="*/ 36 h 42"/>
                  <a:gd name="T66" fmla="*/ 19 w 32"/>
                  <a:gd name="T67" fmla="*/ 35 h 42"/>
                  <a:gd name="T68" fmla="*/ 22 w 32"/>
                  <a:gd name="T69" fmla="*/ 32 h 42"/>
                  <a:gd name="T70" fmla="*/ 23 w 32"/>
                  <a:gd name="T71" fmla="*/ 28 h 42"/>
                  <a:gd name="T72" fmla="*/ 24 w 32"/>
                  <a:gd name="T73" fmla="*/ 2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2" h="42">
                    <a:moveTo>
                      <a:pt x="32" y="21"/>
                    </a:moveTo>
                    <a:cubicBezTo>
                      <a:pt x="32" y="24"/>
                      <a:pt x="31" y="27"/>
                      <a:pt x="31" y="30"/>
                    </a:cubicBezTo>
                    <a:cubicBezTo>
                      <a:pt x="30" y="32"/>
                      <a:pt x="29" y="35"/>
                      <a:pt x="27" y="36"/>
                    </a:cubicBezTo>
                    <a:cubicBezTo>
                      <a:pt x="26" y="38"/>
                      <a:pt x="24" y="40"/>
                      <a:pt x="22" y="41"/>
                    </a:cubicBezTo>
                    <a:cubicBezTo>
                      <a:pt x="20" y="42"/>
                      <a:pt x="18" y="42"/>
                      <a:pt x="15" y="42"/>
                    </a:cubicBezTo>
                    <a:cubicBezTo>
                      <a:pt x="13" y="42"/>
                      <a:pt x="11" y="42"/>
                      <a:pt x="9" y="41"/>
                    </a:cubicBezTo>
                    <a:cubicBezTo>
                      <a:pt x="7" y="40"/>
                      <a:pt x="6" y="39"/>
                      <a:pt x="4" y="37"/>
                    </a:cubicBezTo>
                    <a:cubicBezTo>
                      <a:pt x="3" y="35"/>
                      <a:pt x="2" y="33"/>
                      <a:pt x="1" y="31"/>
                    </a:cubicBezTo>
                    <a:cubicBezTo>
                      <a:pt x="0" y="28"/>
                      <a:pt x="0" y="25"/>
                      <a:pt x="0" y="21"/>
                    </a:cubicBezTo>
                    <a:cubicBezTo>
                      <a:pt x="0" y="18"/>
                      <a:pt x="0" y="15"/>
                      <a:pt x="1" y="12"/>
                    </a:cubicBezTo>
                    <a:cubicBezTo>
                      <a:pt x="2" y="9"/>
                      <a:pt x="3" y="7"/>
                      <a:pt x="4" y="5"/>
                    </a:cubicBezTo>
                    <a:cubicBezTo>
                      <a:pt x="6" y="4"/>
                      <a:pt x="7" y="2"/>
                      <a:pt x="9" y="1"/>
                    </a:cubicBezTo>
                    <a:cubicBezTo>
                      <a:pt x="11" y="0"/>
                      <a:pt x="14" y="0"/>
                      <a:pt x="16" y="0"/>
                    </a:cubicBezTo>
                    <a:cubicBezTo>
                      <a:pt x="18" y="0"/>
                      <a:pt x="21" y="0"/>
                      <a:pt x="22" y="1"/>
                    </a:cubicBezTo>
                    <a:cubicBezTo>
                      <a:pt x="24" y="2"/>
                      <a:pt x="26" y="3"/>
                      <a:pt x="27" y="5"/>
                    </a:cubicBezTo>
                    <a:cubicBezTo>
                      <a:pt x="29" y="6"/>
                      <a:pt x="30" y="9"/>
                      <a:pt x="31" y="11"/>
                    </a:cubicBezTo>
                    <a:cubicBezTo>
                      <a:pt x="31" y="14"/>
                      <a:pt x="32" y="17"/>
                      <a:pt x="32" y="21"/>
                    </a:cubicBezTo>
                    <a:close/>
                    <a:moveTo>
                      <a:pt x="7" y="21"/>
                    </a:moveTo>
                    <a:cubicBezTo>
                      <a:pt x="7" y="21"/>
                      <a:pt x="7" y="22"/>
                      <a:pt x="7" y="22"/>
                    </a:cubicBezTo>
                    <a:cubicBezTo>
                      <a:pt x="7" y="22"/>
                      <a:pt x="8" y="23"/>
                      <a:pt x="8" y="23"/>
                    </a:cubicBezTo>
                    <a:cubicBezTo>
                      <a:pt x="23" y="12"/>
                      <a:pt x="23" y="12"/>
                      <a:pt x="23" y="12"/>
                    </a:cubicBezTo>
                    <a:cubicBezTo>
                      <a:pt x="22" y="10"/>
                      <a:pt x="21" y="8"/>
                      <a:pt x="20" y="7"/>
                    </a:cubicBezTo>
                    <a:cubicBezTo>
                      <a:pt x="19" y="6"/>
                      <a:pt x="17" y="6"/>
                      <a:pt x="16" y="6"/>
                    </a:cubicBezTo>
                    <a:cubicBezTo>
                      <a:pt x="15" y="6"/>
                      <a:pt x="13" y="6"/>
                      <a:pt x="12" y="7"/>
                    </a:cubicBezTo>
                    <a:cubicBezTo>
                      <a:pt x="11" y="7"/>
                      <a:pt x="11" y="8"/>
                      <a:pt x="10" y="10"/>
                    </a:cubicBezTo>
                    <a:cubicBezTo>
                      <a:pt x="9" y="11"/>
                      <a:pt x="9" y="12"/>
                      <a:pt x="8" y="14"/>
                    </a:cubicBezTo>
                    <a:cubicBezTo>
                      <a:pt x="8" y="16"/>
                      <a:pt x="7" y="18"/>
                      <a:pt x="7" y="21"/>
                    </a:cubicBezTo>
                    <a:close/>
                    <a:moveTo>
                      <a:pt x="24" y="21"/>
                    </a:moveTo>
                    <a:cubicBezTo>
                      <a:pt x="24" y="21"/>
                      <a:pt x="24" y="20"/>
                      <a:pt x="24" y="20"/>
                    </a:cubicBezTo>
                    <a:cubicBezTo>
                      <a:pt x="24" y="20"/>
                      <a:pt x="24" y="19"/>
                      <a:pt x="24" y="19"/>
                    </a:cubicBezTo>
                    <a:cubicBezTo>
                      <a:pt x="9" y="30"/>
                      <a:pt x="9" y="30"/>
                      <a:pt x="9" y="30"/>
                    </a:cubicBezTo>
                    <a:cubicBezTo>
                      <a:pt x="9" y="32"/>
                      <a:pt x="10" y="33"/>
                      <a:pt x="12" y="34"/>
                    </a:cubicBezTo>
                    <a:cubicBezTo>
                      <a:pt x="13" y="35"/>
                      <a:pt x="14" y="36"/>
                      <a:pt x="16" y="36"/>
                    </a:cubicBezTo>
                    <a:cubicBezTo>
                      <a:pt x="17" y="36"/>
                      <a:pt x="18" y="35"/>
                      <a:pt x="19" y="35"/>
                    </a:cubicBezTo>
                    <a:cubicBezTo>
                      <a:pt x="20" y="34"/>
                      <a:pt x="21" y="33"/>
                      <a:pt x="22" y="32"/>
                    </a:cubicBezTo>
                    <a:cubicBezTo>
                      <a:pt x="22" y="31"/>
                      <a:pt x="23" y="29"/>
                      <a:pt x="23" y="28"/>
                    </a:cubicBezTo>
                    <a:cubicBezTo>
                      <a:pt x="24" y="26"/>
                      <a:pt x="24" y="23"/>
                      <a:pt x="24" y="2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a:ln>
                    <a:noFill/>
                  </a:ln>
                  <a:solidFill>
                    <a:srgbClr val="FFFFFF"/>
                  </a:solidFill>
                  <a:effectLst/>
                  <a:uLnTx/>
                  <a:uFillTx/>
                  <a:latin typeface="Segoe UI"/>
                  <a:ea typeface="+mn-ea"/>
                  <a:cs typeface="+mn-cs"/>
                </a:endParaRPr>
              </a:p>
            </p:txBody>
          </p:sp>
          <p:sp>
            <p:nvSpPr>
              <p:cNvPr id="395" name="Freeform 47"/>
              <p:cNvSpPr>
                <a:spLocks/>
              </p:cNvSpPr>
              <p:nvPr/>
            </p:nvSpPr>
            <p:spPr bwMode="auto">
              <a:xfrm>
                <a:off x="7263" y="2454"/>
                <a:ext cx="38" cy="55"/>
              </a:xfrm>
              <a:custGeom>
                <a:avLst/>
                <a:gdLst>
                  <a:gd name="T0" fmla="*/ 2 w 38"/>
                  <a:gd name="T1" fmla="*/ 55 h 55"/>
                  <a:gd name="T2" fmla="*/ 2 w 38"/>
                  <a:gd name="T3" fmla="*/ 47 h 55"/>
                  <a:gd name="T4" fmla="*/ 15 w 38"/>
                  <a:gd name="T5" fmla="*/ 47 h 55"/>
                  <a:gd name="T6" fmla="*/ 15 w 38"/>
                  <a:gd name="T7" fmla="*/ 11 h 55"/>
                  <a:gd name="T8" fmla="*/ 3 w 38"/>
                  <a:gd name="T9" fmla="*/ 18 h 55"/>
                  <a:gd name="T10" fmla="*/ 0 w 38"/>
                  <a:gd name="T11" fmla="*/ 10 h 55"/>
                  <a:gd name="T12" fmla="*/ 18 w 38"/>
                  <a:gd name="T13" fmla="*/ 0 h 55"/>
                  <a:gd name="T14" fmla="*/ 26 w 38"/>
                  <a:gd name="T15" fmla="*/ 0 h 55"/>
                  <a:gd name="T16" fmla="*/ 26 w 38"/>
                  <a:gd name="T17" fmla="*/ 47 h 55"/>
                  <a:gd name="T18" fmla="*/ 38 w 38"/>
                  <a:gd name="T19" fmla="*/ 47 h 55"/>
                  <a:gd name="T20" fmla="*/ 38 w 38"/>
                  <a:gd name="T21" fmla="*/ 55 h 55"/>
                  <a:gd name="T22" fmla="*/ 2 w 38"/>
                  <a:gd name="T23" fmla="*/ 5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8" h="55">
                    <a:moveTo>
                      <a:pt x="2" y="55"/>
                    </a:moveTo>
                    <a:lnTo>
                      <a:pt x="2" y="47"/>
                    </a:lnTo>
                    <a:lnTo>
                      <a:pt x="15" y="47"/>
                    </a:lnTo>
                    <a:lnTo>
                      <a:pt x="15" y="11"/>
                    </a:lnTo>
                    <a:lnTo>
                      <a:pt x="3" y="18"/>
                    </a:lnTo>
                    <a:lnTo>
                      <a:pt x="0" y="10"/>
                    </a:lnTo>
                    <a:lnTo>
                      <a:pt x="18" y="0"/>
                    </a:lnTo>
                    <a:lnTo>
                      <a:pt x="26" y="0"/>
                    </a:lnTo>
                    <a:lnTo>
                      <a:pt x="26" y="47"/>
                    </a:lnTo>
                    <a:lnTo>
                      <a:pt x="38" y="47"/>
                    </a:lnTo>
                    <a:lnTo>
                      <a:pt x="38" y="55"/>
                    </a:lnTo>
                    <a:lnTo>
                      <a:pt x="2" y="5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a:ln>
                    <a:noFill/>
                  </a:ln>
                  <a:solidFill>
                    <a:srgbClr val="FFFFFF"/>
                  </a:solidFill>
                  <a:effectLst/>
                  <a:uLnTx/>
                  <a:uFillTx/>
                  <a:latin typeface="Segoe UI"/>
                  <a:ea typeface="+mn-ea"/>
                  <a:cs typeface="+mn-cs"/>
                </a:endParaRPr>
              </a:p>
            </p:txBody>
          </p:sp>
          <p:sp>
            <p:nvSpPr>
              <p:cNvPr id="396" name="Freeform 48"/>
              <p:cNvSpPr>
                <a:spLocks noEditPoints="1"/>
              </p:cNvSpPr>
              <p:nvPr/>
            </p:nvSpPr>
            <p:spPr bwMode="auto">
              <a:xfrm>
                <a:off x="7308" y="2454"/>
                <a:ext cx="42" cy="56"/>
              </a:xfrm>
              <a:custGeom>
                <a:avLst/>
                <a:gdLst>
                  <a:gd name="T0" fmla="*/ 32 w 32"/>
                  <a:gd name="T1" fmla="*/ 21 h 42"/>
                  <a:gd name="T2" fmla="*/ 31 w 32"/>
                  <a:gd name="T3" fmla="*/ 30 h 42"/>
                  <a:gd name="T4" fmla="*/ 28 w 32"/>
                  <a:gd name="T5" fmla="*/ 36 h 42"/>
                  <a:gd name="T6" fmla="*/ 23 w 32"/>
                  <a:gd name="T7" fmla="*/ 41 h 42"/>
                  <a:gd name="T8" fmla="*/ 16 w 32"/>
                  <a:gd name="T9" fmla="*/ 42 h 42"/>
                  <a:gd name="T10" fmla="*/ 9 w 32"/>
                  <a:gd name="T11" fmla="*/ 41 h 42"/>
                  <a:gd name="T12" fmla="*/ 5 w 32"/>
                  <a:gd name="T13" fmla="*/ 37 h 42"/>
                  <a:gd name="T14" fmla="*/ 1 w 32"/>
                  <a:gd name="T15" fmla="*/ 31 h 42"/>
                  <a:gd name="T16" fmla="*/ 0 w 32"/>
                  <a:gd name="T17" fmla="*/ 21 h 42"/>
                  <a:gd name="T18" fmla="*/ 1 w 32"/>
                  <a:gd name="T19" fmla="*/ 12 h 42"/>
                  <a:gd name="T20" fmla="*/ 4 w 32"/>
                  <a:gd name="T21" fmla="*/ 5 h 42"/>
                  <a:gd name="T22" fmla="*/ 10 w 32"/>
                  <a:gd name="T23" fmla="*/ 1 h 42"/>
                  <a:gd name="T24" fmla="*/ 17 w 32"/>
                  <a:gd name="T25" fmla="*/ 0 h 42"/>
                  <a:gd name="T26" fmla="*/ 23 w 32"/>
                  <a:gd name="T27" fmla="*/ 1 h 42"/>
                  <a:gd name="T28" fmla="*/ 28 w 32"/>
                  <a:gd name="T29" fmla="*/ 5 h 42"/>
                  <a:gd name="T30" fmla="*/ 31 w 32"/>
                  <a:gd name="T31" fmla="*/ 11 h 42"/>
                  <a:gd name="T32" fmla="*/ 32 w 32"/>
                  <a:gd name="T33" fmla="*/ 21 h 42"/>
                  <a:gd name="T34" fmla="*/ 8 w 32"/>
                  <a:gd name="T35" fmla="*/ 21 h 42"/>
                  <a:gd name="T36" fmla="*/ 8 w 32"/>
                  <a:gd name="T37" fmla="*/ 22 h 42"/>
                  <a:gd name="T38" fmla="*/ 8 w 32"/>
                  <a:gd name="T39" fmla="*/ 23 h 42"/>
                  <a:gd name="T40" fmla="*/ 23 w 32"/>
                  <a:gd name="T41" fmla="*/ 12 h 42"/>
                  <a:gd name="T42" fmla="*/ 20 w 32"/>
                  <a:gd name="T43" fmla="*/ 7 h 42"/>
                  <a:gd name="T44" fmla="*/ 16 w 32"/>
                  <a:gd name="T45" fmla="*/ 6 h 42"/>
                  <a:gd name="T46" fmla="*/ 13 w 32"/>
                  <a:gd name="T47" fmla="*/ 7 h 42"/>
                  <a:gd name="T48" fmla="*/ 10 w 32"/>
                  <a:gd name="T49" fmla="*/ 10 h 42"/>
                  <a:gd name="T50" fmla="*/ 9 w 32"/>
                  <a:gd name="T51" fmla="*/ 14 h 42"/>
                  <a:gd name="T52" fmla="*/ 8 w 32"/>
                  <a:gd name="T53" fmla="*/ 21 h 42"/>
                  <a:gd name="T54" fmla="*/ 24 w 32"/>
                  <a:gd name="T55" fmla="*/ 21 h 42"/>
                  <a:gd name="T56" fmla="*/ 24 w 32"/>
                  <a:gd name="T57" fmla="*/ 20 h 42"/>
                  <a:gd name="T58" fmla="*/ 24 w 32"/>
                  <a:gd name="T59" fmla="*/ 19 h 42"/>
                  <a:gd name="T60" fmla="*/ 9 w 32"/>
                  <a:gd name="T61" fmla="*/ 30 h 42"/>
                  <a:gd name="T62" fmla="*/ 12 w 32"/>
                  <a:gd name="T63" fmla="*/ 34 h 42"/>
                  <a:gd name="T64" fmla="*/ 16 w 32"/>
                  <a:gd name="T65" fmla="*/ 36 h 42"/>
                  <a:gd name="T66" fmla="*/ 19 w 32"/>
                  <a:gd name="T67" fmla="*/ 35 h 42"/>
                  <a:gd name="T68" fmla="*/ 22 w 32"/>
                  <a:gd name="T69" fmla="*/ 32 h 42"/>
                  <a:gd name="T70" fmla="*/ 24 w 32"/>
                  <a:gd name="T71" fmla="*/ 28 h 42"/>
                  <a:gd name="T72" fmla="*/ 24 w 32"/>
                  <a:gd name="T73" fmla="*/ 2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2" h="42">
                    <a:moveTo>
                      <a:pt x="32" y="21"/>
                    </a:moveTo>
                    <a:cubicBezTo>
                      <a:pt x="32" y="24"/>
                      <a:pt x="32" y="27"/>
                      <a:pt x="31" y="30"/>
                    </a:cubicBezTo>
                    <a:cubicBezTo>
                      <a:pt x="30" y="32"/>
                      <a:pt x="29" y="35"/>
                      <a:pt x="28" y="36"/>
                    </a:cubicBezTo>
                    <a:cubicBezTo>
                      <a:pt x="26" y="38"/>
                      <a:pt x="25" y="40"/>
                      <a:pt x="23" y="41"/>
                    </a:cubicBezTo>
                    <a:cubicBezTo>
                      <a:pt x="21" y="42"/>
                      <a:pt x="18" y="42"/>
                      <a:pt x="16" y="42"/>
                    </a:cubicBezTo>
                    <a:cubicBezTo>
                      <a:pt x="13" y="42"/>
                      <a:pt x="11" y="42"/>
                      <a:pt x="9" y="41"/>
                    </a:cubicBezTo>
                    <a:cubicBezTo>
                      <a:pt x="8" y="40"/>
                      <a:pt x="6" y="39"/>
                      <a:pt x="5" y="37"/>
                    </a:cubicBezTo>
                    <a:cubicBezTo>
                      <a:pt x="3" y="35"/>
                      <a:pt x="2" y="33"/>
                      <a:pt x="1" y="31"/>
                    </a:cubicBezTo>
                    <a:cubicBezTo>
                      <a:pt x="1" y="28"/>
                      <a:pt x="0" y="25"/>
                      <a:pt x="0" y="21"/>
                    </a:cubicBezTo>
                    <a:cubicBezTo>
                      <a:pt x="0" y="18"/>
                      <a:pt x="1" y="15"/>
                      <a:pt x="1" y="12"/>
                    </a:cubicBezTo>
                    <a:cubicBezTo>
                      <a:pt x="2" y="9"/>
                      <a:pt x="3" y="7"/>
                      <a:pt x="4" y="5"/>
                    </a:cubicBezTo>
                    <a:cubicBezTo>
                      <a:pt x="6" y="4"/>
                      <a:pt x="8" y="2"/>
                      <a:pt x="10" y="1"/>
                    </a:cubicBezTo>
                    <a:cubicBezTo>
                      <a:pt x="12" y="0"/>
                      <a:pt x="14" y="0"/>
                      <a:pt x="17" y="0"/>
                    </a:cubicBezTo>
                    <a:cubicBezTo>
                      <a:pt x="19" y="0"/>
                      <a:pt x="21" y="0"/>
                      <a:pt x="23" y="1"/>
                    </a:cubicBezTo>
                    <a:cubicBezTo>
                      <a:pt x="25" y="2"/>
                      <a:pt x="26" y="3"/>
                      <a:pt x="28" y="5"/>
                    </a:cubicBezTo>
                    <a:cubicBezTo>
                      <a:pt x="29" y="6"/>
                      <a:pt x="30" y="9"/>
                      <a:pt x="31" y="11"/>
                    </a:cubicBezTo>
                    <a:cubicBezTo>
                      <a:pt x="32" y="14"/>
                      <a:pt x="32" y="17"/>
                      <a:pt x="32" y="21"/>
                    </a:cubicBezTo>
                    <a:close/>
                    <a:moveTo>
                      <a:pt x="8" y="21"/>
                    </a:moveTo>
                    <a:cubicBezTo>
                      <a:pt x="8" y="21"/>
                      <a:pt x="8" y="22"/>
                      <a:pt x="8" y="22"/>
                    </a:cubicBezTo>
                    <a:cubicBezTo>
                      <a:pt x="8" y="22"/>
                      <a:pt x="8" y="23"/>
                      <a:pt x="8" y="23"/>
                    </a:cubicBezTo>
                    <a:cubicBezTo>
                      <a:pt x="23" y="12"/>
                      <a:pt x="23" y="12"/>
                      <a:pt x="23" y="12"/>
                    </a:cubicBezTo>
                    <a:cubicBezTo>
                      <a:pt x="23" y="10"/>
                      <a:pt x="22" y="8"/>
                      <a:pt x="20" y="7"/>
                    </a:cubicBezTo>
                    <a:cubicBezTo>
                      <a:pt x="19" y="6"/>
                      <a:pt x="18" y="6"/>
                      <a:pt x="16" y="6"/>
                    </a:cubicBezTo>
                    <a:cubicBezTo>
                      <a:pt x="15" y="6"/>
                      <a:pt x="14" y="6"/>
                      <a:pt x="13" y="7"/>
                    </a:cubicBezTo>
                    <a:cubicBezTo>
                      <a:pt x="12" y="7"/>
                      <a:pt x="11" y="8"/>
                      <a:pt x="10" y="10"/>
                    </a:cubicBezTo>
                    <a:cubicBezTo>
                      <a:pt x="10" y="11"/>
                      <a:pt x="9" y="12"/>
                      <a:pt x="9" y="14"/>
                    </a:cubicBezTo>
                    <a:cubicBezTo>
                      <a:pt x="8" y="16"/>
                      <a:pt x="8" y="18"/>
                      <a:pt x="8" y="21"/>
                    </a:cubicBezTo>
                    <a:close/>
                    <a:moveTo>
                      <a:pt x="24" y="21"/>
                    </a:moveTo>
                    <a:cubicBezTo>
                      <a:pt x="24" y="21"/>
                      <a:pt x="24" y="20"/>
                      <a:pt x="24" y="20"/>
                    </a:cubicBezTo>
                    <a:cubicBezTo>
                      <a:pt x="24" y="20"/>
                      <a:pt x="24" y="19"/>
                      <a:pt x="24" y="19"/>
                    </a:cubicBezTo>
                    <a:cubicBezTo>
                      <a:pt x="9" y="30"/>
                      <a:pt x="9" y="30"/>
                      <a:pt x="9" y="30"/>
                    </a:cubicBezTo>
                    <a:cubicBezTo>
                      <a:pt x="10" y="32"/>
                      <a:pt x="11" y="33"/>
                      <a:pt x="12" y="34"/>
                    </a:cubicBezTo>
                    <a:cubicBezTo>
                      <a:pt x="13" y="35"/>
                      <a:pt x="15" y="36"/>
                      <a:pt x="16" y="36"/>
                    </a:cubicBezTo>
                    <a:cubicBezTo>
                      <a:pt x="17" y="36"/>
                      <a:pt x="18" y="35"/>
                      <a:pt x="19" y="35"/>
                    </a:cubicBezTo>
                    <a:cubicBezTo>
                      <a:pt x="20" y="34"/>
                      <a:pt x="21" y="33"/>
                      <a:pt x="22" y="32"/>
                    </a:cubicBezTo>
                    <a:cubicBezTo>
                      <a:pt x="23" y="31"/>
                      <a:pt x="23" y="29"/>
                      <a:pt x="24" y="28"/>
                    </a:cubicBezTo>
                    <a:cubicBezTo>
                      <a:pt x="24" y="26"/>
                      <a:pt x="24" y="23"/>
                      <a:pt x="24" y="2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a:ln>
                    <a:noFill/>
                  </a:ln>
                  <a:solidFill>
                    <a:srgbClr val="FFFFFF"/>
                  </a:solidFill>
                  <a:effectLst/>
                  <a:uLnTx/>
                  <a:uFillTx/>
                  <a:latin typeface="Segoe UI"/>
                  <a:ea typeface="+mn-ea"/>
                  <a:cs typeface="+mn-cs"/>
                </a:endParaRPr>
              </a:p>
            </p:txBody>
          </p:sp>
          <p:sp>
            <p:nvSpPr>
              <p:cNvPr id="397" name="Freeform 49"/>
              <p:cNvSpPr>
                <a:spLocks/>
              </p:cNvSpPr>
              <p:nvPr/>
            </p:nvSpPr>
            <p:spPr bwMode="auto">
              <a:xfrm>
                <a:off x="7357" y="2454"/>
                <a:ext cx="39" cy="55"/>
              </a:xfrm>
              <a:custGeom>
                <a:avLst/>
                <a:gdLst>
                  <a:gd name="T0" fmla="*/ 1 w 39"/>
                  <a:gd name="T1" fmla="*/ 55 h 55"/>
                  <a:gd name="T2" fmla="*/ 1 w 39"/>
                  <a:gd name="T3" fmla="*/ 47 h 55"/>
                  <a:gd name="T4" fmla="*/ 16 w 39"/>
                  <a:gd name="T5" fmla="*/ 47 h 55"/>
                  <a:gd name="T6" fmla="*/ 16 w 39"/>
                  <a:gd name="T7" fmla="*/ 11 h 55"/>
                  <a:gd name="T8" fmla="*/ 4 w 39"/>
                  <a:gd name="T9" fmla="*/ 18 h 55"/>
                  <a:gd name="T10" fmla="*/ 0 w 39"/>
                  <a:gd name="T11" fmla="*/ 10 h 55"/>
                  <a:gd name="T12" fmla="*/ 17 w 39"/>
                  <a:gd name="T13" fmla="*/ 0 h 55"/>
                  <a:gd name="T14" fmla="*/ 27 w 39"/>
                  <a:gd name="T15" fmla="*/ 0 h 55"/>
                  <a:gd name="T16" fmla="*/ 27 w 39"/>
                  <a:gd name="T17" fmla="*/ 47 h 55"/>
                  <a:gd name="T18" fmla="*/ 39 w 39"/>
                  <a:gd name="T19" fmla="*/ 47 h 55"/>
                  <a:gd name="T20" fmla="*/ 39 w 39"/>
                  <a:gd name="T21" fmla="*/ 55 h 55"/>
                  <a:gd name="T22" fmla="*/ 1 w 39"/>
                  <a:gd name="T23" fmla="*/ 5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9" h="55">
                    <a:moveTo>
                      <a:pt x="1" y="55"/>
                    </a:moveTo>
                    <a:lnTo>
                      <a:pt x="1" y="47"/>
                    </a:lnTo>
                    <a:lnTo>
                      <a:pt x="16" y="47"/>
                    </a:lnTo>
                    <a:lnTo>
                      <a:pt x="16" y="11"/>
                    </a:lnTo>
                    <a:lnTo>
                      <a:pt x="4" y="18"/>
                    </a:lnTo>
                    <a:lnTo>
                      <a:pt x="0" y="10"/>
                    </a:lnTo>
                    <a:lnTo>
                      <a:pt x="17" y="0"/>
                    </a:lnTo>
                    <a:lnTo>
                      <a:pt x="27" y="0"/>
                    </a:lnTo>
                    <a:lnTo>
                      <a:pt x="27" y="47"/>
                    </a:lnTo>
                    <a:lnTo>
                      <a:pt x="39" y="47"/>
                    </a:lnTo>
                    <a:lnTo>
                      <a:pt x="39" y="55"/>
                    </a:lnTo>
                    <a:lnTo>
                      <a:pt x="1" y="5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a:ln>
                    <a:noFill/>
                  </a:ln>
                  <a:solidFill>
                    <a:srgbClr val="FFFFFF"/>
                  </a:solidFill>
                  <a:effectLst/>
                  <a:uLnTx/>
                  <a:uFillTx/>
                  <a:latin typeface="Segoe UI"/>
                  <a:ea typeface="+mn-ea"/>
                  <a:cs typeface="+mn-cs"/>
                </a:endParaRPr>
              </a:p>
            </p:txBody>
          </p:sp>
          <p:sp>
            <p:nvSpPr>
              <p:cNvPr id="398" name="Freeform 50"/>
              <p:cNvSpPr>
                <a:spLocks/>
              </p:cNvSpPr>
              <p:nvPr/>
            </p:nvSpPr>
            <p:spPr bwMode="auto">
              <a:xfrm>
                <a:off x="7404" y="2454"/>
                <a:ext cx="38" cy="55"/>
              </a:xfrm>
              <a:custGeom>
                <a:avLst/>
                <a:gdLst>
                  <a:gd name="T0" fmla="*/ 2 w 38"/>
                  <a:gd name="T1" fmla="*/ 55 h 55"/>
                  <a:gd name="T2" fmla="*/ 2 w 38"/>
                  <a:gd name="T3" fmla="*/ 47 h 55"/>
                  <a:gd name="T4" fmla="*/ 16 w 38"/>
                  <a:gd name="T5" fmla="*/ 47 h 55"/>
                  <a:gd name="T6" fmla="*/ 16 w 38"/>
                  <a:gd name="T7" fmla="*/ 11 h 55"/>
                  <a:gd name="T8" fmla="*/ 4 w 38"/>
                  <a:gd name="T9" fmla="*/ 18 h 55"/>
                  <a:gd name="T10" fmla="*/ 0 w 38"/>
                  <a:gd name="T11" fmla="*/ 10 h 55"/>
                  <a:gd name="T12" fmla="*/ 17 w 38"/>
                  <a:gd name="T13" fmla="*/ 0 h 55"/>
                  <a:gd name="T14" fmla="*/ 26 w 38"/>
                  <a:gd name="T15" fmla="*/ 0 h 55"/>
                  <a:gd name="T16" fmla="*/ 26 w 38"/>
                  <a:gd name="T17" fmla="*/ 47 h 55"/>
                  <a:gd name="T18" fmla="*/ 38 w 38"/>
                  <a:gd name="T19" fmla="*/ 47 h 55"/>
                  <a:gd name="T20" fmla="*/ 38 w 38"/>
                  <a:gd name="T21" fmla="*/ 55 h 55"/>
                  <a:gd name="T22" fmla="*/ 2 w 38"/>
                  <a:gd name="T23" fmla="*/ 5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8" h="55">
                    <a:moveTo>
                      <a:pt x="2" y="55"/>
                    </a:moveTo>
                    <a:lnTo>
                      <a:pt x="2" y="47"/>
                    </a:lnTo>
                    <a:lnTo>
                      <a:pt x="16" y="47"/>
                    </a:lnTo>
                    <a:lnTo>
                      <a:pt x="16" y="11"/>
                    </a:lnTo>
                    <a:lnTo>
                      <a:pt x="4" y="18"/>
                    </a:lnTo>
                    <a:lnTo>
                      <a:pt x="0" y="10"/>
                    </a:lnTo>
                    <a:lnTo>
                      <a:pt x="17" y="0"/>
                    </a:lnTo>
                    <a:lnTo>
                      <a:pt x="26" y="0"/>
                    </a:lnTo>
                    <a:lnTo>
                      <a:pt x="26" y="47"/>
                    </a:lnTo>
                    <a:lnTo>
                      <a:pt x="38" y="47"/>
                    </a:lnTo>
                    <a:lnTo>
                      <a:pt x="38" y="55"/>
                    </a:lnTo>
                    <a:lnTo>
                      <a:pt x="2" y="5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a:ln>
                    <a:noFill/>
                  </a:ln>
                  <a:solidFill>
                    <a:srgbClr val="FFFFFF"/>
                  </a:solidFill>
                  <a:effectLst/>
                  <a:uLnTx/>
                  <a:uFillTx/>
                  <a:latin typeface="Segoe UI"/>
                  <a:ea typeface="+mn-ea"/>
                  <a:cs typeface="+mn-cs"/>
                </a:endParaRPr>
              </a:p>
            </p:txBody>
          </p:sp>
          <p:sp>
            <p:nvSpPr>
              <p:cNvPr id="399" name="Freeform 51"/>
              <p:cNvSpPr>
                <a:spLocks noEditPoints="1"/>
              </p:cNvSpPr>
              <p:nvPr/>
            </p:nvSpPr>
            <p:spPr bwMode="auto">
              <a:xfrm>
                <a:off x="7449" y="2454"/>
                <a:ext cx="43" cy="56"/>
              </a:xfrm>
              <a:custGeom>
                <a:avLst/>
                <a:gdLst>
                  <a:gd name="T0" fmla="*/ 32 w 32"/>
                  <a:gd name="T1" fmla="*/ 21 h 42"/>
                  <a:gd name="T2" fmla="*/ 31 w 32"/>
                  <a:gd name="T3" fmla="*/ 30 h 42"/>
                  <a:gd name="T4" fmla="*/ 27 w 32"/>
                  <a:gd name="T5" fmla="*/ 36 h 42"/>
                  <a:gd name="T6" fmla="*/ 22 w 32"/>
                  <a:gd name="T7" fmla="*/ 41 h 42"/>
                  <a:gd name="T8" fmla="*/ 15 w 32"/>
                  <a:gd name="T9" fmla="*/ 42 h 42"/>
                  <a:gd name="T10" fmla="*/ 9 w 32"/>
                  <a:gd name="T11" fmla="*/ 41 h 42"/>
                  <a:gd name="T12" fmla="*/ 4 w 32"/>
                  <a:gd name="T13" fmla="*/ 37 h 42"/>
                  <a:gd name="T14" fmla="*/ 1 w 32"/>
                  <a:gd name="T15" fmla="*/ 31 h 42"/>
                  <a:gd name="T16" fmla="*/ 0 w 32"/>
                  <a:gd name="T17" fmla="*/ 21 h 42"/>
                  <a:gd name="T18" fmla="*/ 1 w 32"/>
                  <a:gd name="T19" fmla="*/ 12 h 42"/>
                  <a:gd name="T20" fmla="*/ 4 w 32"/>
                  <a:gd name="T21" fmla="*/ 5 h 42"/>
                  <a:gd name="T22" fmla="*/ 9 w 32"/>
                  <a:gd name="T23" fmla="*/ 1 h 42"/>
                  <a:gd name="T24" fmla="*/ 16 w 32"/>
                  <a:gd name="T25" fmla="*/ 0 h 42"/>
                  <a:gd name="T26" fmla="*/ 22 w 32"/>
                  <a:gd name="T27" fmla="*/ 1 h 42"/>
                  <a:gd name="T28" fmla="*/ 27 w 32"/>
                  <a:gd name="T29" fmla="*/ 5 h 42"/>
                  <a:gd name="T30" fmla="*/ 30 w 32"/>
                  <a:gd name="T31" fmla="*/ 11 h 42"/>
                  <a:gd name="T32" fmla="*/ 32 w 32"/>
                  <a:gd name="T33" fmla="*/ 21 h 42"/>
                  <a:gd name="T34" fmla="*/ 7 w 32"/>
                  <a:gd name="T35" fmla="*/ 21 h 42"/>
                  <a:gd name="T36" fmla="*/ 7 w 32"/>
                  <a:gd name="T37" fmla="*/ 22 h 42"/>
                  <a:gd name="T38" fmla="*/ 7 w 32"/>
                  <a:gd name="T39" fmla="*/ 23 h 42"/>
                  <a:gd name="T40" fmla="*/ 23 w 32"/>
                  <a:gd name="T41" fmla="*/ 12 h 42"/>
                  <a:gd name="T42" fmla="*/ 20 w 32"/>
                  <a:gd name="T43" fmla="*/ 7 h 42"/>
                  <a:gd name="T44" fmla="*/ 16 w 32"/>
                  <a:gd name="T45" fmla="*/ 6 h 42"/>
                  <a:gd name="T46" fmla="*/ 12 w 32"/>
                  <a:gd name="T47" fmla="*/ 7 h 42"/>
                  <a:gd name="T48" fmla="*/ 10 w 32"/>
                  <a:gd name="T49" fmla="*/ 10 h 42"/>
                  <a:gd name="T50" fmla="*/ 8 w 32"/>
                  <a:gd name="T51" fmla="*/ 14 h 42"/>
                  <a:gd name="T52" fmla="*/ 7 w 32"/>
                  <a:gd name="T53" fmla="*/ 21 h 42"/>
                  <a:gd name="T54" fmla="*/ 24 w 32"/>
                  <a:gd name="T55" fmla="*/ 21 h 42"/>
                  <a:gd name="T56" fmla="*/ 24 w 32"/>
                  <a:gd name="T57" fmla="*/ 20 h 42"/>
                  <a:gd name="T58" fmla="*/ 24 w 32"/>
                  <a:gd name="T59" fmla="*/ 19 h 42"/>
                  <a:gd name="T60" fmla="*/ 9 w 32"/>
                  <a:gd name="T61" fmla="*/ 30 h 42"/>
                  <a:gd name="T62" fmla="*/ 11 w 32"/>
                  <a:gd name="T63" fmla="*/ 34 h 42"/>
                  <a:gd name="T64" fmla="*/ 16 w 32"/>
                  <a:gd name="T65" fmla="*/ 36 h 42"/>
                  <a:gd name="T66" fmla="*/ 19 w 32"/>
                  <a:gd name="T67" fmla="*/ 35 h 42"/>
                  <a:gd name="T68" fmla="*/ 22 w 32"/>
                  <a:gd name="T69" fmla="*/ 32 h 42"/>
                  <a:gd name="T70" fmla="*/ 23 w 32"/>
                  <a:gd name="T71" fmla="*/ 28 h 42"/>
                  <a:gd name="T72" fmla="*/ 24 w 32"/>
                  <a:gd name="T73" fmla="*/ 2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2" h="42">
                    <a:moveTo>
                      <a:pt x="32" y="21"/>
                    </a:moveTo>
                    <a:cubicBezTo>
                      <a:pt x="32" y="24"/>
                      <a:pt x="31" y="27"/>
                      <a:pt x="31" y="30"/>
                    </a:cubicBezTo>
                    <a:cubicBezTo>
                      <a:pt x="30" y="32"/>
                      <a:pt x="29" y="35"/>
                      <a:pt x="27" y="36"/>
                    </a:cubicBezTo>
                    <a:cubicBezTo>
                      <a:pt x="26" y="38"/>
                      <a:pt x="24" y="40"/>
                      <a:pt x="22" y="41"/>
                    </a:cubicBezTo>
                    <a:cubicBezTo>
                      <a:pt x="20" y="42"/>
                      <a:pt x="18" y="42"/>
                      <a:pt x="15" y="42"/>
                    </a:cubicBezTo>
                    <a:cubicBezTo>
                      <a:pt x="13" y="42"/>
                      <a:pt x="11" y="42"/>
                      <a:pt x="9" y="41"/>
                    </a:cubicBezTo>
                    <a:cubicBezTo>
                      <a:pt x="7" y="40"/>
                      <a:pt x="5" y="39"/>
                      <a:pt x="4" y="37"/>
                    </a:cubicBezTo>
                    <a:cubicBezTo>
                      <a:pt x="3" y="35"/>
                      <a:pt x="2" y="33"/>
                      <a:pt x="1" y="31"/>
                    </a:cubicBezTo>
                    <a:cubicBezTo>
                      <a:pt x="0" y="28"/>
                      <a:pt x="0" y="25"/>
                      <a:pt x="0" y="21"/>
                    </a:cubicBezTo>
                    <a:cubicBezTo>
                      <a:pt x="0" y="18"/>
                      <a:pt x="0" y="15"/>
                      <a:pt x="1" y="12"/>
                    </a:cubicBezTo>
                    <a:cubicBezTo>
                      <a:pt x="2" y="9"/>
                      <a:pt x="3" y="7"/>
                      <a:pt x="4" y="5"/>
                    </a:cubicBezTo>
                    <a:cubicBezTo>
                      <a:pt x="5" y="4"/>
                      <a:pt x="7" y="2"/>
                      <a:pt x="9" y="1"/>
                    </a:cubicBezTo>
                    <a:cubicBezTo>
                      <a:pt x="11" y="0"/>
                      <a:pt x="14" y="0"/>
                      <a:pt x="16" y="0"/>
                    </a:cubicBezTo>
                    <a:cubicBezTo>
                      <a:pt x="18" y="0"/>
                      <a:pt x="20" y="0"/>
                      <a:pt x="22" y="1"/>
                    </a:cubicBezTo>
                    <a:cubicBezTo>
                      <a:pt x="24" y="2"/>
                      <a:pt x="26" y="3"/>
                      <a:pt x="27" y="5"/>
                    </a:cubicBezTo>
                    <a:cubicBezTo>
                      <a:pt x="29" y="6"/>
                      <a:pt x="30" y="9"/>
                      <a:pt x="30" y="11"/>
                    </a:cubicBezTo>
                    <a:cubicBezTo>
                      <a:pt x="31" y="14"/>
                      <a:pt x="32" y="17"/>
                      <a:pt x="32" y="21"/>
                    </a:cubicBezTo>
                    <a:close/>
                    <a:moveTo>
                      <a:pt x="7" y="21"/>
                    </a:moveTo>
                    <a:cubicBezTo>
                      <a:pt x="7" y="21"/>
                      <a:pt x="7" y="22"/>
                      <a:pt x="7" y="22"/>
                    </a:cubicBezTo>
                    <a:cubicBezTo>
                      <a:pt x="7" y="22"/>
                      <a:pt x="7" y="23"/>
                      <a:pt x="7" y="23"/>
                    </a:cubicBezTo>
                    <a:cubicBezTo>
                      <a:pt x="23" y="12"/>
                      <a:pt x="23" y="12"/>
                      <a:pt x="23" y="12"/>
                    </a:cubicBezTo>
                    <a:cubicBezTo>
                      <a:pt x="22" y="10"/>
                      <a:pt x="21" y="8"/>
                      <a:pt x="20" y="7"/>
                    </a:cubicBezTo>
                    <a:cubicBezTo>
                      <a:pt x="19" y="6"/>
                      <a:pt x="17" y="6"/>
                      <a:pt x="16" y="6"/>
                    </a:cubicBezTo>
                    <a:cubicBezTo>
                      <a:pt x="15" y="6"/>
                      <a:pt x="13" y="6"/>
                      <a:pt x="12" y="7"/>
                    </a:cubicBezTo>
                    <a:cubicBezTo>
                      <a:pt x="11" y="7"/>
                      <a:pt x="11" y="8"/>
                      <a:pt x="10" y="10"/>
                    </a:cubicBezTo>
                    <a:cubicBezTo>
                      <a:pt x="9" y="11"/>
                      <a:pt x="8" y="12"/>
                      <a:pt x="8" y="14"/>
                    </a:cubicBezTo>
                    <a:cubicBezTo>
                      <a:pt x="8" y="16"/>
                      <a:pt x="7" y="18"/>
                      <a:pt x="7" y="21"/>
                    </a:cubicBezTo>
                    <a:close/>
                    <a:moveTo>
                      <a:pt x="24" y="21"/>
                    </a:moveTo>
                    <a:cubicBezTo>
                      <a:pt x="24" y="21"/>
                      <a:pt x="24" y="20"/>
                      <a:pt x="24" y="20"/>
                    </a:cubicBezTo>
                    <a:cubicBezTo>
                      <a:pt x="24" y="20"/>
                      <a:pt x="24" y="19"/>
                      <a:pt x="24" y="19"/>
                    </a:cubicBezTo>
                    <a:cubicBezTo>
                      <a:pt x="9" y="30"/>
                      <a:pt x="9" y="30"/>
                      <a:pt x="9" y="30"/>
                    </a:cubicBezTo>
                    <a:cubicBezTo>
                      <a:pt x="9" y="32"/>
                      <a:pt x="10" y="33"/>
                      <a:pt x="11" y="34"/>
                    </a:cubicBezTo>
                    <a:cubicBezTo>
                      <a:pt x="13" y="35"/>
                      <a:pt x="14" y="36"/>
                      <a:pt x="16" y="36"/>
                    </a:cubicBezTo>
                    <a:cubicBezTo>
                      <a:pt x="17" y="36"/>
                      <a:pt x="18" y="35"/>
                      <a:pt x="19" y="35"/>
                    </a:cubicBezTo>
                    <a:cubicBezTo>
                      <a:pt x="20" y="34"/>
                      <a:pt x="21" y="33"/>
                      <a:pt x="22" y="32"/>
                    </a:cubicBezTo>
                    <a:cubicBezTo>
                      <a:pt x="22" y="31"/>
                      <a:pt x="23" y="29"/>
                      <a:pt x="23" y="28"/>
                    </a:cubicBezTo>
                    <a:cubicBezTo>
                      <a:pt x="24" y="26"/>
                      <a:pt x="24" y="23"/>
                      <a:pt x="24" y="2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a:ln>
                    <a:noFill/>
                  </a:ln>
                  <a:solidFill>
                    <a:srgbClr val="FFFFFF"/>
                  </a:solidFill>
                  <a:effectLst/>
                  <a:uLnTx/>
                  <a:uFillTx/>
                  <a:latin typeface="Segoe UI"/>
                  <a:ea typeface="+mn-ea"/>
                  <a:cs typeface="+mn-cs"/>
                </a:endParaRPr>
              </a:p>
            </p:txBody>
          </p:sp>
          <p:sp>
            <p:nvSpPr>
              <p:cNvPr id="400" name="Freeform 52"/>
              <p:cNvSpPr>
                <a:spLocks noEditPoints="1"/>
              </p:cNvSpPr>
              <p:nvPr/>
            </p:nvSpPr>
            <p:spPr bwMode="auto">
              <a:xfrm>
                <a:off x="7496" y="2454"/>
                <a:ext cx="43" cy="56"/>
              </a:xfrm>
              <a:custGeom>
                <a:avLst/>
                <a:gdLst>
                  <a:gd name="T0" fmla="*/ 32 w 32"/>
                  <a:gd name="T1" fmla="*/ 21 h 42"/>
                  <a:gd name="T2" fmla="*/ 31 w 32"/>
                  <a:gd name="T3" fmla="*/ 30 h 42"/>
                  <a:gd name="T4" fmla="*/ 28 w 32"/>
                  <a:gd name="T5" fmla="*/ 36 h 42"/>
                  <a:gd name="T6" fmla="*/ 22 w 32"/>
                  <a:gd name="T7" fmla="*/ 41 h 42"/>
                  <a:gd name="T8" fmla="*/ 15 w 32"/>
                  <a:gd name="T9" fmla="*/ 42 h 42"/>
                  <a:gd name="T10" fmla="*/ 9 w 32"/>
                  <a:gd name="T11" fmla="*/ 41 h 42"/>
                  <a:gd name="T12" fmla="*/ 4 w 32"/>
                  <a:gd name="T13" fmla="*/ 37 h 42"/>
                  <a:gd name="T14" fmla="*/ 1 w 32"/>
                  <a:gd name="T15" fmla="*/ 31 h 42"/>
                  <a:gd name="T16" fmla="*/ 0 w 32"/>
                  <a:gd name="T17" fmla="*/ 21 h 42"/>
                  <a:gd name="T18" fmla="*/ 1 w 32"/>
                  <a:gd name="T19" fmla="*/ 12 h 42"/>
                  <a:gd name="T20" fmla="*/ 4 w 32"/>
                  <a:gd name="T21" fmla="*/ 5 h 42"/>
                  <a:gd name="T22" fmla="*/ 9 w 32"/>
                  <a:gd name="T23" fmla="*/ 1 h 42"/>
                  <a:gd name="T24" fmla="*/ 16 w 32"/>
                  <a:gd name="T25" fmla="*/ 0 h 42"/>
                  <a:gd name="T26" fmla="*/ 23 w 32"/>
                  <a:gd name="T27" fmla="*/ 1 h 42"/>
                  <a:gd name="T28" fmla="*/ 27 w 32"/>
                  <a:gd name="T29" fmla="*/ 5 h 42"/>
                  <a:gd name="T30" fmla="*/ 31 w 32"/>
                  <a:gd name="T31" fmla="*/ 11 h 42"/>
                  <a:gd name="T32" fmla="*/ 32 w 32"/>
                  <a:gd name="T33" fmla="*/ 21 h 42"/>
                  <a:gd name="T34" fmla="*/ 8 w 32"/>
                  <a:gd name="T35" fmla="*/ 21 h 42"/>
                  <a:gd name="T36" fmla="*/ 8 w 32"/>
                  <a:gd name="T37" fmla="*/ 22 h 42"/>
                  <a:gd name="T38" fmla="*/ 8 w 32"/>
                  <a:gd name="T39" fmla="*/ 23 h 42"/>
                  <a:gd name="T40" fmla="*/ 23 w 32"/>
                  <a:gd name="T41" fmla="*/ 12 h 42"/>
                  <a:gd name="T42" fmla="*/ 20 w 32"/>
                  <a:gd name="T43" fmla="*/ 7 h 42"/>
                  <a:gd name="T44" fmla="*/ 16 w 32"/>
                  <a:gd name="T45" fmla="*/ 6 h 42"/>
                  <a:gd name="T46" fmla="*/ 13 w 32"/>
                  <a:gd name="T47" fmla="*/ 7 h 42"/>
                  <a:gd name="T48" fmla="*/ 10 w 32"/>
                  <a:gd name="T49" fmla="*/ 10 h 42"/>
                  <a:gd name="T50" fmla="*/ 8 w 32"/>
                  <a:gd name="T51" fmla="*/ 14 h 42"/>
                  <a:gd name="T52" fmla="*/ 8 w 32"/>
                  <a:gd name="T53" fmla="*/ 21 h 42"/>
                  <a:gd name="T54" fmla="*/ 24 w 32"/>
                  <a:gd name="T55" fmla="*/ 21 h 42"/>
                  <a:gd name="T56" fmla="*/ 24 w 32"/>
                  <a:gd name="T57" fmla="*/ 20 h 42"/>
                  <a:gd name="T58" fmla="*/ 24 w 32"/>
                  <a:gd name="T59" fmla="*/ 19 h 42"/>
                  <a:gd name="T60" fmla="*/ 9 w 32"/>
                  <a:gd name="T61" fmla="*/ 30 h 42"/>
                  <a:gd name="T62" fmla="*/ 12 w 32"/>
                  <a:gd name="T63" fmla="*/ 34 h 42"/>
                  <a:gd name="T64" fmla="*/ 16 w 32"/>
                  <a:gd name="T65" fmla="*/ 36 h 42"/>
                  <a:gd name="T66" fmla="*/ 19 w 32"/>
                  <a:gd name="T67" fmla="*/ 35 h 42"/>
                  <a:gd name="T68" fmla="*/ 22 w 32"/>
                  <a:gd name="T69" fmla="*/ 32 h 42"/>
                  <a:gd name="T70" fmla="*/ 23 w 32"/>
                  <a:gd name="T71" fmla="*/ 28 h 42"/>
                  <a:gd name="T72" fmla="*/ 24 w 32"/>
                  <a:gd name="T73" fmla="*/ 2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2" h="42">
                    <a:moveTo>
                      <a:pt x="32" y="21"/>
                    </a:moveTo>
                    <a:cubicBezTo>
                      <a:pt x="32" y="24"/>
                      <a:pt x="31" y="27"/>
                      <a:pt x="31" y="30"/>
                    </a:cubicBezTo>
                    <a:cubicBezTo>
                      <a:pt x="30" y="32"/>
                      <a:pt x="29" y="35"/>
                      <a:pt x="28" y="36"/>
                    </a:cubicBezTo>
                    <a:cubicBezTo>
                      <a:pt x="26" y="38"/>
                      <a:pt x="24" y="40"/>
                      <a:pt x="22" y="41"/>
                    </a:cubicBezTo>
                    <a:cubicBezTo>
                      <a:pt x="20" y="42"/>
                      <a:pt x="18" y="42"/>
                      <a:pt x="15" y="42"/>
                    </a:cubicBezTo>
                    <a:cubicBezTo>
                      <a:pt x="13" y="42"/>
                      <a:pt x="11" y="42"/>
                      <a:pt x="9" y="41"/>
                    </a:cubicBezTo>
                    <a:cubicBezTo>
                      <a:pt x="7" y="40"/>
                      <a:pt x="6" y="39"/>
                      <a:pt x="4" y="37"/>
                    </a:cubicBezTo>
                    <a:cubicBezTo>
                      <a:pt x="3" y="35"/>
                      <a:pt x="2" y="33"/>
                      <a:pt x="1" y="31"/>
                    </a:cubicBezTo>
                    <a:cubicBezTo>
                      <a:pt x="0" y="28"/>
                      <a:pt x="0" y="25"/>
                      <a:pt x="0" y="21"/>
                    </a:cubicBezTo>
                    <a:cubicBezTo>
                      <a:pt x="0" y="18"/>
                      <a:pt x="0" y="15"/>
                      <a:pt x="1" y="12"/>
                    </a:cubicBezTo>
                    <a:cubicBezTo>
                      <a:pt x="2" y="9"/>
                      <a:pt x="3" y="7"/>
                      <a:pt x="4" y="5"/>
                    </a:cubicBezTo>
                    <a:cubicBezTo>
                      <a:pt x="6" y="4"/>
                      <a:pt x="7" y="2"/>
                      <a:pt x="9" y="1"/>
                    </a:cubicBezTo>
                    <a:cubicBezTo>
                      <a:pt x="11" y="0"/>
                      <a:pt x="14" y="0"/>
                      <a:pt x="16" y="0"/>
                    </a:cubicBezTo>
                    <a:cubicBezTo>
                      <a:pt x="19" y="0"/>
                      <a:pt x="21" y="0"/>
                      <a:pt x="23" y="1"/>
                    </a:cubicBezTo>
                    <a:cubicBezTo>
                      <a:pt x="24" y="2"/>
                      <a:pt x="26" y="3"/>
                      <a:pt x="27" y="5"/>
                    </a:cubicBezTo>
                    <a:cubicBezTo>
                      <a:pt x="29" y="6"/>
                      <a:pt x="30" y="9"/>
                      <a:pt x="31" y="11"/>
                    </a:cubicBezTo>
                    <a:cubicBezTo>
                      <a:pt x="31" y="14"/>
                      <a:pt x="32" y="17"/>
                      <a:pt x="32" y="21"/>
                    </a:cubicBezTo>
                    <a:close/>
                    <a:moveTo>
                      <a:pt x="8" y="21"/>
                    </a:moveTo>
                    <a:cubicBezTo>
                      <a:pt x="8" y="21"/>
                      <a:pt x="8" y="22"/>
                      <a:pt x="8" y="22"/>
                    </a:cubicBezTo>
                    <a:cubicBezTo>
                      <a:pt x="8" y="22"/>
                      <a:pt x="8" y="23"/>
                      <a:pt x="8" y="23"/>
                    </a:cubicBezTo>
                    <a:cubicBezTo>
                      <a:pt x="23" y="12"/>
                      <a:pt x="23" y="12"/>
                      <a:pt x="23" y="12"/>
                    </a:cubicBezTo>
                    <a:cubicBezTo>
                      <a:pt x="22" y="10"/>
                      <a:pt x="21" y="8"/>
                      <a:pt x="20" y="7"/>
                    </a:cubicBezTo>
                    <a:cubicBezTo>
                      <a:pt x="19" y="6"/>
                      <a:pt x="17" y="6"/>
                      <a:pt x="16" y="6"/>
                    </a:cubicBezTo>
                    <a:cubicBezTo>
                      <a:pt x="15" y="6"/>
                      <a:pt x="14" y="6"/>
                      <a:pt x="13" y="7"/>
                    </a:cubicBezTo>
                    <a:cubicBezTo>
                      <a:pt x="12" y="7"/>
                      <a:pt x="11" y="8"/>
                      <a:pt x="10" y="10"/>
                    </a:cubicBezTo>
                    <a:cubicBezTo>
                      <a:pt x="9" y="11"/>
                      <a:pt x="9" y="12"/>
                      <a:pt x="8" y="14"/>
                    </a:cubicBezTo>
                    <a:cubicBezTo>
                      <a:pt x="8" y="16"/>
                      <a:pt x="8" y="18"/>
                      <a:pt x="8" y="21"/>
                    </a:cubicBezTo>
                    <a:close/>
                    <a:moveTo>
                      <a:pt x="24" y="21"/>
                    </a:moveTo>
                    <a:cubicBezTo>
                      <a:pt x="24" y="21"/>
                      <a:pt x="24" y="20"/>
                      <a:pt x="24" y="20"/>
                    </a:cubicBezTo>
                    <a:cubicBezTo>
                      <a:pt x="24" y="20"/>
                      <a:pt x="24" y="19"/>
                      <a:pt x="24" y="19"/>
                    </a:cubicBezTo>
                    <a:cubicBezTo>
                      <a:pt x="9" y="30"/>
                      <a:pt x="9" y="30"/>
                      <a:pt x="9" y="30"/>
                    </a:cubicBezTo>
                    <a:cubicBezTo>
                      <a:pt x="10" y="32"/>
                      <a:pt x="10" y="33"/>
                      <a:pt x="12" y="34"/>
                    </a:cubicBezTo>
                    <a:cubicBezTo>
                      <a:pt x="13" y="35"/>
                      <a:pt x="14" y="36"/>
                      <a:pt x="16" y="36"/>
                    </a:cubicBezTo>
                    <a:cubicBezTo>
                      <a:pt x="17" y="36"/>
                      <a:pt x="18" y="35"/>
                      <a:pt x="19" y="35"/>
                    </a:cubicBezTo>
                    <a:cubicBezTo>
                      <a:pt x="20" y="34"/>
                      <a:pt x="21" y="33"/>
                      <a:pt x="22" y="32"/>
                    </a:cubicBezTo>
                    <a:cubicBezTo>
                      <a:pt x="22" y="31"/>
                      <a:pt x="23" y="29"/>
                      <a:pt x="23" y="28"/>
                    </a:cubicBezTo>
                    <a:cubicBezTo>
                      <a:pt x="24" y="26"/>
                      <a:pt x="24" y="23"/>
                      <a:pt x="24" y="2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a:ln>
                    <a:noFill/>
                  </a:ln>
                  <a:solidFill>
                    <a:srgbClr val="FFFFFF"/>
                  </a:solidFill>
                  <a:effectLst/>
                  <a:uLnTx/>
                  <a:uFillTx/>
                  <a:latin typeface="Segoe UI"/>
                  <a:ea typeface="+mn-ea"/>
                  <a:cs typeface="+mn-cs"/>
                </a:endParaRPr>
              </a:p>
            </p:txBody>
          </p:sp>
          <p:sp>
            <p:nvSpPr>
              <p:cNvPr id="401" name="Freeform 53"/>
              <p:cNvSpPr>
                <a:spLocks/>
              </p:cNvSpPr>
              <p:nvPr/>
            </p:nvSpPr>
            <p:spPr bwMode="auto">
              <a:xfrm>
                <a:off x="5537" y="3591"/>
                <a:ext cx="1924" cy="137"/>
              </a:xfrm>
              <a:custGeom>
                <a:avLst/>
                <a:gdLst>
                  <a:gd name="T0" fmla="*/ 1396 w 1440"/>
                  <a:gd name="T1" fmla="*/ 0 h 103"/>
                  <a:gd name="T2" fmla="*/ 1275 w 1440"/>
                  <a:gd name="T3" fmla="*/ 0 h 103"/>
                  <a:gd name="T4" fmla="*/ 1275 w 1440"/>
                  <a:gd name="T5" fmla="*/ 58 h 103"/>
                  <a:gd name="T6" fmla="*/ 1275 w 1440"/>
                  <a:gd name="T7" fmla="*/ 59 h 103"/>
                  <a:gd name="T8" fmla="*/ 1206 w 1440"/>
                  <a:gd name="T9" fmla="*/ 59 h 103"/>
                  <a:gd name="T10" fmla="*/ 1206 w 1440"/>
                  <a:gd name="T11" fmla="*/ 0 h 103"/>
                  <a:gd name="T12" fmla="*/ 929 w 1440"/>
                  <a:gd name="T13" fmla="*/ 0 h 103"/>
                  <a:gd name="T14" fmla="*/ 929 w 1440"/>
                  <a:gd name="T15" fmla="*/ 59 h 103"/>
                  <a:gd name="T16" fmla="*/ 929 w 1440"/>
                  <a:gd name="T17" fmla="*/ 59 h 103"/>
                  <a:gd name="T18" fmla="*/ 860 w 1440"/>
                  <a:gd name="T19" fmla="*/ 59 h 103"/>
                  <a:gd name="T20" fmla="*/ 860 w 1440"/>
                  <a:gd name="T21" fmla="*/ 0 h 103"/>
                  <a:gd name="T22" fmla="*/ 768 w 1440"/>
                  <a:gd name="T23" fmla="*/ 0 h 103"/>
                  <a:gd name="T24" fmla="*/ 805 w 1440"/>
                  <a:gd name="T25" fmla="*/ 36 h 103"/>
                  <a:gd name="T26" fmla="*/ 805 w 1440"/>
                  <a:gd name="T27" fmla="*/ 59 h 103"/>
                  <a:gd name="T28" fmla="*/ 663 w 1440"/>
                  <a:gd name="T29" fmla="*/ 59 h 103"/>
                  <a:gd name="T30" fmla="*/ 663 w 1440"/>
                  <a:gd name="T31" fmla="*/ 59 h 103"/>
                  <a:gd name="T32" fmla="*/ 594 w 1440"/>
                  <a:gd name="T33" fmla="*/ 59 h 103"/>
                  <a:gd name="T34" fmla="*/ 594 w 1440"/>
                  <a:gd name="T35" fmla="*/ 59 h 103"/>
                  <a:gd name="T36" fmla="*/ 504 w 1440"/>
                  <a:gd name="T37" fmla="*/ 59 h 103"/>
                  <a:gd name="T38" fmla="*/ 504 w 1440"/>
                  <a:gd name="T39" fmla="*/ 0 h 103"/>
                  <a:gd name="T40" fmla="*/ 446 w 1440"/>
                  <a:gd name="T41" fmla="*/ 0 h 103"/>
                  <a:gd name="T42" fmla="*/ 446 w 1440"/>
                  <a:gd name="T43" fmla="*/ 61 h 103"/>
                  <a:gd name="T44" fmla="*/ 372 w 1440"/>
                  <a:gd name="T45" fmla="*/ 61 h 103"/>
                  <a:gd name="T46" fmla="*/ 372 w 1440"/>
                  <a:gd name="T47" fmla="*/ 0 h 103"/>
                  <a:gd name="T48" fmla="*/ 316 w 1440"/>
                  <a:gd name="T49" fmla="*/ 0 h 103"/>
                  <a:gd name="T50" fmla="*/ 316 w 1440"/>
                  <a:gd name="T51" fmla="*/ 60 h 103"/>
                  <a:gd name="T52" fmla="*/ 247 w 1440"/>
                  <a:gd name="T53" fmla="*/ 60 h 103"/>
                  <a:gd name="T54" fmla="*/ 247 w 1440"/>
                  <a:gd name="T55" fmla="*/ 0 h 103"/>
                  <a:gd name="T56" fmla="*/ 126 w 1440"/>
                  <a:gd name="T57" fmla="*/ 0 h 103"/>
                  <a:gd name="T58" fmla="*/ 126 w 1440"/>
                  <a:gd name="T59" fmla="*/ 59 h 103"/>
                  <a:gd name="T60" fmla="*/ 89 w 1440"/>
                  <a:gd name="T61" fmla="*/ 59 h 103"/>
                  <a:gd name="T62" fmla="*/ 89 w 1440"/>
                  <a:gd name="T63" fmla="*/ 59 h 103"/>
                  <a:gd name="T64" fmla="*/ 52 w 1440"/>
                  <a:gd name="T65" fmla="*/ 59 h 103"/>
                  <a:gd name="T66" fmla="*/ 52 w 1440"/>
                  <a:gd name="T67" fmla="*/ 0 h 103"/>
                  <a:gd name="T68" fmla="*/ 39 w 1440"/>
                  <a:gd name="T69" fmla="*/ 0 h 103"/>
                  <a:gd name="T70" fmla="*/ 39 w 1440"/>
                  <a:gd name="T71" fmla="*/ 0 h 103"/>
                  <a:gd name="T72" fmla="*/ 0 w 1440"/>
                  <a:gd name="T73" fmla="*/ 51 h 103"/>
                  <a:gd name="T74" fmla="*/ 44 w 1440"/>
                  <a:gd name="T75" fmla="*/ 103 h 103"/>
                  <a:gd name="T76" fmla="*/ 1396 w 1440"/>
                  <a:gd name="T77" fmla="*/ 103 h 103"/>
                  <a:gd name="T78" fmla="*/ 1440 w 1440"/>
                  <a:gd name="T79" fmla="*/ 51 h 103"/>
                  <a:gd name="T80" fmla="*/ 1396 w 1440"/>
                  <a:gd name="T81"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440" h="103">
                    <a:moveTo>
                      <a:pt x="1396" y="0"/>
                    </a:moveTo>
                    <a:cubicBezTo>
                      <a:pt x="1395" y="0"/>
                      <a:pt x="1350" y="0"/>
                      <a:pt x="1275" y="0"/>
                    </a:cubicBezTo>
                    <a:cubicBezTo>
                      <a:pt x="1275" y="58"/>
                      <a:pt x="1275" y="58"/>
                      <a:pt x="1275" y="58"/>
                    </a:cubicBezTo>
                    <a:cubicBezTo>
                      <a:pt x="1275" y="59"/>
                      <a:pt x="1275" y="59"/>
                      <a:pt x="1275" y="59"/>
                    </a:cubicBezTo>
                    <a:cubicBezTo>
                      <a:pt x="1206" y="59"/>
                      <a:pt x="1206" y="59"/>
                      <a:pt x="1206" y="59"/>
                    </a:cubicBezTo>
                    <a:cubicBezTo>
                      <a:pt x="1206" y="0"/>
                      <a:pt x="1206" y="0"/>
                      <a:pt x="1206" y="0"/>
                    </a:cubicBezTo>
                    <a:cubicBezTo>
                      <a:pt x="1128" y="0"/>
                      <a:pt x="1032" y="0"/>
                      <a:pt x="929" y="0"/>
                    </a:cubicBezTo>
                    <a:cubicBezTo>
                      <a:pt x="929" y="59"/>
                      <a:pt x="929" y="59"/>
                      <a:pt x="929" y="59"/>
                    </a:cubicBezTo>
                    <a:cubicBezTo>
                      <a:pt x="929" y="59"/>
                      <a:pt x="929" y="59"/>
                      <a:pt x="929" y="59"/>
                    </a:cubicBezTo>
                    <a:cubicBezTo>
                      <a:pt x="860" y="59"/>
                      <a:pt x="860" y="59"/>
                      <a:pt x="860" y="59"/>
                    </a:cubicBezTo>
                    <a:cubicBezTo>
                      <a:pt x="860" y="0"/>
                      <a:pt x="860" y="0"/>
                      <a:pt x="860" y="0"/>
                    </a:cubicBezTo>
                    <a:cubicBezTo>
                      <a:pt x="830" y="0"/>
                      <a:pt x="799" y="0"/>
                      <a:pt x="768" y="0"/>
                    </a:cubicBezTo>
                    <a:cubicBezTo>
                      <a:pt x="805" y="36"/>
                      <a:pt x="805" y="36"/>
                      <a:pt x="805" y="36"/>
                    </a:cubicBezTo>
                    <a:cubicBezTo>
                      <a:pt x="805" y="59"/>
                      <a:pt x="805" y="59"/>
                      <a:pt x="805" y="59"/>
                    </a:cubicBezTo>
                    <a:cubicBezTo>
                      <a:pt x="663" y="59"/>
                      <a:pt x="663" y="59"/>
                      <a:pt x="663" y="59"/>
                    </a:cubicBezTo>
                    <a:cubicBezTo>
                      <a:pt x="663" y="59"/>
                      <a:pt x="663" y="59"/>
                      <a:pt x="663" y="59"/>
                    </a:cubicBezTo>
                    <a:cubicBezTo>
                      <a:pt x="594" y="59"/>
                      <a:pt x="594" y="59"/>
                      <a:pt x="594" y="59"/>
                    </a:cubicBezTo>
                    <a:cubicBezTo>
                      <a:pt x="594" y="59"/>
                      <a:pt x="594" y="59"/>
                      <a:pt x="594" y="59"/>
                    </a:cubicBezTo>
                    <a:cubicBezTo>
                      <a:pt x="504" y="59"/>
                      <a:pt x="504" y="59"/>
                      <a:pt x="504" y="59"/>
                    </a:cubicBezTo>
                    <a:cubicBezTo>
                      <a:pt x="504" y="0"/>
                      <a:pt x="504" y="0"/>
                      <a:pt x="504" y="0"/>
                    </a:cubicBezTo>
                    <a:cubicBezTo>
                      <a:pt x="484" y="0"/>
                      <a:pt x="465" y="0"/>
                      <a:pt x="446" y="0"/>
                    </a:cubicBezTo>
                    <a:cubicBezTo>
                      <a:pt x="446" y="61"/>
                      <a:pt x="446" y="61"/>
                      <a:pt x="446" y="61"/>
                    </a:cubicBezTo>
                    <a:cubicBezTo>
                      <a:pt x="372" y="61"/>
                      <a:pt x="372" y="61"/>
                      <a:pt x="372" y="61"/>
                    </a:cubicBezTo>
                    <a:cubicBezTo>
                      <a:pt x="372" y="0"/>
                      <a:pt x="372" y="0"/>
                      <a:pt x="372" y="0"/>
                    </a:cubicBezTo>
                    <a:cubicBezTo>
                      <a:pt x="353" y="0"/>
                      <a:pt x="334" y="0"/>
                      <a:pt x="316" y="0"/>
                    </a:cubicBezTo>
                    <a:cubicBezTo>
                      <a:pt x="316" y="60"/>
                      <a:pt x="316" y="60"/>
                      <a:pt x="316" y="60"/>
                    </a:cubicBezTo>
                    <a:cubicBezTo>
                      <a:pt x="247" y="60"/>
                      <a:pt x="247" y="60"/>
                      <a:pt x="247" y="60"/>
                    </a:cubicBezTo>
                    <a:cubicBezTo>
                      <a:pt x="247" y="0"/>
                      <a:pt x="247" y="0"/>
                      <a:pt x="247" y="0"/>
                    </a:cubicBezTo>
                    <a:cubicBezTo>
                      <a:pt x="200" y="0"/>
                      <a:pt x="159" y="0"/>
                      <a:pt x="126" y="0"/>
                    </a:cubicBezTo>
                    <a:cubicBezTo>
                      <a:pt x="126" y="59"/>
                      <a:pt x="126" y="59"/>
                      <a:pt x="126" y="59"/>
                    </a:cubicBezTo>
                    <a:cubicBezTo>
                      <a:pt x="89" y="59"/>
                      <a:pt x="89" y="59"/>
                      <a:pt x="89" y="59"/>
                    </a:cubicBezTo>
                    <a:cubicBezTo>
                      <a:pt x="89" y="59"/>
                      <a:pt x="89" y="59"/>
                      <a:pt x="89" y="59"/>
                    </a:cubicBezTo>
                    <a:cubicBezTo>
                      <a:pt x="52" y="59"/>
                      <a:pt x="52" y="59"/>
                      <a:pt x="52" y="59"/>
                    </a:cubicBezTo>
                    <a:cubicBezTo>
                      <a:pt x="52" y="0"/>
                      <a:pt x="52" y="0"/>
                      <a:pt x="52" y="0"/>
                    </a:cubicBezTo>
                    <a:cubicBezTo>
                      <a:pt x="43" y="0"/>
                      <a:pt x="39" y="0"/>
                      <a:pt x="39" y="0"/>
                    </a:cubicBezTo>
                    <a:cubicBezTo>
                      <a:pt x="39" y="0"/>
                      <a:pt x="39" y="0"/>
                      <a:pt x="39" y="0"/>
                    </a:cubicBezTo>
                    <a:cubicBezTo>
                      <a:pt x="17" y="3"/>
                      <a:pt x="0" y="25"/>
                      <a:pt x="0" y="51"/>
                    </a:cubicBezTo>
                    <a:cubicBezTo>
                      <a:pt x="0" y="80"/>
                      <a:pt x="20" y="103"/>
                      <a:pt x="44" y="103"/>
                    </a:cubicBezTo>
                    <a:cubicBezTo>
                      <a:pt x="48" y="103"/>
                      <a:pt x="1392" y="103"/>
                      <a:pt x="1396" y="103"/>
                    </a:cubicBezTo>
                    <a:cubicBezTo>
                      <a:pt x="1420" y="103"/>
                      <a:pt x="1440" y="80"/>
                      <a:pt x="1440" y="51"/>
                    </a:cubicBezTo>
                    <a:cubicBezTo>
                      <a:pt x="1440" y="23"/>
                      <a:pt x="1420" y="0"/>
                      <a:pt x="1396" y="0"/>
                    </a:cubicBezTo>
                  </a:path>
                </a:pathLst>
              </a:custGeom>
              <a:solidFill>
                <a:srgbClr val="6B42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a:ln>
                    <a:noFill/>
                  </a:ln>
                  <a:solidFill>
                    <a:srgbClr val="FFFFFF"/>
                  </a:solidFill>
                  <a:effectLst/>
                  <a:uLnTx/>
                  <a:uFillTx/>
                  <a:latin typeface="Segoe UI"/>
                  <a:ea typeface="+mn-ea"/>
                  <a:cs typeface="+mn-cs"/>
                </a:endParaRPr>
              </a:p>
            </p:txBody>
          </p:sp>
          <p:sp>
            <p:nvSpPr>
              <p:cNvPr id="402" name="Rectangle 54"/>
              <p:cNvSpPr>
                <a:spLocks noChangeArrowheads="1"/>
              </p:cNvSpPr>
              <p:nvPr/>
            </p:nvSpPr>
            <p:spPr bwMode="auto">
              <a:xfrm>
                <a:off x="6034" y="3069"/>
                <a:ext cx="99" cy="603"/>
              </a:xfrm>
              <a:prstGeom prst="rect">
                <a:avLst/>
              </a:prstGeom>
              <a:solidFill>
                <a:srgbClr val="0072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a:ln>
                    <a:noFill/>
                  </a:ln>
                  <a:solidFill>
                    <a:srgbClr val="FFFFFF"/>
                  </a:solidFill>
                  <a:effectLst/>
                  <a:uLnTx/>
                  <a:uFillTx/>
                  <a:latin typeface="Segoe UI"/>
                  <a:ea typeface="+mn-ea"/>
                  <a:cs typeface="+mn-cs"/>
                </a:endParaRPr>
              </a:p>
            </p:txBody>
          </p:sp>
          <p:sp>
            <p:nvSpPr>
              <p:cNvPr id="403" name="Rectangle 55"/>
              <p:cNvSpPr>
                <a:spLocks noChangeArrowheads="1"/>
              </p:cNvSpPr>
              <p:nvPr/>
            </p:nvSpPr>
            <p:spPr bwMode="auto">
              <a:xfrm>
                <a:off x="6034" y="3069"/>
                <a:ext cx="99" cy="6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a:ln>
                    <a:noFill/>
                  </a:ln>
                  <a:solidFill>
                    <a:srgbClr val="FFFFFF"/>
                  </a:solidFill>
                  <a:effectLst/>
                  <a:uLnTx/>
                  <a:uFillTx/>
                  <a:latin typeface="Segoe UI"/>
                  <a:ea typeface="+mn-ea"/>
                  <a:cs typeface="+mn-cs"/>
                </a:endParaRPr>
              </a:p>
            </p:txBody>
          </p:sp>
          <p:sp>
            <p:nvSpPr>
              <p:cNvPr id="404" name="Rectangle 56"/>
              <p:cNvSpPr>
                <a:spLocks noChangeArrowheads="1"/>
              </p:cNvSpPr>
              <p:nvPr/>
            </p:nvSpPr>
            <p:spPr bwMode="auto">
              <a:xfrm>
                <a:off x="6034" y="3179"/>
                <a:ext cx="50" cy="493"/>
              </a:xfrm>
              <a:prstGeom prst="rect">
                <a:avLst/>
              </a:prstGeom>
              <a:solidFill>
                <a:srgbClr val="00612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a:ln>
                    <a:noFill/>
                  </a:ln>
                  <a:solidFill>
                    <a:srgbClr val="FFFFFF"/>
                  </a:solidFill>
                  <a:effectLst/>
                  <a:uLnTx/>
                  <a:uFillTx/>
                  <a:latin typeface="Segoe UI"/>
                  <a:ea typeface="+mn-ea"/>
                  <a:cs typeface="+mn-cs"/>
                </a:endParaRPr>
              </a:p>
            </p:txBody>
          </p:sp>
          <p:sp>
            <p:nvSpPr>
              <p:cNvPr id="405" name="Rectangle 57"/>
              <p:cNvSpPr>
                <a:spLocks noChangeArrowheads="1"/>
              </p:cNvSpPr>
              <p:nvPr/>
            </p:nvSpPr>
            <p:spPr bwMode="auto">
              <a:xfrm>
                <a:off x="6034" y="3179"/>
                <a:ext cx="50" cy="4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a:ln>
                    <a:noFill/>
                  </a:ln>
                  <a:solidFill>
                    <a:srgbClr val="FFFFFF"/>
                  </a:solidFill>
                  <a:effectLst/>
                  <a:uLnTx/>
                  <a:uFillTx/>
                  <a:latin typeface="Segoe UI"/>
                  <a:ea typeface="+mn-ea"/>
                  <a:cs typeface="+mn-cs"/>
                </a:endParaRPr>
              </a:p>
            </p:txBody>
          </p:sp>
          <p:sp>
            <p:nvSpPr>
              <p:cNvPr id="406" name="Rectangle 58"/>
              <p:cNvSpPr>
                <a:spLocks noChangeArrowheads="1"/>
              </p:cNvSpPr>
              <p:nvPr/>
            </p:nvSpPr>
            <p:spPr bwMode="auto">
              <a:xfrm>
                <a:off x="5607" y="2372"/>
                <a:ext cx="608" cy="807"/>
              </a:xfrm>
              <a:prstGeom prst="rect">
                <a:avLst/>
              </a:prstGeom>
              <a:solidFill>
                <a:srgbClr val="0072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a:ln>
                    <a:noFill/>
                  </a:ln>
                  <a:solidFill>
                    <a:srgbClr val="FFFFFF"/>
                  </a:solidFill>
                  <a:effectLst/>
                  <a:uLnTx/>
                  <a:uFillTx/>
                  <a:latin typeface="Segoe UI"/>
                  <a:ea typeface="+mn-ea"/>
                  <a:cs typeface="+mn-cs"/>
                </a:endParaRPr>
              </a:p>
            </p:txBody>
          </p:sp>
          <p:sp>
            <p:nvSpPr>
              <p:cNvPr id="407" name="Rectangle 59"/>
              <p:cNvSpPr>
                <a:spLocks noChangeArrowheads="1"/>
              </p:cNvSpPr>
              <p:nvPr/>
            </p:nvSpPr>
            <p:spPr bwMode="auto">
              <a:xfrm>
                <a:off x="5607" y="2372"/>
                <a:ext cx="608" cy="8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a:ln>
                    <a:noFill/>
                  </a:ln>
                  <a:solidFill>
                    <a:srgbClr val="FFFFFF"/>
                  </a:solidFill>
                  <a:effectLst/>
                  <a:uLnTx/>
                  <a:uFillTx/>
                  <a:latin typeface="Segoe UI"/>
                  <a:ea typeface="+mn-ea"/>
                  <a:cs typeface="+mn-cs"/>
                </a:endParaRPr>
              </a:p>
            </p:txBody>
          </p:sp>
          <p:sp>
            <p:nvSpPr>
              <p:cNvPr id="408" name="Rectangle 60"/>
              <p:cNvSpPr>
                <a:spLocks noChangeArrowheads="1"/>
              </p:cNvSpPr>
              <p:nvPr/>
            </p:nvSpPr>
            <p:spPr bwMode="auto">
              <a:xfrm>
                <a:off x="5607" y="3069"/>
                <a:ext cx="97" cy="601"/>
              </a:xfrm>
              <a:prstGeom prst="rect">
                <a:avLst/>
              </a:prstGeom>
              <a:solidFill>
                <a:srgbClr val="0072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a:ln>
                    <a:noFill/>
                  </a:ln>
                  <a:solidFill>
                    <a:srgbClr val="FFFFFF"/>
                  </a:solidFill>
                  <a:effectLst/>
                  <a:uLnTx/>
                  <a:uFillTx/>
                  <a:latin typeface="Segoe UI"/>
                  <a:ea typeface="+mn-ea"/>
                  <a:cs typeface="+mn-cs"/>
                </a:endParaRPr>
              </a:p>
            </p:txBody>
          </p:sp>
          <p:sp>
            <p:nvSpPr>
              <p:cNvPr id="409" name="Rectangle 61"/>
              <p:cNvSpPr>
                <a:spLocks noChangeArrowheads="1"/>
              </p:cNvSpPr>
              <p:nvPr/>
            </p:nvSpPr>
            <p:spPr bwMode="auto">
              <a:xfrm>
                <a:off x="5607" y="3069"/>
                <a:ext cx="97" cy="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a:ln>
                    <a:noFill/>
                  </a:ln>
                  <a:solidFill>
                    <a:srgbClr val="FFFFFF"/>
                  </a:solidFill>
                  <a:effectLst/>
                  <a:uLnTx/>
                  <a:uFillTx/>
                  <a:latin typeface="Segoe UI"/>
                  <a:ea typeface="+mn-ea"/>
                  <a:cs typeface="+mn-cs"/>
                </a:endParaRPr>
              </a:p>
            </p:txBody>
          </p:sp>
          <p:sp>
            <p:nvSpPr>
              <p:cNvPr id="410" name="Freeform 62"/>
              <p:cNvSpPr>
                <a:spLocks/>
              </p:cNvSpPr>
              <p:nvPr/>
            </p:nvSpPr>
            <p:spPr bwMode="auto">
              <a:xfrm>
                <a:off x="5655" y="2862"/>
                <a:ext cx="212" cy="247"/>
              </a:xfrm>
              <a:custGeom>
                <a:avLst/>
                <a:gdLst>
                  <a:gd name="T0" fmla="*/ 92 w 212"/>
                  <a:gd name="T1" fmla="*/ 0 h 247"/>
                  <a:gd name="T2" fmla="*/ 0 w 212"/>
                  <a:gd name="T3" fmla="*/ 59 h 247"/>
                  <a:gd name="T4" fmla="*/ 0 w 212"/>
                  <a:gd name="T5" fmla="*/ 207 h 247"/>
                  <a:gd name="T6" fmla="*/ 49 w 212"/>
                  <a:gd name="T7" fmla="*/ 207 h 247"/>
                  <a:gd name="T8" fmla="*/ 49 w 212"/>
                  <a:gd name="T9" fmla="*/ 247 h 247"/>
                  <a:gd name="T10" fmla="*/ 212 w 212"/>
                  <a:gd name="T11" fmla="*/ 247 h 247"/>
                  <a:gd name="T12" fmla="*/ 92 w 212"/>
                  <a:gd name="T13" fmla="*/ 247 h 247"/>
                  <a:gd name="T14" fmla="*/ 92 w 212"/>
                  <a:gd name="T15" fmla="*/ 247 h 247"/>
                  <a:gd name="T16" fmla="*/ 92 w 212"/>
                  <a:gd name="T17" fmla="*/ 117 h 247"/>
                  <a:gd name="T18" fmla="*/ 92 w 212"/>
                  <a:gd name="T19" fmla="*/ 117 h 247"/>
                  <a:gd name="T20" fmla="*/ 92 w 212"/>
                  <a:gd name="T21" fmla="*/ 0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2" h="247">
                    <a:moveTo>
                      <a:pt x="92" y="0"/>
                    </a:moveTo>
                    <a:lnTo>
                      <a:pt x="0" y="59"/>
                    </a:lnTo>
                    <a:lnTo>
                      <a:pt x="0" y="207"/>
                    </a:lnTo>
                    <a:lnTo>
                      <a:pt x="49" y="207"/>
                    </a:lnTo>
                    <a:lnTo>
                      <a:pt x="49" y="247"/>
                    </a:lnTo>
                    <a:lnTo>
                      <a:pt x="212" y="247"/>
                    </a:lnTo>
                    <a:lnTo>
                      <a:pt x="92" y="247"/>
                    </a:lnTo>
                    <a:lnTo>
                      <a:pt x="92" y="247"/>
                    </a:lnTo>
                    <a:lnTo>
                      <a:pt x="92" y="117"/>
                    </a:lnTo>
                    <a:lnTo>
                      <a:pt x="92" y="117"/>
                    </a:lnTo>
                    <a:lnTo>
                      <a:pt x="92" y="0"/>
                    </a:lnTo>
                    <a:close/>
                  </a:path>
                </a:pathLst>
              </a:custGeom>
              <a:solidFill>
                <a:srgbClr val="0061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a:ln>
                    <a:noFill/>
                  </a:ln>
                  <a:solidFill>
                    <a:srgbClr val="FFFFFF"/>
                  </a:solidFill>
                  <a:effectLst/>
                  <a:uLnTx/>
                  <a:uFillTx/>
                  <a:latin typeface="Segoe UI"/>
                  <a:ea typeface="+mn-ea"/>
                  <a:cs typeface="+mn-cs"/>
                </a:endParaRPr>
              </a:p>
            </p:txBody>
          </p:sp>
          <p:sp>
            <p:nvSpPr>
              <p:cNvPr id="411" name="Freeform 63"/>
              <p:cNvSpPr>
                <a:spLocks/>
              </p:cNvSpPr>
              <p:nvPr/>
            </p:nvSpPr>
            <p:spPr bwMode="auto">
              <a:xfrm>
                <a:off x="5655" y="2862"/>
                <a:ext cx="212" cy="247"/>
              </a:xfrm>
              <a:custGeom>
                <a:avLst/>
                <a:gdLst>
                  <a:gd name="T0" fmla="*/ 92 w 212"/>
                  <a:gd name="T1" fmla="*/ 0 h 247"/>
                  <a:gd name="T2" fmla="*/ 0 w 212"/>
                  <a:gd name="T3" fmla="*/ 59 h 247"/>
                  <a:gd name="T4" fmla="*/ 0 w 212"/>
                  <a:gd name="T5" fmla="*/ 207 h 247"/>
                  <a:gd name="T6" fmla="*/ 49 w 212"/>
                  <a:gd name="T7" fmla="*/ 207 h 247"/>
                  <a:gd name="T8" fmla="*/ 49 w 212"/>
                  <a:gd name="T9" fmla="*/ 247 h 247"/>
                  <a:gd name="T10" fmla="*/ 212 w 212"/>
                  <a:gd name="T11" fmla="*/ 247 h 247"/>
                  <a:gd name="T12" fmla="*/ 92 w 212"/>
                  <a:gd name="T13" fmla="*/ 247 h 247"/>
                  <a:gd name="T14" fmla="*/ 92 w 212"/>
                  <a:gd name="T15" fmla="*/ 247 h 247"/>
                  <a:gd name="T16" fmla="*/ 92 w 212"/>
                  <a:gd name="T17" fmla="*/ 117 h 247"/>
                  <a:gd name="T18" fmla="*/ 92 w 212"/>
                  <a:gd name="T19" fmla="*/ 117 h 247"/>
                  <a:gd name="T20" fmla="*/ 92 w 212"/>
                  <a:gd name="T21" fmla="*/ 0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2" h="247">
                    <a:moveTo>
                      <a:pt x="92" y="0"/>
                    </a:moveTo>
                    <a:lnTo>
                      <a:pt x="0" y="59"/>
                    </a:lnTo>
                    <a:lnTo>
                      <a:pt x="0" y="207"/>
                    </a:lnTo>
                    <a:lnTo>
                      <a:pt x="49" y="207"/>
                    </a:lnTo>
                    <a:lnTo>
                      <a:pt x="49" y="247"/>
                    </a:lnTo>
                    <a:lnTo>
                      <a:pt x="212" y="247"/>
                    </a:lnTo>
                    <a:lnTo>
                      <a:pt x="92" y="247"/>
                    </a:lnTo>
                    <a:lnTo>
                      <a:pt x="92" y="247"/>
                    </a:lnTo>
                    <a:lnTo>
                      <a:pt x="92" y="117"/>
                    </a:lnTo>
                    <a:lnTo>
                      <a:pt x="92" y="117"/>
                    </a:lnTo>
                    <a:lnTo>
                      <a:pt x="9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a:ln>
                    <a:noFill/>
                  </a:ln>
                  <a:solidFill>
                    <a:srgbClr val="FFFFFF"/>
                  </a:solidFill>
                  <a:effectLst/>
                  <a:uLnTx/>
                  <a:uFillTx/>
                  <a:latin typeface="Segoe UI"/>
                  <a:ea typeface="+mn-ea"/>
                  <a:cs typeface="+mn-cs"/>
                </a:endParaRPr>
              </a:p>
            </p:txBody>
          </p:sp>
          <p:sp>
            <p:nvSpPr>
              <p:cNvPr id="412" name="Rectangle 64"/>
              <p:cNvSpPr>
                <a:spLocks noChangeArrowheads="1"/>
              </p:cNvSpPr>
              <p:nvPr/>
            </p:nvSpPr>
            <p:spPr bwMode="auto">
              <a:xfrm>
                <a:off x="5655" y="3069"/>
                <a:ext cx="49" cy="40"/>
              </a:xfrm>
              <a:prstGeom prst="rect">
                <a:avLst/>
              </a:prstGeom>
              <a:solidFill>
                <a:srgbClr val="00612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a:ln>
                    <a:noFill/>
                  </a:ln>
                  <a:solidFill>
                    <a:srgbClr val="FFFFFF"/>
                  </a:solidFill>
                  <a:effectLst/>
                  <a:uLnTx/>
                  <a:uFillTx/>
                  <a:latin typeface="Segoe UI"/>
                  <a:ea typeface="+mn-ea"/>
                  <a:cs typeface="+mn-cs"/>
                </a:endParaRPr>
              </a:p>
            </p:txBody>
          </p:sp>
          <p:sp>
            <p:nvSpPr>
              <p:cNvPr id="413" name="Rectangle 65"/>
              <p:cNvSpPr>
                <a:spLocks noChangeArrowheads="1"/>
              </p:cNvSpPr>
              <p:nvPr/>
            </p:nvSpPr>
            <p:spPr bwMode="auto">
              <a:xfrm>
                <a:off x="5655" y="3069"/>
                <a:ext cx="49" cy="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a:ln>
                    <a:noFill/>
                  </a:ln>
                  <a:solidFill>
                    <a:srgbClr val="FFFFFF"/>
                  </a:solidFill>
                  <a:effectLst/>
                  <a:uLnTx/>
                  <a:uFillTx/>
                  <a:latin typeface="Segoe UI"/>
                  <a:ea typeface="+mn-ea"/>
                  <a:cs typeface="+mn-cs"/>
                </a:endParaRPr>
              </a:p>
            </p:txBody>
          </p:sp>
          <p:sp>
            <p:nvSpPr>
              <p:cNvPr id="414" name="Freeform 66"/>
              <p:cNvSpPr>
                <a:spLocks/>
              </p:cNvSpPr>
              <p:nvPr/>
            </p:nvSpPr>
            <p:spPr bwMode="auto">
              <a:xfrm>
                <a:off x="5704" y="3179"/>
                <a:ext cx="2" cy="412"/>
              </a:xfrm>
              <a:custGeom>
                <a:avLst/>
                <a:gdLst>
                  <a:gd name="T0" fmla="*/ 1 w 1"/>
                  <a:gd name="T1" fmla="*/ 0 h 309"/>
                  <a:gd name="T2" fmla="*/ 0 w 1"/>
                  <a:gd name="T3" fmla="*/ 0 h 309"/>
                  <a:gd name="T4" fmla="*/ 0 w 1"/>
                  <a:gd name="T5" fmla="*/ 309 h 309"/>
                  <a:gd name="T6" fmla="*/ 1 w 1"/>
                  <a:gd name="T7" fmla="*/ 309 h 309"/>
                  <a:gd name="T8" fmla="*/ 1 w 1"/>
                  <a:gd name="T9" fmla="*/ 0 h 309"/>
                </a:gdLst>
                <a:ahLst/>
                <a:cxnLst>
                  <a:cxn ang="0">
                    <a:pos x="T0" y="T1"/>
                  </a:cxn>
                  <a:cxn ang="0">
                    <a:pos x="T2" y="T3"/>
                  </a:cxn>
                  <a:cxn ang="0">
                    <a:pos x="T4" y="T5"/>
                  </a:cxn>
                  <a:cxn ang="0">
                    <a:pos x="T6" y="T7"/>
                  </a:cxn>
                  <a:cxn ang="0">
                    <a:pos x="T8" y="T9"/>
                  </a:cxn>
                </a:cxnLst>
                <a:rect l="0" t="0" r="r" b="b"/>
                <a:pathLst>
                  <a:path w="1" h="309">
                    <a:moveTo>
                      <a:pt x="1" y="0"/>
                    </a:moveTo>
                    <a:cubicBezTo>
                      <a:pt x="0" y="0"/>
                      <a:pt x="0" y="0"/>
                      <a:pt x="0" y="0"/>
                    </a:cubicBezTo>
                    <a:cubicBezTo>
                      <a:pt x="0" y="309"/>
                      <a:pt x="0" y="309"/>
                      <a:pt x="0" y="309"/>
                    </a:cubicBezTo>
                    <a:cubicBezTo>
                      <a:pt x="1" y="309"/>
                      <a:pt x="1" y="309"/>
                      <a:pt x="1" y="309"/>
                    </a:cubicBezTo>
                    <a:cubicBezTo>
                      <a:pt x="1" y="0"/>
                      <a:pt x="1" y="0"/>
                      <a:pt x="1" y="0"/>
                    </a:cubicBezTo>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a:ln>
                    <a:noFill/>
                  </a:ln>
                  <a:solidFill>
                    <a:srgbClr val="FFFFFF"/>
                  </a:solidFill>
                  <a:effectLst/>
                  <a:uLnTx/>
                  <a:uFillTx/>
                  <a:latin typeface="Segoe UI"/>
                  <a:ea typeface="+mn-ea"/>
                  <a:cs typeface="+mn-cs"/>
                </a:endParaRPr>
              </a:p>
            </p:txBody>
          </p:sp>
          <p:sp>
            <p:nvSpPr>
              <p:cNvPr id="415" name="Freeform 67"/>
              <p:cNvSpPr>
                <a:spLocks/>
              </p:cNvSpPr>
              <p:nvPr/>
            </p:nvSpPr>
            <p:spPr bwMode="auto">
              <a:xfrm>
                <a:off x="5656" y="3591"/>
                <a:ext cx="50" cy="79"/>
              </a:xfrm>
              <a:custGeom>
                <a:avLst/>
                <a:gdLst>
                  <a:gd name="T0" fmla="*/ 37 w 37"/>
                  <a:gd name="T1" fmla="*/ 0 h 59"/>
                  <a:gd name="T2" fmla="*/ 36 w 37"/>
                  <a:gd name="T3" fmla="*/ 0 h 59"/>
                  <a:gd name="T4" fmla="*/ 36 w 37"/>
                  <a:gd name="T5" fmla="*/ 59 h 59"/>
                  <a:gd name="T6" fmla="*/ 0 w 37"/>
                  <a:gd name="T7" fmla="*/ 59 h 59"/>
                  <a:gd name="T8" fmla="*/ 0 w 37"/>
                  <a:gd name="T9" fmla="*/ 59 h 59"/>
                  <a:gd name="T10" fmla="*/ 37 w 37"/>
                  <a:gd name="T11" fmla="*/ 59 h 59"/>
                  <a:gd name="T12" fmla="*/ 37 w 37"/>
                  <a:gd name="T13" fmla="*/ 0 h 59"/>
                </a:gdLst>
                <a:ahLst/>
                <a:cxnLst>
                  <a:cxn ang="0">
                    <a:pos x="T0" y="T1"/>
                  </a:cxn>
                  <a:cxn ang="0">
                    <a:pos x="T2" y="T3"/>
                  </a:cxn>
                  <a:cxn ang="0">
                    <a:pos x="T4" y="T5"/>
                  </a:cxn>
                  <a:cxn ang="0">
                    <a:pos x="T6" y="T7"/>
                  </a:cxn>
                  <a:cxn ang="0">
                    <a:pos x="T8" y="T9"/>
                  </a:cxn>
                  <a:cxn ang="0">
                    <a:pos x="T10" y="T11"/>
                  </a:cxn>
                  <a:cxn ang="0">
                    <a:pos x="T12" y="T13"/>
                  </a:cxn>
                </a:cxnLst>
                <a:rect l="0" t="0" r="r" b="b"/>
                <a:pathLst>
                  <a:path w="37" h="59">
                    <a:moveTo>
                      <a:pt x="37" y="0"/>
                    </a:moveTo>
                    <a:cubicBezTo>
                      <a:pt x="37" y="0"/>
                      <a:pt x="37" y="0"/>
                      <a:pt x="36" y="0"/>
                    </a:cubicBezTo>
                    <a:cubicBezTo>
                      <a:pt x="36" y="59"/>
                      <a:pt x="36" y="59"/>
                      <a:pt x="36" y="59"/>
                    </a:cubicBezTo>
                    <a:cubicBezTo>
                      <a:pt x="0" y="59"/>
                      <a:pt x="0" y="59"/>
                      <a:pt x="0" y="59"/>
                    </a:cubicBezTo>
                    <a:cubicBezTo>
                      <a:pt x="0" y="59"/>
                      <a:pt x="0" y="59"/>
                      <a:pt x="0" y="59"/>
                    </a:cubicBezTo>
                    <a:cubicBezTo>
                      <a:pt x="37" y="59"/>
                      <a:pt x="37" y="59"/>
                      <a:pt x="37" y="59"/>
                    </a:cubicBezTo>
                    <a:cubicBezTo>
                      <a:pt x="37" y="0"/>
                      <a:pt x="37" y="0"/>
                      <a:pt x="37" y="0"/>
                    </a:cubicBezTo>
                  </a:path>
                </a:pathLst>
              </a:custGeom>
              <a:solidFill>
                <a:srgbClr val="C3C3C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a:ln>
                    <a:noFill/>
                  </a:ln>
                  <a:solidFill>
                    <a:srgbClr val="FFFFFF"/>
                  </a:solidFill>
                  <a:effectLst/>
                  <a:uLnTx/>
                  <a:uFillTx/>
                  <a:latin typeface="Segoe UI"/>
                  <a:ea typeface="+mn-ea"/>
                  <a:cs typeface="+mn-cs"/>
                </a:endParaRPr>
              </a:p>
            </p:txBody>
          </p:sp>
          <p:sp>
            <p:nvSpPr>
              <p:cNvPr id="416" name="Rectangle 68"/>
              <p:cNvSpPr>
                <a:spLocks noChangeArrowheads="1"/>
              </p:cNvSpPr>
              <p:nvPr/>
            </p:nvSpPr>
            <p:spPr bwMode="auto">
              <a:xfrm>
                <a:off x="5704" y="3177"/>
                <a:ext cx="2" cy="2"/>
              </a:xfrm>
              <a:prstGeom prst="rect">
                <a:avLst/>
              </a:prstGeom>
              <a:solidFill>
                <a:srgbClr val="00612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a:ln>
                    <a:noFill/>
                  </a:ln>
                  <a:solidFill>
                    <a:srgbClr val="FFFFFF"/>
                  </a:solidFill>
                  <a:effectLst/>
                  <a:uLnTx/>
                  <a:uFillTx/>
                  <a:latin typeface="Segoe UI"/>
                  <a:ea typeface="+mn-ea"/>
                  <a:cs typeface="+mn-cs"/>
                </a:endParaRPr>
              </a:p>
            </p:txBody>
          </p:sp>
          <p:sp>
            <p:nvSpPr>
              <p:cNvPr id="417" name="Rectangle 69"/>
              <p:cNvSpPr>
                <a:spLocks noChangeArrowheads="1"/>
              </p:cNvSpPr>
              <p:nvPr/>
            </p:nvSpPr>
            <p:spPr bwMode="auto">
              <a:xfrm>
                <a:off x="5704" y="3177"/>
                <a:ext cx="2" cy="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a:ln>
                    <a:noFill/>
                  </a:ln>
                  <a:solidFill>
                    <a:srgbClr val="FFFFFF"/>
                  </a:solidFill>
                  <a:effectLst/>
                  <a:uLnTx/>
                  <a:uFillTx/>
                  <a:latin typeface="Segoe UI"/>
                  <a:ea typeface="+mn-ea"/>
                  <a:cs typeface="+mn-cs"/>
                </a:endParaRPr>
              </a:p>
            </p:txBody>
          </p:sp>
          <p:sp>
            <p:nvSpPr>
              <p:cNvPr id="418" name="Freeform 70"/>
              <p:cNvSpPr>
                <a:spLocks/>
              </p:cNvSpPr>
              <p:nvPr/>
            </p:nvSpPr>
            <p:spPr bwMode="auto">
              <a:xfrm>
                <a:off x="5656" y="3177"/>
                <a:ext cx="48" cy="493"/>
              </a:xfrm>
              <a:custGeom>
                <a:avLst/>
                <a:gdLst>
                  <a:gd name="T0" fmla="*/ 48 w 48"/>
                  <a:gd name="T1" fmla="*/ 0 h 493"/>
                  <a:gd name="T2" fmla="*/ 0 w 48"/>
                  <a:gd name="T3" fmla="*/ 0 h 493"/>
                  <a:gd name="T4" fmla="*/ 0 w 48"/>
                  <a:gd name="T5" fmla="*/ 493 h 493"/>
                  <a:gd name="T6" fmla="*/ 48 w 48"/>
                  <a:gd name="T7" fmla="*/ 493 h 493"/>
                  <a:gd name="T8" fmla="*/ 48 w 48"/>
                  <a:gd name="T9" fmla="*/ 414 h 493"/>
                  <a:gd name="T10" fmla="*/ 48 w 48"/>
                  <a:gd name="T11" fmla="*/ 2 h 493"/>
                  <a:gd name="T12" fmla="*/ 48 w 48"/>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48" h="493">
                    <a:moveTo>
                      <a:pt x="48" y="0"/>
                    </a:moveTo>
                    <a:lnTo>
                      <a:pt x="0" y="0"/>
                    </a:lnTo>
                    <a:lnTo>
                      <a:pt x="0" y="493"/>
                    </a:lnTo>
                    <a:lnTo>
                      <a:pt x="48" y="493"/>
                    </a:lnTo>
                    <a:lnTo>
                      <a:pt x="48" y="414"/>
                    </a:lnTo>
                    <a:lnTo>
                      <a:pt x="48" y="2"/>
                    </a:lnTo>
                    <a:lnTo>
                      <a:pt x="48" y="0"/>
                    </a:lnTo>
                    <a:close/>
                  </a:path>
                </a:pathLst>
              </a:custGeom>
              <a:solidFill>
                <a:srgbClr val="0061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a:ln>
                    <a:noFill/>
                  </a:ln>
                  <a:solidFill>
                    <a:srgbClr val="FFFFFF"/>
                  </a:solidFill>
                  <a:effectLst/>
                  <a:uLnTx/>
                  <a:uFillTx/>
                  <a:latin typeface="Segoe UI"/>
                  <a:ea typeface="+mn-ea"/>
                  <a:cs typeface="+mn-cs"/>
                </a:endParaRPr>
              </a:p>
            </p:txBody>
          </p:sp>
          <p:sp>
            <p:nvSpPr>
              <p:cNvPr id="419" name="Freeform 71"/>
              <p:cNvSpPr>
                <a:spLocks/>
              </p:cNvSpPr>
              <p:nvPr/>
            </p:nvSpPr>
            <p:spPr bwMode="auto">
              <a:xfrm>
                <a:off x="5656" y="3177"/>
                <a:ext cx="48" cy="493"/>
              </a:xfrm>
              <a:custGeom>
                <a:avLst/>
                <a:gdLst>
                  <a:gd name="T0" fmla="*/ 48 w 48"/>
                  <a:gd name="T1" fmla="*/ 0 h 493"/>
                  <a:gd name="T2" fmla="*/ 0 w 48"/>
                  <a:gd name="T3" fmla="*/ 0 h 493"/>
                  <a:gd name="T4" fmla="*/ 0 w 48"/>
                  <a:gd name="T5" fmla="*/ 493 h 493"/>
                  <a:gd name="T6" fmla="*/ 48 w 48"/>
                  <a:gd name="T7" fmla="*/ 493 h 493"/>
                  <a:gd name="T8" fmla="*/ 48 w 48"/>
                  <a:gd name="T9" fmla="*/ 414 h 493"/>
                  <a:gd name="T10" fmla="*/ 48 w 48"/>
                  <a:gd name="T11" fmla="*/ 2 h 493"/>
                  <a:gd name="T12" fmla="*/ 48 w 48"/>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48" h="493">
                    <a:moveTo>
                      <a:pt x="48" y="0"/>
                    </a:moveTo>
                    <a:lnTo>
                      <a:pt x="0" y="0"/>
                    </a:lnTo>
                    <a:lnTo>
                      <a:pt x="0" y="493"/>
                    </a:lnTo>
                    <a:lnTo>
                      <a:pt x="48" y="493"/>
                    </a:lnTo>
                    <a:lnTo>
                      <a:pt x="48" y="414"/>
                    </a:lnTo>
                    <a:lnTo>
                      <a:pt x="48" y="2"/>
                    </a:lnTo>
                    <a:lnTo>
                      <a:pt x="4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a:ln>
                    <a:noFill/>
                  </a:ln>
                  <a:solidFill>
                    <a:srgbClr val="FFFFFF"/>
                  </a:solidFill>
                  <a:effectLst/>
                  <a:uLnTx/>
                  <a:uFillTx/>
                  <a:latin typeface="Segoe UI"/>
                  <a:ea typeface="+mn-ea"/>
                  <a:cs typeface="+mn-cs"/>
                </a:endParaRPr>
              </a:p>
            </p:txBody>
          </p:sp>
          <p:sp>
            <p:nvSpPr>
              <p:cNvPr id="420" name="Freeform 72"/>
              <p:cNvSpPr>
                <a:spLocks/>
              </p:cNvSpPr>
              <p:nvPr/>
            </p:nvSpPr>
            <p:spPr bwMode="auto">
              <a:xfrm>
                <a:off x="6068" y="2144"/>
                <a:ext cx="454" cy="450"/>
              </a:xfrm>
              <a:custGeom>
                <a:avLst/>
                <a:gdLst>
                  <a:gd name="T0" fmla="*/ 51 w 340"/>
                  <a:gd name="T1" fmla="*/ 167 h 338"/>
                  <a:gd name="T2" fmla="*/ 0 w 340"/>
                  <a:gd name="T3" fmla="*/ 0 h 338"/>
                  <a:gd name="T4" fmla="*/ 2 w 340"/>
                  <a:gd name="T5" fmla="*/ 2 h 338"/>
                  <a:gd name="T6" fmla="*/ 81 w 340"/>
                  <a:gd name="T7" fmla="*/ 0 h 338"/>
                  <a:gd name="T8" fmla="*/ 82 w 340"/>
                  <a:gd name="T9" fmla="*/ 7 h 338"/>
                  <a:gd name="T10" fmla="*/ 88 w 340"/>
                  <a:gd name="T11" fmla="*/ 38 h 338"/>
                  <a:gd name="T12" fmla="*/ 121 w 340"/>
                  <a:gd name="T13" fmla="*/ 130 h 338"/>
                  <a:gd name="T14" fmla="*/ 340 w 340"/>
                  <a:gd name="T15" fmla="*/ 259 h 338"/>
                  <a:gd name="T16" fmla="*/ 340 w 340"/>
                  <a:gd name="T17" fmla="*/ 338 h 338"/>
                  <a:gd name="T18" fmla="*/ 337 w 340"/>
                  <a:gd name="T19" fmla="*/ 338 h 338"/>
                  <a:gd name="T20" fmla="*/ 51 w 340"/>
                  <a:gd name="T21" fmla="*/ 167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0" h="338">
                    <a:moveTo>
                      <a:pt x="51" y="167"/>
                    </a:moveTo>
                    <a:cubicBezTo>
                      <a:pt x="7" y="84"/>
                      <a:pt x="0" y="3"/>
                      <a:pt x="0" y="0"/>
                    </a:cubicBezTo>
                    <a:cubicBezTo>
                      <a:pt x="2" y="2"/>
                      <a:pt x="2" y="2"/>
                      <a:pt x="2" y="2"/>
                    </a:cubicBezTo>
                    <a:cubicBezTo>
                      <a:pt x="81" y="0"/>
                      <a:pt x="81" y="0"/>
                      <a:pt x="81" y="0"/>
                    </a:cubicBezTo>
                    <a:cubicBezTo>
                      <a:pt x="81" y="0"/>
                      <a:pt x="81" y="0"/>
                      <a:pt x="82" y="7"/>
                    </a:cubicBezTo>
                    <a:cubicBezTo>
                      <a:pt x="83" y="14"/>
                      <a:pt x="85" y="25"/>
                      <a:pt x="88" y="38"/>
                    </a:cubicBezTo>
                    <a:cubicBezTo>
                      <a:pt x="93" y="63"/>
                      <a:pt x="103" y="97"/>
                      <a:pt x="121" y="130"/>
                    </a:cubicBezTo>
                    <a:cubicBezTo>
                      <a:pt x="158" y="197"/>
                      <a:pt x="216" y="258"/>
                      <a:pt x="340" y="259"/>
                    </a:cubicBezTo>
                    <a:cubicBezTo>
                      <a:pt x="340" y="338"/>
                      <a:pt x="340" y="338"/>
                      <a:pt x="340" y="338"/>
                    </a:cubicBezTo>
                    <a:cubicBezTo>
                      <a:pt x="339" y="338"/>
                      <a:pt x="338" y="338"/>
                      <a:pt x="337" y="338"/>
                    </a:cubicBezTo>
                    <a:cubicBezTo>
                      <a:pt x="184" y="338"/>
                      <a:pt x="94" y="250"/>
                      <a:pt x="51" y="167"/>
                    </a:cubicBezTo>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a:ln>
                    <a:noFill/>
                  </a:ln>
                  <a:solidFill>
                    <a:srgbClr val="FFFFFF"/>
                  </a:solidFill>
                  <a:effectLst/>
                  <a:uLnTx/>
                  <a:uFillTx/>
                  <a:latin typeface="Segoe UI"/>
                  <a:ea typeface="+mn-ea"/>
                  <a:cs typeface="+mn-cs"/>
                </a:endParaRPr>
              </a:p>
            </p:txBody>
          </p:sp>
          <p:sp>
            <p:nvSpPr>
              <p:cNvPr id="421" name="Freeform 73"/>
              <p:cNvSpPr>
                <a:spLocks/>
              </p:cNvSpPr>
              <p:nvPr/>
            </p:nvSpPr>
            <p:spPr bwMode="auto">
              <a:xfrm>
                <a:off x="6068" y="2149"/>
                <a:ext cx="449" cy="445"/>
              </a:xfrm>
              <a:custGeom>
                <a:avLst/>
                <a:gdLst>
                  <a:gd name="T0" fmla="*/ 51 w 336"/>
                  <a:gd name="T1" fmla="*/ 166 h 334"/>
                  <a:gd name="T2" fmla="*/ 0 w 336"/>
                  <a:gd name="T3" fmla="*/ 0 h 334"/>
                  <a:gd name="T4" fmla="*/ 2 w 336"/>
                  <a:gd name="T5" fmla="*/ 3 h 334"/>
                  <a:gd name="T6" fmla="*/ 80 w 336"/>
                  <a:gd name="T7" fmla="*/ 1 h 334"/>
                  <a:gd name="T8" fmla="*/ 81 w 336"/>
                  <a:gd name="T9" fmla="*/ 8 h 334"/>
                  <a:gd name="T10" fmla="*/ 86 w 336"/>
                  <a:gd name="T11" fmla="*/ 38 h 334"/>
                  <a:gd name="T12" fmla="*/ 119 w 336"/>
                  <a:gd name="T13" fmla="*/ 129 h 334"/>
                  <a:gd name="T14" fmla="*/ 336 w 336"/>
                  <a:gd name="T15" fmla="*/ 256 h 334"/>
                  <a:gd name="T16" fmla="*/ 336 w 336"/>
                  <a:gd name="T17" fmla="*/ 334 h 334"/>
                  <a:gd name="T18" fmla="*/ 333 w 336"/>
                  <a:gd name="T19" fmla="*/ 334 h 334"/>
                  <a:gd name="T20" fmla="*/ 51 w 336"/>
                  <a:gd name="T21" fmla="*/ 166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6" h="334">
                    <a:moveTo>
                      <a:pt x="51" y="166"/>
                    </a:moveTo>
                    <a:cubicBezTo>
                      <a:pt x="7" y="84"/>
                      <a:pt x="0" y="3"/>
                      <a:pt x="0" y="0"/>
                    </a:cubicBezTo>
                    <a:cubicBezTo>
                      <a:pt x="2" y="3"/>
                      <a:pt x="2" y="3"/>
                      <a:pt x="2" y="3"/>
                    </a:cubicBezTo>
                    <a:cubicBezTo>
                      <a:pt x="80" y="1"/>
                      <a:pt x="80" y="1"/>
                      <a:pt x="80" y="1"/>
                    </a:cubicBezTo>
                    <a:cubicBezTo>
                      <a:pt x="80" y="1"/>
                      <a:pt x="80" y="1"/>
                      <a:pt x="81" y="8"/>
                    </a:cubicBezTo>
                    <a:cubicBezTo>
                      <a:pt x="82" y="15"/>
                      <a:pt x="84" y="25"/>
                      <a:pt x="86" y="38"/>
                    </a:cubicBezTo>
                    <a:cubicBezTo>
                      <a:pt x="92" y="63"/>
                      <a:pt x="102" y="97"/>
                      <a:pt x="119" y="129"/>
                    </a:cubicBezTo>
                    <a:cubicBezTo>
                      <a:pt x="156" y="194"/>
                      <a:pt x="213" y="255"/>
                      <a:pt x="336" y="256"/>
                    </a:cubicBezTo>
                    <a:cubicBezTo>
                      <a:pt x="336" y="334"/>
                      <a:pt x="336" y="334"/>
                      <a:pt x="336" y="334"/>
                    </a:cubicBezTo>
                    <a:cubicBezTo>
                      <a:pt x="335" y="334"/>
                      <a:pt x="334" y="334"/>
                      <a:pt x="333" y="334"/>
                    </a:cubicBezTo>
                    <a:cubicBezTo>
                      <a:pt x="182" y="334"/>
                      <a:pt x="93" y="247"/>
                      <a:pt x="51" y="166"/>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a:ln>
                    <a:noFill/>
                  </a:ln>
                  <a:solidFill>
                    <a:srgbClr val="FFFFFF"/>
                  </a:solidFill>
                  <a:effectLst/>
                  <a:uLnTx/>
                  <a:uFillTx/>
                  <a:latin typeface="Segoe UI"/>
                  <a:ea typeface="+mn-ea"/>
                  <a:cs typeface="+mn-cs"/>
                </a:endParaRPr>
              </a:p>
            </p:txBody>
          </p:sp>
          <p:sp>
            <p:nvSpPr>
              <p:cNvPr id="422" name="Freeform 74"/>
              <p:cNvSpPr>
                <a:spLocks/>
              </p:cNvSpPr>
              <p:nvPr/>
            </p:nvSpPr>
            <p:spPr bwMode="auto">
              <a:xfrm>
                <a:off x="6382" y="3540"/>
                <a:ext cx="231" cy="130"/>
              </a:xfrm>
              <a:custGeom>
                <a:avLst/>
                <a:gdLst>
                  <a:gd name="T0" fmla="*/ 231 w 231"/>
                  <a:gd name="T1" fmla="*/ 99 h 130"/>
                  <a:gd name="T2" fmla="*/ 132 w 231"/>
                  <a:gd name="T3" fmla="*/ 0 h 130"/>
                  <a:gd name="T4" fmla="*/ 0 w 231"/>
                  <a:gd name="T5" fmla="*/ 0 h 130"/>
                  <a:gd name="T6" fmla="*/ 0 w 231"/>
                  <a:gd name="T7" fmla="*/ 130 h 130"/>
                  <a:gd name="T8" fmla="*/ 231 w 231"/>
                  <a:gd name="T9" fmla="*/ 130 h 130"/>
                  <a:gd name="T10" fmla="*/ 231 w 231"/>
                  <a:gd name="T11" fmla="*/ 99 h 130"/>
                </a:gdLst>
                <a:ahLst/>
                <a:cxnLst>
                  <a:cxn ang="0">
                    <a:pos x="T0" y="T1"/>
                  </a:cxn>
                  <a:cxn ang="0">
                    <a:pos x="T2" y="T3"/>
                  </a:cxn>
                  <a:cxn ang="0">
                    <a:pos x="T4" y="T5"/>
                  </a:cxn>
                  <a:cxn ang="0">
                    <a:pos x="T6" y="T7"/>
                  </a:cxn>
                  <a:cxn ang="0">
                    <a:pos x="T8" y="T9"/>
                  </a:cxn>
                  <a:cxn ang="0">
                    <a:pos x="T10" y="T11"/>
                  </a:cxn>
                </a:cxnLst>
                <a:rect l="0" t="0" r="r" b="b"/>
                <a:pathLst>
                  <a:path w="231" h="130">
                    <a:moveTo>
                      <a:pt x="231" y="99"/>
                    </a:moveTo>
                    <a:lnTo>
                      <a:pt x="132" y="0"/>
                    </a:lnTo>
                    <a:lnTo>
                      <a:pt x="0" y="0"/>
                    </a:lnTo>
                    <a:lnTo>
                      <a:pt x="0" y="130"/>
                    </a:lnTo>
                    <a:lnTo>
                      <a:pt x="231" y="130"/>
                    </a:lnTo>
                    <a:lnTo>
                      <a:pt x="231" y="99"/>
                    </a:lnTo>
                    <a:close/>
                  </a:path>
                </a:pathLst>
              </a:custGeom>
              <a:solidFill>
                <a:srgbClr val="45226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a:ln>
                    <a:noFill/>
                  </a:ln>
                  <a:solidFill>
                    <a:srgbClr val="FFFFFF"/>
                  </a:solidFill>
                  <a:effectLst/>
                  <a:uLnTx/>
                  <a:uFillTx/>
                  <a:latin typeface="Segoe UI"/>
                  <a:ea typeface="+mn-ea"/>
                  <a:cs typeface="+mn-cs"/>
                </a:endParaRPr>
              </a:p>
            </p:txBody>
          </p:sp>
          <p:sp>
            <p:nvSpPr>
              <p:cNvPr id="423" name="Freeform 75"/>
              <p:cNvSpPr>
                <a:spLocks/>
              </p:cNvSpPr>
              <p:nvPr/>
            </p:nvSpPr>
            <p:spPr bwMode="auto">
              <a:xfrm>
                <a:off x="6382" y="3540"/>
                <a:ext cx="231" cy="130"/>
              </a:xfrm>
              <a:custGeom>
                <a:avLst/>
                <a:gdLst>
                  <a:gd name="T0" fmla="*/ 231 w 231"/>
                  <a:gd name="T1" fmla="*/ 99 h 130"/>
                  <a:gd name="T2" fmla="*/ 132 w 231"/>
                  <a:gd name="T3" fmla="*/ 0 h 130"/>
                  <a:gd name="T4" fmla="*/ 0 w 231"/>
                  <a:gd name="T5" fmla="*/ 0 h 130"/>
                  <a:gd name="T6" fmla="*/ 0 w 231"/>
                  <a:gd name="T7" fmla="*/ 130 h 130"/>
                  <a:gd name="T8" fmla="*/ 231 w 231"/>
                  <a:gd name="T9" fmla="*/ 130 h 130"/>
                  <a:gd name="T10" fmla="*/ 231 w 231"/>
                  <a:gd name="T11" fmla="*/ 99 h 130"/>
                </a:gdLst>
                <a:ahLst/>
                <a:cxnLst>
                  <a:cxn ang="0">
                    <a:pos x="T0" y="T1"/>
                  </a:cxn>
                  <a:cxn ang="0">
                    <a:pos x="T2" y="T3"/>
                  </a:cxn>
                  <a:cxn ang="0">
                    <a:pos x="T4" y="T5"/>
                  </a:cxn>
                  <a:cxn ang="0">
                    <a:pos x="T6" y="T7"/>
                  </a:cxn>
                  <a:cxn ang="0">
                    <a:pos x="T8" y="T9"/>
                  </a:cxn>
                  <a:cxn ang="0">
                    <a:pos x="T10" y="T11"/>
                  </a:cxn>
                </a:cxnLst>
                <a:rect l="0" t="0" r="r" b="b"/>
                <a:pathLst>
                  <a:path w="231" h="130">
                    <a:moveTo>
                      <a:pt x="231" y="99"/>
                    </a:moveTo>
                    <a:lnTo>
                      <a:pt x="132" y="0"/>
                    </a:lnTo>
                    <a:lnTo>
                      <a:pt x="0" y="0"/>
                    </a:lnTo>
                    <a:lnTo>
                      <a:pt x="0" y="130"/>
                    </a:lnTo>
                    <a:lnTo>
                      <a:pt x="231" y="130"/>
                    </a:lnTo>
                    <a:lnTo>
                      <a:pt x="231" y="9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a:ln>
                    <a:noFill/>
                  </a:ln>
                  <a:solidFill>
                    <a:srgbClr val="FFFFFF"/>
                  </a:solidFill>
                  <a:effectLst/>
                  <a:uLnTx/>
                  <a:uFillTx/>
                  <a:latin typeface="Segoe UI"/>
                  <a:ea typeface="+mn-ea"/>
                  <a:cs typeface="+mn-cs"/>
                </a:endParaRPr>
              </a:p>
            </p:txBody>
          </p:sp>
          <p:sp>
            <p:nvSpPr>
              <p:cNvPr id="424" name="Freeform 76"/>
              <p:cNvSpPr>
                <a:spLocks/>
              </p:cNvSpPr>
              <p:nvPr/>
            </p:nvSpPr>
            <p:spPr bwMode="auto">
              <a:xfrm>
                <a:off x="5747" y="2978"/>
                <a:ext cx="767" cy="562"/>
              </a:xfrm>
              <a:custGeom>
                <a:avLst/>
                <a:gdLst>
                  <a:gd name="T0" fmla="*/ 0 w 767"/>
                  <a:gd name="T1" fmla="*/ 0 h 562"/>
                  <a:gd name="T2" fmla="*/ 0 w 767"/>
                  <a:gd name="T3" fmla="*/ 131 h 562"/>
                  <a:gd name="T4" fmla="*/ 637 w 767"/>
                  <a:gd name="T5" fmla="*/ 131 h 562"/>
                  <a:gd name="T6" fmla="*/ 637 w 767"/>
                  <a:gd name="T7" fmla="*/ 562 h 562"/>
                  <a:gd name="T8" fmla="*/ 767 w 767"/>
                  <a:gd name="T9" fmla="*/ 562 h 562"/>
                  <a:gd name="T10" fmla="*/ 767 w 767"/>
                  <a:gd name="T11" fmla="*/ 0 h 562"/>
                  <a:gd name="T12" fmla="*/ 0 w 767"/>
                  <a:gd name="T13" fmla="*/ 0 h 562"/>
                </a:gdLst>
                <a:ahLst/>
                <a:cxnLst>
                  <a:cxn ang="0">
                    <a:pos x="T0" y="T1"/>
                  </a:cxn>
                  <a:cxn ang="0">
                    <a:pos x="T2" y="T3"/>
                  </a:cxn>
                  <a:cxn ang="0">
                    <a:pos x="T4" y="T5"/>
                  </a:cxn>
                  <a:cxn ang="0">
                    <a:pos x="T6" y="T7"/>
                  </a:cxn>
                  <a:cxn ang="0">
                    <a:pos x="T8" y="T9"/>
                  </a:cxn>
                  <a:cxn ang="0">
                    <a:pos x="T10" y="T11"/>
                  </a:cxn>
                  <a:cxn ang="0">
                    <a:pos x="T12" y="T13"/>
                  </a:cxn>
                </a:cxnLst>
                <a:rect l="0" t="0" r="r" b="b"/>
                <a:pathLst>
                  <a:path w="767" h="562">
                    <a:moveTo>
                      <a:pt x="0" y="0"/>
                    </a:moveTo>
                    <a:lnTo>
                      <a:pt x="0" y="131"/>
                    </a:lnTo>
                    <a:lnTo>
                      <a:pt x="637" y="131"/>
                    </a:lnTo>
                    <a:lnTo>
                      <a:pt x="637" y="562"/>
                    </a:lnTo>
                    <a:lnTo>
                      <a:pt x="767" y="562"/>
                    </a:lnTo>
                    <a:lnTo>
                      <a:pt x="767" y="0"/>
                    </a:lnTo>
                    <a:lnTo>
                      <a:pt x="0" y="0"/>
                    </a:lnTo>
                    <a:close/>
                  </a:path>
                </a:pathLst>
              </a:custGeom>
              <a:solidFill>
                <a:srgbClr val="005A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a:ln>
                    <a:noFill/>
                  </a:ln>
                  <a:solidFill>
                    <a:srgbClr val="FFFFFF"/>
                  </a:solidFill>
                  <a:effectLst/>
                  <a:uLnTx/>
                  <a:uFillTx/>
                  <a:latin typeface="Segoe UI"/>
                  <a:ea typeface="+mn-ea"/>
                  <a:cs typeface="+mn-cs"/>
                </a:endParaRPr>
              </a:p>
            </p:txBody>
          </p:sp>
          <p:sp>
            <p:nvSpPr>
              <p:cNvPr id="425" name="Freeform 77"/>
              <p:cNvSpPr>
                <a:spLocks/>
              </p:cNvSpPr>
              <p:nvPr/>
            </p:nvSpPr>
            <p:spPr bwMode="auto">
              <a:xfrm>
                <a:off x="5747" y="2978"/>
                <a:ext cx="767" cy="562"/>
              </a:xfrm>
              <a:custGeom>
                <a:avLst/>
                <a:gdLst>
                  <a:gd name="T0" fmla="*/ 0 w 767"/>
                  <a:gd name="T1" fmla="*/ 0 h 562"/>
                  <a:gd name="T2" fmla="*/ 0 w 767"/>
                  <a:gd name="T3" fmla="*/ 131 h 562"/>
                  <a:gd name="T4" fmla="*/ 637 w 767"/>
                  <a:gd name="T5" fmla="*/ 131 h 562"/>
                  <a:gd name="T6" fmla="*/ 637 w 767"/>
                  <a:gd name="T7" fmla="*/ 562 h 562"/>
                  <a:gd name="T8" fmla="*/ 767 w 767"/>
                  <a:gd name="T9" fmla="*/ 562 h 562"/>
                  <a:gd name="T10" fmla="*/ 767 w 767"/>
                  <a:gd name="T11" fmla="*/ 0 h 562"/>
                  <a:gd name="T12" fmla="*/ 0 w 767"/>
                  <a:gd name="T13" fmla="*/ 0 h 562"/>
                </a:gdLst>
                <a:ahLst/>
                <a:cxnLst>
                  <a:cxn ang="0">
                    <a:pos x="T0" y="T1"/>
                  </a:cxn>
                  <a:cxn ang="0">
                    <a:pos x="T2" y="T3"/>
                  </a:cxn>
                  <a:cxn ang="0">
                    <a:pos x="T4" y="T5"/>
                  </a:cxn>
                  <a:cxn ang="0">
                    <a:pos x="T6" y="T7"/>
                  </a:cxn>
                  <a:cxn ang="0">
                    <a:pos x="T8" y="T9"/>
                  </a:cxn>
                  <a:cxn ang="0">
                    <a:pos x="T10" y="T11"/>
                  </a:cxn>
                  <a:cxn ang="0">
                    <a:pos x="T12" y="T13"/>
                  </a:cxn>
                </a:cxnLst>
                <a:rect l="0" t="0" r="r" b="b"/>
                <a:pathLst>
                  <a:path w="767" h="562">
                    <a:moveTo>
                      <a:pt x="0" y="0"/>
                    </a:moveTo>
                    <a:lnTo>
                      <a:pt x="0" y="131"/>
                    </a:lnTo>
                    <a:lnTo>
                      <a:pt x="637" y="131"/>
                    </a:lnTo>
                    <a:lnTo>
                      <a:pt x="637" y="562"/>
                    </a:lnTo>
                    <a:lnTo>
                      <a:pt x="767" y="562"/>
                    </a:lnTo>
                    <a:lnTo>
                      <a:pt x="767"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a:ln>
                    <a:noFill/>
                  </a:ln>
                  <a:solidFill>
                    <a:srgbClr val="FFFFFF"/>
                  </a:solidFill>
                  <a:effectLst/>
                  <a:uLnTx/>
                  <a:uFillTx/>
                  <a:latin typeface="Segoe UI"/>
                  <a:ea typeface="+mn-ea"/>
                  <a:cs typeface="+mn-cs"/>
                </a:endParaRPr>
              </a:p>
            </p:txBody>
          </p:sp>
          <p:sp>
            <p:nvSpPr>
              <p:cNvPr id="426" name="Rectangle 78"/>
              <p:cNvSpPr>
                <a:spLocks noChangeArrowheads="1"/>
              </p:cNvSpPr>
              <p:nvPr/>
            </p:nvSpPr>
            <p:spPr bwMode="auto">
              <a:xfrm>
                <a:off x="6211" y="3005"/>
                <a:ext cx="129" cy="535"/>
              </a:xfrm>
              <a:prstGeom prst="rect">
                <a:avLst/>
              </a:prstGeom>
              <a:solidFill>
                <a:srgbClr val="005AA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a:ln>
                    <a:noFill/>
                  </a:ln>
                  <a:solidFill>
                    <a:srgbClr val="FFFFFF"/>
                  </a:solidFill>
                  <a:effectLst/>
                  <a:uLnTx/>
                  <a:uFillTx/>
                  <a:latin typeface="Segoe UI"/>
                  <a:ea typeface="+mn-ea"/>
                  <a:cs typeface="+mn-cs"/>
                </a:endParaRPr>
              </a:p>
            </p:txBody>
          </p:sp>
          <p:sp>
            <p:nvSpPr>
              <p:cNvPr id="427" name="Rectangle 79"/>
              <p:cNvSpPr>
                <a:spLocks noChangeArrowheads="1"/>
              </p:cNvSpPr>
              <p:nvPr/>
            </p:nvSpPr>
            <p:spPr bwMode="auto">
              <a:xfrm>
                <a:off x="6211" y="3005"/>
                <a:ext cx="129" cy="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a:ln>
                    <a:noFill/>
                  </a:ln>
                  <a:solidFill>
                    <a:srgbClr val="FFFFFF"/>
                  </a:solidFill>
                  <a:effectLst/>
                  <a:uLnTx/>
                  <a:uFillTx/>
                  <a:latin typeface="Segoe UI"/>
                  <a:ea typeface="+mn-ea"/>
                  <a:cs typeface="+mn-cs"/>
                </a:endParaRPr>
              </a:p>
            </p:txBody>
          </p:sp>
          <p:sp>
            <p:nvSpPr>
              <p:cNvPr id="428" name="Freeform 80"/>
              <p:cNvSpPr>
                <a:spLocks/>
              </p:cNvSpPr>
              <p:nvPr/>
            </p:nvSpPr>
            <p:spPr bwMode="auto">
              <a:xfrm>
                <a:off x="5747" y="2120"/>
                <a:ext cx="533" cy="859"/>
              </a:xfrm>
              <a:custGeom>
                <a:avLst/>
                <a:gdLst>
                  <a:gd name="T0" fmla="*/ 321 w 399"/>
                  <a:gd name="T1" fmla="*/ 18 h 645"/>
                  <a:gd name="T2" fmla="*/ 102 w 399"/>
                  <a:gd name="T3" fmla="*/ 18 h 645"/>
                  <a:gd name="T4" fmla="*/ 103 w 399"/>
                  <a:gd name="T5" fmla="*/ 19 h 645"/>
                  <a:gd name="T6" fmla="*/ 0 w 399"/>
                  <a:gd name="T7" fmla="*/ 147 h 645"/>
                  <a:gd name="T8" fmla="*/ 0 w 399"/>
                  <a:gd name="T9" fmla="*/ 645 h 645"/>
                  <a:gd name="T10" fmla="*/ 399 w 399"/>
                  <a:gd name="T11" fmla="*/ 645 h 645"/>
                  <a:gd name="T12" fmla="*/ 399 w 399"/>
                  <a:gd name="T13" fmla="*/ 153 h 645"/>
                  <a:gd name="T14" fmla="*/ 321 w 399"/>
                  <a:gd name="T15" fmla="*/ 18 h 6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9" h="645">
                    <a:moveTo>
                      <a:pt x="321" y="18"/>
                    </a:moveTo>
                    <a:cubicBezTo>
                      <a:pt x="102" y="18"/>
                      <a:pt x="102" y="18"/>
                      <a:pt x="102" y="18"/>
                    </a:cubicBezTo>
                    <a:cubicBezTo>
                      <a:pt x="103" y="19"/>
                      <a:pt x="103" y="19"/>
                      <a:pt x="103" y="19"/>
                    </a:cubicBezTo>
                    <a:cubicBezTo>
                      <a:pt x="103" y="19"/>
                      <a:pt x="0" y="0"/>
                      <a:pt x="0" y="147"/>
                    </a:cubicBezTo>
                    <a:cubicBezTo>
                      <a:pt x="0" y="645"/>
                      <a:pt x="0" y="645"/>
                      <a:pt x="0" y="645"/>
                    </a:cubicBezTo>
                    <a:cubicBezTo>
                      <a:pt x="399" y="645"/>
                      <a:pt x="399" y="645"/>
                      <a:pt x="399" y="645"/>
                    </a:cubicBezTo>
                    <a:cubicBezTo>
                      <a:pt x="399" y="153"/>
                      <a:pt x="399" y="153"/>
                      <a:pt x="399" y="153"/>
                    </a:cubicBezTo>
                    <a:cubicBezTo>
                      <a:pt x="399" y="39"/>
                      <a:pt x="342" y="21"/>
                      <a:pt x="321" y="18"/>
                    </a:cubicBezTo>
                  </a:path>
                </a:pathLst>
              </a:custGeom>
              <a:solidFill>
                <a:srgbClr val="5C2D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a:ln>
                    <a:noFill/>
                  </a:ln>
                  <a:solidFill>
                    <a:srgbClr val="FFFFFF"/>
                  </a:solidFill>
                  <a:effectLst/>
                  <a:uLnTx/>
                  <a:uFillTx/>
                  <a:latin typeface="Segoe UI"/>
                  <a:ea typeface="+mn-ea"/>
                  <a:cs typeface="+mn-cs"/>
                </a:endParaRPr>
              </a:p>
            </p:txBody>
          </p:sp>
          <p:sp>
            <p:nvSpPr>
              <p:cNvPr id="429" name="Rectangle 81"/>
              <p:cNvSpPr>
                <a:spLocks noChangeArrowheads="1"/>
              </p:cNvSpPr>
              <p:nvPr/>
            </p:nvSpPr>
            <p:spPr bwMode="auto">
              <a:xfrm>
                <a:off x="6423" y="3540"/>
                <a:ext cx="31" cy="130"/>
              </a:xfrm>
              <a:prstGeom prst="rect">
                <a:avLst/>
              </a:prstGeom>
              <a:solidFill>
                <a:srgbClr val="2E164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a:ln>
                    <a:noFill/>
                  </a:ln>
                  <a:solidFill>
                    <a:srgbClr val="FFFFFF"/>
                  </a:solidFill>
                  <a:effectLst/>
                  <a:uLnTx/>
                  <a:uFillTx/>
                  <a:latin typeface="Segoe UI"/>
                  <a:ea typeface="+mn-ea"/>
                  <a:cs typeface="+mn-cs"/>
                </a:endParaRPr>
              </a:p>
            </p:txBody>
          </p:sp>
          <p:sp>
            <p:nvSpPr>
              <p:cNvPr id="430" name="Rectangle 82"/>
              <p:cNvSpPr>
                <a:spLocks noChangeArrowheads="1"/>
              </p:cNvSpPr>
              <p:nvPr/>
            </p:nvSpPr>
            <p:spPr bwMode="auto">
              <a:xfrm>
                <a:off x="6423" y="3540"/>
                <a:ext cx="31"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a:ln>
                    <a:noFill/>
                  </a:ln>
                  <a:solidFill>
                    <a:srgbClr val="FFFFFF"/>
                  </a:solidFill>
                  <a:effectLst/>
                  <a:uLnTx/>
                  <a:uFillTx/>
                  <a:latin typeface="Segoe UI"/>
                  <a:ea typeface="+mn-ea"/>
                  <a:cs typeface="+mn-cs"/>
                </a:endParaRPr>
              </a:p>
            </p:txBody>
          </p:sp>
          <p:sp>
            <p:nvSpPr>
              <p:cNvPr id="431" name="Rectangle 83"/>
              <p:cNvSpPr>
                <a:spLocks noChangeArrowheads="1"/>
              </p:cNvSpPr>
              <p:nvPr/>
            </p:nvSpPr>
            <p:spPr bwMode="auto">
              <a:xfrm>
                <a:off x="6423" y="3047"/>
                <a:ext cx="31" cy="493"/>
              </a:xfrm>
              <a:prstGeom prst="rect">
                <a:avLst/>
              </a:prstGeom>
              <a:solidFill>
                <a:srgbClr val="003C6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a:ln>
                    <a:noFill/>
                  </a:ln>
                  <a:solidFill>
                    <a:srgbClr val="FFFFFF"/>
                  </a:solidFill>
                  <a:effectLst/>
                  <a:uLnTx/>
                  <a:uFillTx/>
                  <a:latin typeface="Segoe UI"/>
                  <a:ea typeface="+mn-ea"/>
                  <a:cs typeface="+mn-cs"/>
                </a:endParaRPr>
              </a:p>
            </p:txBody>
          </p:sp>
          <p:sp>
            <p:nvSpPr>
              <p:cNvPr id="432" name="Rectangle 84"/>
              <p:cNvSpPr>
                <a:spLocks noChangeArrowheads="1"/>
              </p:cNvSpPr>
              <p:nvPr/>
            </p:nvSpPr>
            <p:spPr bwMode="auto">
              <a:xfrm>
                <a:off x="6423" y="3047"/>
                <a:ext cx="31" cy="4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a:ln>
                    <a:noFill/>
                  </a:ln>
                  <a:solidFill>
                    <a:srgbClr val="FFFFFF"/>
                  </a:solidFill>
                  <a:effectLst/>
                  <a:uLnTx/>
                  <a:uFillTx/>
                  <a:latin typeface="Segoe UI"/>
                  <a:ea typeface="+mn-ea"/>
                  <a:cs typeface="+mn-cs"/>
                </a:endParaRPr>
              </a:p>
            </p:txBody>
          </p:sp>
          <p:sp>
            <p:nvSpPr>
              <p:cNvPr id="433" name="Freeform 85"/>
              <p:cNvSpPr>
                <a:spLocks/>
              </p:cNvSpPr>
              <p:nvPr/>
            </p:nvSpPr>
            <p:spPr bwMode="auto">
              <a:xfrm>
                <a:off x="6211" y="3540"/>
                <a:ext cx="204" cy="130"/>
              </a:xfrm>
              <a:custGeom>
                <a:avLst/>
                <a:gdLst>
                  <a:gd name="T0" fmla="*/ 204 w 204"/>
                  <a:gd name="T1" fmla="*/ 99 h 130"/>
                  <a:gd name="T2" fmla="*/ 131 w 204"/>
                  <a:gd name="T3" fmla="*/ 0 h 130"/>
                  <a:gd name="T4" fmla="*/ 0 w 204"/>
                  <a:gd name="T5" fmla="*/ 0 h 130"/>
                  <a:gd name="T6" fmla="*/ 0 w 204"/>
                  <a:gd name="T7" fmla="*/ 130 h 130"/>
                  <a:gd name="T8" fmla="*/ 204 w 204"/>
                  <a:gd name="T9" fmla="*/ 130 h 130"/>
                  <a:gd name="T10" fmla="*/ 204 w 204"/>
                  <a:gd name="T11" fmla="*/ 99 h 130"/>
                </a:gdLst>
                <a:ahLst/>
                <a:cxnLst>
                  <a:cxn ang="0">
                    <a:pos x="T0" y="T1"/>
                  </a:cxn>
                  <a:cxn ang="0">
                    <a:pos x="T2" y="T3"/>
                  </a:cxn>
                  <a:cxn ang="0">
                    <a:pos x="T4" y="T5"/>
                  </a:cxn>
                  <a:cxn ang="0">
                    <a:pos x="T6" y="T7"/>
                  </a:cxn>
                  <a:cxn ang="0">
                    <a:pos x="T8" y="T9"/>
                  </a:cxn>
                  <a:cxn ang="0">
                    <a:pos x="T10" y="T11"/>
                  </a:cxn>
                </a:cxnLst>
                <a:rect l="0" t="0" r="r" b="b"/>
                <a:pathLst>
                  <a:path w="204" h="130">
                    <a:moveTo>
                      <a:pt x="204" y="99"/>
                    </a:moveTo>
                    <a:lnTo>
                      <a:pt x="131" y="0"/>
                    </a:lnTo>
                    <a:lnTo>
                      <a:pt x="0" y="0"/>
                    </a:lnTo>
                    <a:lnTo>
                      <a:pt x="0" y="130"/>
                    </a:lnTo>
                    <a:lnTo>
                      <a:pt x="204" y="130"/>
                    </a:lnTo>
                    <a:lnTo>
                      <a:pt x="204" y="99"/>
                    </a:lnTo>
                    <a:close/>
                  </a:path>
                </a:pathLst>
              </a:custGeom>
              <a:solidFill>
                <a:srgbClr val="45226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a:ln>
                    <a:noFill/>
                  </a:ln>
                  <a:solidFill>
                    <a:srgbClr val="FFFFFF"/>
                  </a:solidFill>
                  <a:effectLst/>
                  <a:uLnTx/>
                  <a:uFillTx/>
                  <a:latin typeface="Segoe UI"/>
                  <a:ea typeface="+mn-ea"/>
                  <a:cs typeface="+mn-cs"/>
                </a:endParaRPr>
              </a:p>
            </p:txBody>
          </p:sp>
          <p:sp>
            <p:nvSpPr>
              <p:cNvPr id="434" name="Freeform 86"/>
              <p:cNvSpPr>
                <a:spLocks/>
              </p:cNvSpPr>
              <p:nvPr/>
            </p:nvSpPr>
            <p:spPr bwMode="auto">
              <a:xfrm>
                <a:off x="6211" y="3540"/>
                <a:ext cx="204" cy="130"/>
              </a:xfrm>
              <a:custGeom>
                <a:avLst/>
                <a:gdLst>
                  <a:gd name="T0" fmla="*/ 204 w 204"/>
                  <a:gd name="T1" fmla="*/ 99 h 130"/>
                  <a:gd name="T2" fmla="*/ 131 w 204"/>
                  <a:gd name="T3" fmla="*/ 0 h 130"/>
                  <a:gd name="T4" fmla="*/ 0 w 204"/>
                  <a:gd name="T5" fmla="*/ 0 h 130"/>
                  <a:gd name="T6" fmla="*/ 0 w 204"/>
                  <a:gd name="T7" fmla="*/ 130 h 130"/>
                  <a:gd name="T8" fmla="*/ 204 w 204"/>
                  <a:gd name="T9" fmla="*/ 130 h 130"/>
                  <a:gd name="T10" fmla="*/ 204 w 204"/>
                  <a:gd name="T11" fmla="*/ 99 h 130"/>
                </a:gdLst>
                <a:ahLst/>
                <a:cxnLst>
                  <a:cxn ang="0">
                    <a:pos x="T0" y="T1"/>
                  </a:cxn>
                  <a:cxn ang="0">
                    <a:pos x="T2" y="T3"/>
                  </a:cxn>
                  <a:cxn ang="0">
                    <a:pos x="T4" y="T5"/>
                  </a:cxn>
                  <a:cxn ang="0">
                    <a:pos x="T6" y="T7"/>
                  </a:cxn>
                  <a:cxn ang="0">
                    <a:pos x="T8" y="T9"/>
                  </a:cxn>
                  <a:cxn ang="0">
                    <a:pos x="T10" y="T11"/>
                  </a:cxn>
                </a:cxnLst>
                <a:rect l="0" t="0" r="r" b="b"/>
                <a:pathLst>
                  <a:path w="204" h="130">
                    <a:moveTo>
                      <a:pt x="204" y="99"/>
                    </a:moveTo>
                    <a:lnTo>
                      <a:pt x="131" y="0"/>
                    </a:lnTo>
                    <a:lnTo>
                      <a:pt x="0" y="0"/>
                    </a:lnTo>
                    <a:lnTo>
                      <a:pt x="0" y="130"/>
                    </a:lnTo>
                    <a:lnTo>
                      <a:pt x="204" y="130"/>
                    </a:lnTo>
                    <a:lnTo>
                      <a:pt x="204" y="9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a:ln>
                    <a:noFill/>
                  </a:ln>
                  <a:solidFill>
                    <a:srgbClr val="FFFFFF"/>
                  </a:solidFill>
                  <a:effectLst/>
                  <a:uLnTx/>
                  <a:uFillTx/>
                  <a:latin typeface="Segoe UI"/>
                  <a:ea typeface="+mn-ea"/>
                  <a:cs typeface="+mn-cs"/>
                </a:endParaRPr>
              </a:p>
            </p:txBody>
          </p:sp>
          <p:sp>
            <p:nvSpPr>
              <p:cNvPr id="435" name="Rectangle 87"/>
              <p:cNvSpPr>
                <a:spLocks noChangeArrowheads="1"/>
              </p:cNvSpPr>
              <p:nvPr/>
            </p:nvSpPr>
            <p:spPr bwMode="auto">
              <a:xfrm>
                <a:off x="6171" y="3109"/>
                <a:ext cx="40" cy="1"/>
              </a:xfrm>
              <a:prstGeom prst="rect">
                <a:avLst/>
              </a:prstGeom>
              <a:solidFill>
                <a:srgbClr val="00612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a:ln>
                    <a:noFill/>
                  </a:ln>
                  <a:solidFill>
                    <a:srgbClr val="FFFFFF"/>
                  </a:solidFill>
                  <a:effectLst/>
                  <a:uLnTx/>
                  <a:uFillTx/>
                  <a:latin typeface="Segoe UI"/>
                  <a:ea typeface="+mn-ea"/>
                  <a:cs typeface="+mn-cs"/>
                </a:endParaRPr>
              </a:p>
            </p:txBody>
          </p:sp>
          <p:sp>
            <p:nvSpPr>
              <p:cNvPr id="436" name="Rectangle 88"/>
              <p:cNvSpPr>
                <a:spLocks noChangeArrowheads="1"/>
              </p:cNvSpPr>
              <p:nvPr/>
            </p:nvSpPr>
            <p:spPr bwMode="auto">
              <a:xfrm>
                <a:off x="6171" y="3109"/>
                <a:ext cx="40" cy="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a:ln>
                    <a:noFill/>
                  </a:ln>
                  <a:solidFill>
                    <a:srgbClr val="FFFFFF"/>
                  </a:solidFill>
                  <a:effectLst/>
                  <a:uLnTx/>
                  <a:uFillTx/>
                  <a:latin typeface="Segoe UI"/>
                  <a:ea typeface="+mn-ea"/>
                  <a:cs typeface="+mn-cs"/>
                </a:endParaRPr>
              </a:p>
            </p:txBody>
          </p:sp>
          <p:sp>
            <p:nvSpPr>
              <p:cNvPr id="437" name="Rectangle 89"/>
              <p:cNvSpPr>
                <a:spLocks noChangeArrowheads="1"/>
              </p:cNvSpPr>
              <p:nvPr/>
            </p:nvSpPr>
            <p:spPr bwMode="auto">
              <a:xfrm>
                <a:off x="5959" y="3109"/>
                <a:ext cx="212" cy="1"/>
              </a:xfrm>
              <a:prstGeom prst="rect">
                <a:avLst/>
              </a:prstGeom>
              <a:solidFill>
                <a:srgbClr val="0053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a:ln>
                    <a:noFill/>
                  </a:ln>
                  <a:solidFill>
                    <a:srgbClr val="FFFFFF"/>
                  </a:solidFill>
                  <a:effectLst/>
                  <a:uLnTx/>
                  <a:uFillTx/>
                  <a:latin typeface="Segoe UI"/>
                  <a:ea typeface="+mn-ea"/>
                  <a:cs typeface="+mn-cs"/>
                </a:endParaRPr>
              </a:p>
            </p:txBody>
          </p:sp>
          <p:sp>
            <p:nvSpPr>
              <p:cNvPr id="438" name="Rectangle 90"/>
              <p:cNvSpPr>
                <a:spLocks noChangeArrowheads="1"/>
              </p:cNvSpPr>
              <p:nvPr/>
            </p:nvSpPr>
            <p:spPr bwMode="auto">
              <a:xfrm>
                <a:off x="5959" y="3109"/>
                <a:ext cx="212" cy="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a:ln>
                    <a:noFill/>
                  </a:ln>
                  <a:solidFill>
                    <a:srgbClr val="FFFFFF"/>
                  </a:solidFill>
                  <a:effectLst/>
                  <a:uLnTx/>
                  <a:uFillTx/>
                  <a:latin typeface="Segoe UI"/>
                  <a:ea typeface="+mn-ea"/>
                  <a:cs typeface="+mn-cs"/>
                </a:endParaRPr>
              </a:p>
            </p:txBody>
          </p:sp>
          <p:sp>
            <p:nvSpPr>
              <p:cNvPr id="439" name="Freeform 91"/>
              <p:cNvSpPr>
                <a:spLocks/>
              </p:cNvSpPr>
              <p:nvPr/>
            </p:nvSpPr>
            <p:spPr bwMode="auto">
              <a:xfrm>
                <a:off x="5959" y="3047"/>
                <a:ext cx="252" cy="62"/>
              </a:xfrm>
              <a:custGeom>
                <a:avLst/>
                <a:gdLst>
                  <a:gd name="T0" fmla="*/ 252 w 252"/>
                  <a:gd name="T1" fmla="*/ 0 h 62"/>
                  <a:gd name="T2" fmla="*/ 0 w 252"/>
                  <a:gd name="T3" fmla="*/ 0 h 62"/>
                  <a:gd name="T4" fmla="*/ 0 w 252"/>
                  <a:gd name="T5" fmla="*/ 62 h 62"/>
                  <a:gd name="T6" fmla="*/ 212 w 252"/>
                  <a:gd name="T7" fmla="*/ 62 h 62"/>
                  <a:gd name="T8" fmla="*/ 252 w 252"/>
                  <a:gd name="T9" fmla="*/ 62 h 62"/>
                  <a:gd name="T10" fmla="*/ 252 w 252"/>
                  <a:gd name="T11" fmla="*/ 0 h 62"/>
                </a:gdLst>
                <a:ahLst/>
                <a:cxnLst>
                  <a:cxn ang="0">
                    <a:pos x="T0" y="T1"/>
                  </a:cxn>
                  <a:cxn ang="0">
                    <a:pos x="T2" y="T3"/>
                  </a:cxn>
                  <a:cxn ang="0">
                    <a:pos x="T4" y="T5"/>
                  </a:cxn>
                  <a:cxn ang="0">
                    <a:pos x="T6" y="T7"/>
                  </a:cxn>
                  <a:cxn ang="0">
                    <a:pos x="T8" y="T9"/>
                  </a:cxn>
                  <a:cxn ang="0">
                    <a:pos x="T10" y="T11"/>
                  </a:cxn>
                </a:cxnLst>
                <a:rect l="0" t="0" r="r" b="b"/>
                <a:pathLst>
                  <a:path w="252" h="62">
                    <a:moveTo>
                      <a:pt x="252" y="0"/>
                    </a:moveTo>
                    <a:lnTo>
                      <a:pt x="0" y="0"/>
                    </a:lnTo>
                    <a:lnTo>
                      <a:pt x="0" y="62"/>
                    </a:lnTo>
                    <a:lnTo>
                      <a:pt x="212" y="62"/>
                    </a:lnTo>
                    <a:lnTo>
                      <a:pt x="252" y="62"/>
                    </a:lnTo>
                    <a:lnTo>
                      <a:pt x="252" y="0"/>
                    </a:lnTo>
                    <a:close/>
                  </a:path>
                </a:pathLst>
              </a:custGeom>
              <a:solidFill>
                <a:srgbClr val="003C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a:ln>
                    <a:noFill/>
                  </a:ln>
                  <a:solidFill>
                    <a:srgbClr val="FFFFFF"/>
                  </a:solidFill>
                  <a:effectLst/>
                  <a:uLnTx/>
                  <a:uFillTx/>
                  <a:latin typeface="Segoe UI"/>
                  <a:ea typeface="+mn-ea"/>
                  <a:cs typeface="+mn-cs"/>
                </a:endParaRPr>
              </a:p>
            </p:txBody>
          </p:sp>
          <p:sp>
            <p:nvSpPr>
              <p:cNvPr id="440" name="Freeform 92"/>
              <p:cNvSpPr>
                <a:spLocks/>
              </p:cNvSpPr>
              <p:nvPr/>
            </p:nvSpPr>
            <p:spPr bwMode="auto">
              <a:xfrm>
                <a:off x="5959" y="3047"/>
                <a:ext cx="252" cy="62"/>
              </a:xfrm>
              <a:custGeom>
                <a:avLst/>
                <a:gdLst>
                  <a:gd name="T0" fmla="*/ 252 w 252"/>
                  <a:gd name="T1" fmla="*/ 0 h 62"/>
                  <a:gd name="T2" fmla="*/ 0 w 252"/>
                  <a:gd name="T3" fmla="*/ 0 h 62"/>
                  <a:gd name="T4" fmla="*/ 0 w 252"/>
                  <a:gd name="T5" fmla="*/ 62 h 62"/>
                  <a:gd name="T6" fmla="*/ 212 w 252"/>
                  <a:gd name="T7" fmla="*/ 62 h 62"/>
                  <a:gd name="T8" fmla="*/ 252 w 252"/>
                  <a:gd name="T9" fmla="*/ 62 h 62"/>
                  <a:gd name="T10" fmla="*/ 252 w 252"/>
                  <a:gd name="T11" fmla="*/ 0 h 62"/>
                </a:gdLst>
                <a:ahLst/>
                <a:cxnLst>
                  <a:cxn ang="0">
                    <a:pos x="T0" y="T1"/>
                  </a:cxn>
                  <a:cxn ang="0">
                    <a:pos x="T2" y="T3"/>
                  </a:cxn>
                  <a:cxn ang="0">
                    <a:pos x="T4" y="T5"/>
                  </a:cxn>
                  <a:cxn ang="0">
                    <a:pos x="T6" y="T7"/>
                  </a:cxn>
                  <a:cxn ang="0">
                    <a:pos x="T8" y="T9"/>
                  </a:cxn>
                  <a:cxn ang="0">
                    <a:pos x="T10" y="T11"/>
                  </a:cxn>
                </a:cxnLst>
                <a:rect l="0" t="0" r="r" b="b"/>
                <a:pathLst>
                  <a:path w="252" h="62">
                    <a:moveTo>
                      <a:pt x="252" y="0"/>
                    </a:moveTo>
                    <a:lnTo>
                      <a:pt x="0" y="0"/>
                    </a:lnTo>
                    <a:lnTo>
                      <a:pt x="0" y="62"/>
                    </a:lnTo>
                    <a:lnTo>
                      <a:pt x="212" y="62"/>
                    </a:lnTo>
                    <a:lnTo>
                      <a:pt x="252" y="62"/>
                    </a:lnTo>
                    <a:lnTo>
                      <a:pt x="25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a:ln>
                    <a:noFill/>
                  </a:ln>
                  <a:solidFill>
                    <a:srgbClr val="FFFFFF"/>
                  </a:solidFill>
                  <a:effectLst/>
                  <a:uLnTx/>
                  <a:uFillTx/>
                  <a:latin typeface="Segoe UI"/>
                  <a:ea typeface="+mn-ea"/>
                  <a:cs typeface="+mn-cs"/>
                </a:endParaRPr>
              </a:p>
            </p:txBody>
          </p:sp>
          <p:sp>
            <p:nvSpPr>
              <p:cNvPr id="441" name="Freeform 93"/>
              <p:cNvSpPr>
                <a:spLocks/>
              </p:cNvSpPr>
              <p:nvPr/>
            </p:nvSpPr>
            <p:spPr bwMode="auto">
              <a:xfrm>
                <a:off x="6211" y="3047"/>
                <a:ext cx="61" cy="493"/>
              </a:xfrm>
              <a:custGeom>
                <a:avLst/>
                <a:gdLst>
                  <a:gd name="T0" fmla="*/ 61 w 61"/>
                  <a:gd name="T1" fmla="*/ 0 h 493"/>
                  <a:gd name="T2" fmla="*/ 0 w 61"/>
                  <a:gd name="T3" fmla="*/ 0 h 493"/>
                  <a:gd name="T4" fmla="*/ 0 w 61"/>
                  <a:gd name="T5" fmla="*/ 62 h 493"/>
                  <a:gd name="T6" fmla="*/ 0 w 61"/>
                  <a:gd name="T7" fmla="*/ 62 h 493"/>
                  <a:gd name="T8" fmla="*/ 0 w 61"/>
                  <a:gd name="T9" fmla="*/ 493 h 493"/>
                  <a:gd name="T10" fmla="*/ 61 w 61"/>
                  <a:gd name="T11" fmla="*/ 493 h 493"/>
                  <a:gd name="T12" fmla="*/ 61 w 61"/>
                  <a:gd name="T13" fmla="*/ 7 h 493"/>
                  <a:gd name="T14" fmla="*/ 61 w 61"/>
                  <a:gd name="T15" fmla="*/ 7 h 493"/>
                  <a:gd name="T16" fmla="*/ 61 w 61"/>
                  <a:gd name="T17" fmla="*/ 0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493">
                    <a:moveTo>
                      <a:pt x="61" y="0"/>
                    </a:moveTo>
                    <a:lnTo>
                      <a:pt x="0" y="0"/>
                    </a:lnTo>
                    <a:lnTo>
                      <a:pt x="0" y="62"/>
                    </a:lnTo>
                    <a:lnTo>
                      <a:pt x="0" y="62"/>
                    </a:lnTo>
                    <a:lnTo>
                      <a:pt x="0" y="493"/>
                    </a:lnTo>
                    <a:lnTo>
                      <a:pt x="61" y="493"/>
                    </a:lnTo>
                    <a:lnTo>
                      <a:pt x="61" y="7"/>
                    </a:lnTo>
                    <a:lnTo>
                      <a:pt x="61" y="7"/>
                    </a:lnTo>
                    <a:lnTo>
                      <a:pt x="61" y="0"/>
                    </a:lnTo>
                    <a:close/>
                  </a:path>
                </a:pathLst>
              </a:custGeom>
              <a:solidFill>
                <a:srgbClr val="003C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a:ln>
                    <a:noFill/>
                  </a:ln>
                  <a:solidFill>
                    <a:srgbClr val="FFFFFF"/>
                  </a:solidFill>
                  <a:effectLst/>
                  <a:uLnTx/>
                  <a:uFillTx/>
                  <a:latin typeface="Segoe UI"/>
                  <a:ea typeface="+mn-ea"/>
                  <a:cs typeface="+mn-cs"/>
                </a:endParaRPr>
              </a:p>
            </p:txBody>
          </p:sp>
          <p:sp>
            <p:nvSpPr>
              <p:cNvPr id="442" name="Freeform 94"/>
              <p:cNvSpPr>
                <a:spLocks/>
              </p:cNvSpPr>
              <p:nvPr/>
            </p:nvSpPr>
            <p:spPr bwMode="auto">
              <a:xfrm>
                <a:off x="6211" y="3047"/>
                <a:ext cx="61" cy="493"/>
              </a:xfrm>
              <a:custGeom>
                <a:avLst/>
                <a:gdLst>
                  <a:gd name="T0" fmla="*/ 61 w 61"/>
                  <a:gd name="T1" fmla="*/ 0 h 493"/>
                  <a:gd name="T2" fmla="*/ 0 w 61"/>
                  <a:gd name="T3" fmla="*/ 0 h 493"/>
                  <a:gd name="T4" fmla="*/ 0 w 61"/>
                  <a:gd name="T5" fmla="*/ 62 h 493"/>
                  <a:gd name="T6" fmla="*/ 0 w 61"/>
                  <a:gd name="T7" fmla="*/ 62 h 493"/>
                  <a:gd name="T8" fmla="*/ 0 w 61"/>
                  <a:gd name="T9" fmla="*/ 493 h 493"/>
                  <a:gd name="T10" fmla="*/ 61 w 61"/>
                  <a:gd name="T11" fmla="*/ 493 h 493"/>
                  <a:gd name="T12" fmla="*/ 61 w 61"/>
                  <a:gd name="T13" fmla="*/ 7 h 493"/>
                  <a:gd name="T14" fmla="*/ 61 w 61"/>
                  <a:gd name="T15" fmla="*/ 7 h 493"/>
                  <a:gd name="T16" fmla="*/ 61 w 61"/>
                  <a:gd name="T17" fmla="*/ 0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493">
                    <a:moveTo>
                      <a:pt x="61" y="0"/>
                    </a:moveTo>
                    <a:lnTo>
                      <a:pt x="0" y="0"/>
                    </a:lnTo>
                    <a:lnTo>
                      <a:pt x="0" y="62"/>
                    </a:lnTo>
                    <a:lnTo>
                      <a:pt x="0" y="62"/>
                    </a:lnTo>
                    <a:lnTo>
                      <a:pt x="0" y="493"/>
                    </a:lnTo>
                    <a:lnTo>
                      <a:pt x="61" y="493"/>
                    </a:lnTo>
                    <a:lnTo>
                      <a:pt x="61" y="7"/>
                    </a:lnTo>
                    <a:lnTo>
                      <a:pt x="61" y="7"/>
                    </a:lnTo>
                    <a:lnTo>
                      <a:pt x="6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a:ln>
                    <a:noFill/>
                  </a:ln>
                  <a:solidFill>
                    <a:srgbClr val="FFFFFF"/>
                  </a:solidFill>
                  <a:effectLst/>
                  <a:uLnTx/>
                  <a:uFillTx/>
                  <a:latin typeface="Segoe UI"/>
                  <a:ea typeface="+mn-ea"/>
                  <a:cs typeface="+mn-cs"/>
                </a:endParaRPr>
              </a:p>
            </p:txBody>
          </p:sp>
          <p:sp>
            <p:nvSpPr>
              <p:cNvPr id="443" name="Rectangle 95"/>
              <p:cNvSpPr>
                <a:spLocks noChangeArrowheads="1"/>
              </p:cNvSpPr>
              <p:nvPr/>
            </p:nvSpPr>
            <p:spPr bwMode="auto">
              <a:xfrm>
                <a:off x="6211" y="3540"/>
                <a:ext cx="61" cy="130"/>
              </a:xfrm>
              <a:prstGeom prst="rect">
                <a:avLst/>
              </a:prstGeom>
              <a:solidFill>
                <a:srgbClr val="2E164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a:ln>
                    <a:noFill/>
                  </a:ln>
                  <a:solidFill>
                    <a:srgbClr val="FFFFFF"/>
                  </a:solidFill>
                  <a:effectLst/>
                  <a:uLnTx/>
                  <a:uFillTx/>
                  <a:latin typeface="Segoe UI"/>
                  <a:ea typeface="+mn-ea"/>
                  <a:cs typeface="+mn-cs"/>
                </a:endParaRPr>
              </a:p>
            </p:txBody>
          </p:sp>
          <p:sp>
            <p:nvSpPr>
              <p:cNvPr id="444" name="Rectangle 96"/>
              <p:cNvSpPr>
                <a:spLocks noChangeArrowheads="1"/>
              </p:cNvSpPr>
              <p:nvPr/>
            </p:nvSpPr>
            <p:spPr bwMode="auto">
              <a:xfrm>
                <a:off x="6211" y="3540"/>
                <a:ext cx="61"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a:ln>
                    <a:noFill/>
                  </a:ln>
                  <a:solidFill>
                    <a:srgbClr val="FFFFFF"/>
                  </a:solidFill>
                  <a:effectLst/>
                  <a:uLnTx/>
                  <a:uFillTx/>
                  <a:latin typeface="Segoe UI"/>
                  <a:ea typeface="+mn-ea"/>
                  <a:cs typeface="+mn-cs"/>
                </a:endParaRPr>
              </a:p>
            </p:txBody>
          </p:sp>
          <p:sp>
            <p:nvSpPr>
              <p:cNvPr id="445" name="Rectangle 97"/>
              <p:cNvSpPr>
                <a:spLocks noChangeArrowheads="1"/>
              </p:cNvSpPr>
              <p:nvPr/>
            </p:nvSpPr>
            <p:spPr bwMode="auto">
              <a:xfrm>
                <a:off x="5747" y="3109"/>
                <a:ext cx="120" cy="1"/>
              </a:xfrm>
              <a:prstGeom prst="rect">
                <a:avLst/>
              </a:prstGeom>
              <a:solidFill>
                <a:srgbClr val="0053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a:ln>
                    <a:noFill/>
                  </a:ln>
                  <a:solidFill>
                    <a:srgbClr val="FFFFFF"/>
                  </a:solidFill>
                  <a:effectLst/>
                  <a:uLnTx/>
                  <a:uFillTx/>
                  <a:latin typeface="Segoe UI"/>
                  <a:ea typeface="+mn-ea"/>
                  <a:cs typeface="+mn-cs"/>
                </a:endParaRPr>
              </a:p>
            </p:txBody>
          </p:sp>
          <p:sp>
            <p:nvSpPr>
              <p:cNvPr id="446" name="Rectangle 98"/>
              <p:cNvSpPr>
                <a:spLocks noChangeArrowheads="1"/>
              </p:cNvSpPr>
              <p:nvPr/>
            </p:nvSpPr>
            <p:spPr bwMode="auto">
              <a:xfrm>
                <a:off x="5747" y="3109"/>
                <a:ext cx="120" cy="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a:ln>
                    <a:noFill/>
                  </a:ln>
                  <a:solidFill>
                    <a:srgbClr val="FFFFFF"/>
                  </a:solidFill>
                  <a:effectLst/>
                  <a:uLnTx/>
                  <a:uFillTx/>
                  <a:latin typeface="Segoe UI"/>
                  <a:ea typeface="+mn-ea"/>
                  <a:cs typeface="+mn-cs"/>
                </a:endParaRPr>
              </a:p>
            </p:txBody>
          </p:sp>
          <p:sp>
            <p:nvSpPr>
              <p:cNvPr id="447" name="Rectangle 99"/>
              <p:cNvSpPr>
                <a:spLocks noChangeArrowheads="1"/>
              </p:cNvSpPr>
              <p:nvPr/>
            </p:nvSpPr>
            <p:spPr bwMode="auto">
              <a:xfrm>
                <a:off x="5747" y="3047"/>
                <a:ext cx="120" cy="62"/>
              </a:xfrm>
              <a:prstGeom prst="rect">
                <a:avLst/>
              </a:prstGeom>
              <a:solidFill>
                <a:srgbClr val="003C6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a:ln>
                    <a:noFill/>
                  </a:ln>
                  <a:solidFill>
                    <a:srgbClr val="FFFFFF"/>
                  </a:solidFill>
                  <a:effectLst/>
                  <a:uLnTx/>
                  <a:uFillTx/>
                  <a:latin typeface="Segoe UI"/>
                  <a:ea typeface="+mn-ea"/>
                  <a:cs typeface="+mn-cs"/>
                </a:endParaRPr>
              </a:p>
            </p:txBody>
          </p:sp>
          <p:sp>
            <p:nvSpPr>
              <p:cNvPr id="448" name="Rectangle 100"/>
              <p:cNvSpPr>
                <a:spLocks noChangeArrowheads="1"/>
              </p:cNvSpPr>
              <p:nvPr/>
            </p:nvSpPr>
            <p:spPr bwMode="auto">
              <a:xfrm>
                <a:off x="5747" y="3047"/>
                <a:ext cx="120" cy="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a:ln>
                    <a:noFill/>
                  </a:ln>
                  <a:solidFill>
                    <a:srgbClr val="FFFFFF"/>
                  </a:solidFill>
                  <a:effectLst/>
                  <a:uLnTx/>
                  <a:uFillTx/>
                  <a:latin typeface="Segoe UI"/>
                  <a:ea typeface="+mn-ea"/>
                  <a:cs typeface="+mn-cs"/>
                </a:endParaRPr>
              </a:p>
            </p:txBody>
          </p:sp>
          <p:sp>
            <p:nvSpPr>
              <p:cNvPr id="449" name="Rectangle 101"/>
              <p:cNvSpPr>
                <a:spLocks noChangeArrowheads="1"/>
              </p:cNvSpPr>
              <p:nvPr/>
            </p:nvSpPr>
            <p:spPr bwMode="auto">
              <a:xfrm>
                <a:off x="6331" y="2648"/>
                <a:ext cx="92" cy="1022"/>
              </a:xfrm>
              <a:prstGeom prst="rect">
                <a:avLst/>
              </a:prstGeom>
              <a:solidFill>
                <a:srgbClr val="0072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a:ln>
                    <a:noFill/>
                  </a:ln>
                  <a:solidFill>
                    <a:srgbClr val="FFFFFF"/>
                  </a:solidFill>
                  <a:effectLst/>
                  <a:uLnTx/>
                  <a:uFillTx/>
                  <a:latin typeface="Segoe UI"/>
                  <a:ea typeface="+mn-ea"/>
                  <a:cs typeface="+mn-cs"/>
                </a:endParaRPr>
              </a:p>
            </p:txBody>
          </p:sp>
          <p:sp>
            <p:nvSpPr>
              <p:cNvPr id="450" name="Rectangle 102"/>
              <p:cNvSpPr>
                <a:spLocks noChangeArrowheads="1"/>
              </p:cNvSpPr>
              <p:nvPr/>
            </p:nvSpPr>
            <p:spPr bwMode="auto">
              <a:xfrm>
                <a:off x="6331" y="2648"/>
                <a:ext cx="92" cy="10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a:ln>
                    <a:noFill/>
                  </a:ln>
                  <a:solidFill>
                    <a:srgbClr val="FFFFFF"/>
                  </a:solidFill>
                  <a:effectLst/>
                  <a:uLnTx/>
                  <a:uFillTx/>
                  <a:latin typeface="Segoe UI"/>
                  <a:ea typeface="+mn-ea"/>
                  <a:cs typeface="+mn-cs"/>
                </a:endParaRPr>
              </a:p>
            </p:txBody>
          </p:sp>
          <p:sp>
            <p:nvSpPr>
              <p:cNvPr id="451" name="Rectangle 103"/>
              <p:cNvSpPr>
                <a:spLocks noChangeArrowheads="1"/>
              </p:cNvSpPr>
              <p:nvPr/>
            </p:nvSpPr>
            <p:spPr bwMode="auto">
              <a:xfrm>
                <a:off x="7149" y="2648"/>
                <a:ext cx="92" cy="1022"/>
              </a:xfrm>
              <a:prstGeom prst="rect">
                <a:avLst/>
              </a:prstGeom>
              <a:solidFill>
                <a:srgbClr val="0072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a:ln>
                    <a:noFill/>
                  </a:ln>
                  <a:solidFill>
                    <a:srgbClr val="FFFFFF"/>
                  </a:solidFill>
                  <a:effectLst/>
                  <a:uLnTx/>
                  <a:uFillTx/>
                  <a:latin typeface="Segoe UI"/>
                  <a:ea typeface="+mn-ea"/>
                  <a:cs typeface="+mn-cs"/>
                </a:endParaRPr>
              </a:p>
            </p:txBody>
          </p:sp>
          <p:sp>
            <p:nvSpPr>
              <p:cNvPr id="452" name="Rectangle 104"/>
              <p:cNvSpPr>
                <a:spLocks noChangeArrowheads="1"/>
              </p:cNvSpPr>
              <p:nvPr/>
            </p:nvSpPr>
            <p:spPr bwMode="auto">
              <a:xfrm>
                <a:off x="7149" y="2648"/>
                <a:ext cx="92" cy="10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a:ln>
                    <a:noFill/>
                  </a:ln>
                  <a:solidFill>
                    <a:srgbClr val="FFFFFF"/>
                  </a:solidFill>
                  <a:effectLst/>
                  <a:uLnTx/>
                  <a:uFillTx/>
                  <a:latin typeface="Segoe UI"/>
                  <a:ea typeface="+mn-ea"/>
                  <a:cs typeface="+mn-cs"/>
                </a:endParaRPr>
              </a:p>
            </p:txBody>
          </p:sp>
          <p:sp>
            <p:nvSpPr>
              <p:cNvPr id="453" name="Freeform 105"/>
              <p:cNvSpPr>
                <a:spLocks/>
              </p:cNvSpPr>
              <p:nvPr/>
            </p:nvSpPr>
            <p:spPr bwMode="auto">
              <a:xfrm>
                <a:off x="6378" y="2678"/>
                <a:ext cx="45" cy="992"/>
              </a:xfrm>
              <a:custGeom>
                <a:avLst/>
                <a:gdLst>
                  <a:gd name="T0" fmla="*/ 45 w 45"/>
                  <a:gd name="T1" fmla="*/ 0 h 992"/>
                  <a:gd name="T2" fmla="*/ 0 w 45"/>
                  <a:gd name="T3" fmla="*/ 0 h 992"/>
                  <a:gd name="T4" fmla="*/ 0 w 45"/>
                  <a:gd name="T5" fmla="*/ 992 h 992"/>
                  <a:gd name="T6" fmla="*/ 45 w 45"/>
                  <a:gd name="T7" fmla="*/ 992 h 992"/>
                  <a:gd name="T8" fmla="*/ 45 w 45"/>
                  <a:gd name="T9" fmla="*/ 862 h 992"/>
                  <a:gd name="T10" fmla="*/ 45 w 45"/>
                  <a:gd name="T11" fmla="*/ 369 h 992"/>
                  <a:gd name="T12" fmla="*/ 45 w 45"/>
                  <a:gd name="T13" fmla="*/ 300 h 992"/>
                  <a:gd name="T14" fmla="*/ 45 w 45"/>
                  <a:gd name="T15" fmla="*/ 0 h 9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 h="992">
                    <a:moveTo>
                      <a:pt x="45" y="0"/>
                    </a:moveTo>
                    <a:lnTo>
                      <a:pt x="0" y="0"/>
                    </a:lnTo>
                    <a:lnTo>
                      <a:pt x="0" y="992"/>
                    </a:lnTo>
                    <a:lnTo>
                      <a:pt x="45" y="992"/>
                    </a:lnTo>
                    <a:lnTo>
                      <a:pt x="45" y="862"/>
                    </a:lnTo>
                    <a:lnTo>
                      <a:pt x="45" y="369"/>
                    </a:lnTo>
                    <a:lnTo>
                      <a:pt x="45" y="300"/>
                    </a:lnTo>
                    <a:lnTo>
                      <a:pt x="45" y="0"/>
                    </a:lnTo>
                    <a:close/>
                  </a:path>
                </a:pathLst>
              </a:custGeom>
              <a:solidFill>
                <a:srgbClr val="0066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a:ln>
                    <a:noFill/>
                  </a:ln>
                  <a:solidFill>
                    <a:srgbClr val="FFFFFF"/>
                  </a:solidFill>
                  <a:effectLst/>
                  <a:uLnTx/>
                  <a:uFillTx/>
                  <a:latin typeface="Segoe UI"/>
                  <a:ea typeface="+mn-ea"/>
                  <a:cs typeface="+mn-cs"/>
                </a:endParaRPr>
              </a:p>
            </p:txBody>
          </p:sp>
          <p:sp>
            <p:nvSpPr>
              <p:cNvPr id="454" name="Freeform 106"/>
              <p:cNvSpPr>
                <a:spLocks/>
              </p:cNvSpPr>
              <p:nvPr/>
            </p:nvSpPr>
            <p:spPr bwMode="auto">
              <a:xfrm>
                <a:off x="6378" y="2678"/>
                <a:ext cx="45" cy="992"/>
              </a:xfrm>
              <a:custGeom>
                <a:avLst/>
                <a:gdLst>
                  <a:gd name="T0" fmla="*/ 45 w 45"/>
                  <a:gd name="T1" fmla="*/ 0 h 992"/>
                  <a:gd name="T2" fmla="*/ 0 w 45"/>
                  <a:gd name="T3" fmla="*/ 0 h 992"/>
                  <a:gd name="T4" fmla="*/ 0 w 45"/>
                  <a:gd name="T5" fmla="*/ 992 h 992"/>
                  <a:gd name="T6" fmla="*/ 45 w 45"/>
                  <a:gd name="T7" fmla="*/ 992 h 992"/>
                  <a:gd name="T8" fmla="*/ 45 w 45"/>
                  <a:gd name="T9" fmla="*/ 862 h 992"/>
                  <a:gd name="T10" fmla="*/ 45 w 45"/>
                  <a:gd name="T11" fmla="*/ 369 h 992"/>
                  <a:gd name="T12" fmla="*/ 45 w 45"/>
                  <a:gd name="T13" fmla="*/ 300 h 992"/>
                  <a:gd name="T14" fmla="*/ 45 w 45"/>
                  <a:gd name="T15" fmla="*/ 0 h 9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 h="992">
                    <a:moveTo>
                      <a:pt x="45" y="0"/>
                    </a:moveTo>
                    <a:lnTo>
                      <a:pt x="0" y="0"/>
                    </a:lnTo>
                    <a:lnTo>
                      <a:pt x="0" y="992"/>
                    </a:lnTo>
                    <a:lnTo>
                      <a:pt x="45" y="992"/>
                    </a:lnTo>
                    <a:lnTo>
                      <a:pt x="45" y="862"/>
                    </a:lnTo>
                    <a:lnTo>
                      <a:pt x="45" y="369"/>
                    </a:lnTo>
                    <a:lnTo>
                      <a:pt x="45" y="300"/>
                    </a:lnTo>
                    <a:lnTo>
                      <a:pt x="4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a:ln>
                    <a:noFill/>
                  </a:ln>
                  <a:solidFill>
                    <a:srgbClr val="FFFFFF"/>
                  </a:solidFill>
                  <a:effectLst/>
                  <a:uLnTx/>
                  <a:uFillTx/>
                  <a:latin typeface="Segoe UI"/>
                  <a:ea typeface="+mn-ea"/>
                  <a:cs typeface="+mn-cs"/>
                </a:endParaRPr>
              </a:p>
            </p:txBody>
          </p:sp>
          <p:sp>
            <p:nvSpPr>
              <p:cNvPr id="455" name="Freeform 107"/>
              <p:cNvSpPr>
                <a:spLocks/>
              </p:cNvSpPr>
              <p:nvPr/>
            </p:nvSpPr>
            <p:spPr bwMode="auto">
              <a:xfrm>
                <a:off x="7194" y="2678"/>
                <a:ext cx="47" cy="990"/>
              </a:xfrm>
              <a:custGeom>
                <a:avLst/>
                <a:gdLst>
                  <a:gd name="T0" fmla="*/ 47 w 47"/>
                  <a:gd name="T1" fmla="*/ 0 h 990"/>
                  <a:gd name="T2" fmla="*/ 0 w 47"/>
                  <a:gd name="T3" fmla="*/ 0 h 990"/>
                  <a:gd name="T4" fmla="*/ 0 w 47"/>
                  <a:gd name="T5" fmla="*/ 990 h 990"/>
                  <a:gd name="T6" fmla="*/ 47 w 47"/>
                  <a:gd name="T7" fmla="*/ 990 h 990"/>
                  <a:gd name="T8" fmla="*/ 47 w 47"/>
                  <a:gd name="T9" fmla="*/ 913 h 990"/>
                  <a:gd name="T10" fmla="*/ 47 w 47"/>
                  <a:gd name="T11" fmla="*/ 0 h 990"/>
                </a:gdLst>
                <a:ahLst/>
                <a:cxnLst>
                  <a:cxn ang="0">
                    <a:pos x="T0" y="T1"/>
                  </a:cxn>
                  <a:cxn ang="0">
                    <a:pos x="T2" y="T3"/>
                  </a:cxn>
                  <a:cxn ang="0">
                    <a:pos x="T4" y="T5"/>
                  </a:cxn>
                  <a:cxn ang="0">
                    <a:pos x="T6" y="T7"/>
                  </a:cxn>
                  <a:cxn ang="0">
                    <a:pos x="T8" y="T9"/>
                  </a:cxn>
                  <a:cxn ang="0">
                    <a:pos x="T10" y="T11"/>
                  </a:cxn>
                </a:cxnLst>
                <a:rect l="0" t="0" r="r" b="b"/>
                <a:pathLst>
                  <a:path w="47" h="990">
                    <a:moveTo>
                      <a:pt x="47" y="0"/>
                    </a:moveTo>
                    <a:lnTo>
                      <a:pt x="0" y="0"/>
                    </a:lnTo>
                    <a:lnTo>
                      <a:pt x="0" y="990"/>
                    </a:lnTo>
                    <a:lnTo>
                      <a:pt x="47" y="990"/>
                    </a:lnTo>
                    <a:lnTo>
                      <a:pt x="47" y="913"/>
                    </a:lnTo>
                    <a:lnTo>
                      <a:pt x="47" y="0"/>
                    </a:lnTo>
                    <a:close/>
                  </a:path>
                </a:pathLst>
              </a:custGeom>
              <a:solidFill>
                <a:srgbClr val="0066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a:ln>
                    <a:noFill/>
                  </a:ln>
                  <a:solidFill>
                    <a:srgbClr val="FFFFFF"/>
                  </a:solidFill>
                  <a:effectLst/>
                  <a:uLnTx/>
                  <a:uFillTx/>
                  <a:latin typeface="Segoe UI"/>
                  <a:ea typeface="+mn-ea"/>
                  <a:cs typeface="+mn-cs"/>
                </a:endParaRPr>
              </a:p>
            </p:txBody>
          </p:sp>
          <p:sp>
            <p:nvSpPr>
              <p:cNvPr id="456" name="Freeform 108"/>
              <p:cNvSpPr>
                <a:spLocks/>
              </p:cNvSpPr>
              <p:nvPr/>
            </p:nvSpPr>
            <p:spPr bwMode="auto">
              <a:xfrm>
                <a:off x="7194" y="2678"/>
                <a:ext cx="47" cy="990"/>
              </a:xfrm>
              <a:custGeom>
                <a:avLst/>
                <a:gdLst>
                  <a:gd name="T0" fmla="*/ 47 w 47"/>
                  <a:gd name="T1" fmla="*/ 0 h 990"/>
                  <a:gd name="T2" fmla="*/ 0 w 47"/>
                  <a:gd name="T3" fmla="*/ 0 h 990"/>
                  <a:gd name="T4" fmla="*/ 0 w 47"/>
                  <a:gd name="T5" fmla="*/ 990 h 990"/>
                  <a:gd name="T6" fmla="*/ 47 w 47"/>
                  <a:gd name="T7" fmla="*/ 990 h 990"/>
                  <a:gd name="T8" fmla="*/ 47 w 47"/>
                  <a:gd name="T9" fmla="*/ 913 h 990"/>
                  <a:gd name="T10" fmla="*/ 47 w 47"/>
                  <a:gd name="T11" fmla="*/ 0 h 990"/>
                </a:gdLst>
                <a:ahLst/>
                <a:cxnLst>
                  <a:cxn ang="0">
                    <a:pos x="T0" y="T1"/>
                  </a:cxn>
                  <a:cxn ang="0">
                    <a:pos x="T2" y="T3"/>
                  </a:cxn>
                  <a:cxn ang="0">
                    <a:pos x="T4" y="T5"/>
                  </a:cxn>
                  <a:cxn ang="0">
                    <a:pos x="T6" y="T7"/>
                  </a:cxn>
                  <a:cxn ang="0">
                    <a:pos x="T8" y="T9"/>
                  </a:cxn>
                  <a:cxn ang="0">
                    <a:pos x="T10" y="T11"/>
                  </a:cxn>
                </a:cxnLst>
                <a:rect l="0" t="0" r="r" b="b"/>
                <a:pathLst>
                  <a:path w="47" h="990">
                    <a:moveTo>
                      <a:pt x="47" y="0"/>
                    </a:moveTo>
                    <a:lnTo>
                      <a:pt x="0" y="0"/>
                    </a:lnTo>
                    <a:lnTo>
                      <a:pt x="0" y="990"/>
                    </a:lnTo>
                    <a:lnTo>
                      <a:pt x="47" y="990"/>
                    </a:lnTo>
                    <a:lnTo>
                      <a:pt x="47" y="913"/>
                    </a:lnTo>
                    <a:lnTo>
                      <a:pt x="4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a:ln>
                    <a:noFill/>
                  </a:ln>
                  <a:solidFill>
                    <a:srgbClr val="FFFFFF"/>
                  </a:solidFill>
                  <a:effectLst/>
                  <a:uLnTx/>
                  <a:uFillTx/>
                  <a:latin typeface="Segoe UI"/>
                  <a:ea typeface="+mn-ea"/>
                  <a:cs typeface="+mn-cs"/>
                </a:endParaRPr>
              </a:p>
            </p:txBody>
          </p:sp>
          <p:sp>
            <p:nvSpPr>
              <p:cNvPr id="457" name="Rectangle 109"/>
              <p:cNvSpPr>
                <a:spLocks noChangeArrowheads="1"/>
              </p:cNvSpPr>
              <p:nvPr/>
            </p:nvSpPr>
            <p:spPr bwMode="auto">
              <a:xfrm>
                <a:off x="6686" y="2648"/>
                <a:ext cx="92" cy="1022"/>
              </a:xfrm>
              <a:prstGeom prst="rect">
                <a:avLst/>
              </a:prstGeom>
              <a:solidFill>
                <a:srgbClr val="0072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a:ln>
                    <a:noFill/>
                  </a:ln>
                  <a:solidFill>
                    <a:srgbClr val="FFFFFF"/>
                  </a:solidFill>
                  <a:effectLst/>
                  <a:uLnTx/>
                  <a:uFillTx/>
                  <a:latin typeface="Segoe UI"/>
                  <a:ea typeface="+mn-ea"/>
                  <a:cs typeface="+mn-cs"/>
                </a:endParaRPr>
              </a:p>
            </p:txBody>
          </p:sp>
          <p:sp>
            <p:nvSpPr>
              <p:cNvPr id="458" name="Rectangle 110"/>
              <p:cNvSpPr>
                <a:spLocks noChangeArrowheads="1"/>
              </p:cNvSpPr>
              <p:nvPr/>
            </p:nvSpPr>
            <p:spPr bwMode="auto">
              <a:xfrm>
                <a:off x="6686" y="2648"/>
                <a:ext cx="92" cy="10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a:ln>
                    <a:noFill/>
                  </a:ln>
                  <a:solidFill>
                    <a:srgbClr val="FFFFFF"/>
                  </a:solidFill>
                  <a:effectLst/>
                  <a:uLnTx/>
                  <a:uFillTx/>
                  <a:latin typeface="Segoe UI"/>
                  <a:ea typeface="+mn-ea"/>
                  <a:cs typeface="+mn-cs"/>
                </a:endParaRPr>
              </a:p>
            </p:txBody>
          </p:sp>
          <p:sp>
            <p:nvSpPr>
              <p:cNvPr id="459" name="Freeform 111"/>
              <p:cNvSpPr>
                <a:spLocks/>
              </p:cNvSpPr>
              <p:nvPr/>
            </p:nvSpPr>
            <p:spPr bwMode="auto">
              <a:xfrm>
                <a:off x="6733" y="2678"/>
                <a:ext cx="45" cy="992"/>
              </a:xfrm>
              <a:custGeom>
                <a:avLst/>
                <a:gdLst>
                  <a:gd name="T0" fmla="*/ 45 w 45"/>
                  <a:gd name="T1" fmla="*/ 0 h 992"/>
                  <a:gd name="T2" fmla="*/ 0 w 45"/>
                  <a:gd name="T3" fmla="*/ 0 h 992"/>
                  <a:gd name="T4" fmla="*/ 0 w 45"/>
                  <a:gd name="T5" fmla="*/ 992 h 992"/>
                  <a:gd name="T6" fmla="*/ 45 w 45"/>
                  <a:gd name="T7" fmla="*/ 992 h 992"/>
                  <a:gd name="T8" fmla="*/ 45 w 45"/>
                  <a:gd name="T9" fmla="*/ 913 h 992"/>
                  <a:gd name="T10" fmla="*/ 45 w 45"/>
                  <a:gd name="T11" fmla="*/ 0 h 992"/>
                </a:gdLst>
                <a:ahLst/>
                <a:cxnLst>
                  <a:cxn ang="0">
                    <a:pos x="T0" y="T1"/>
                  </a:cxn>
                  <a:cxn ang="0">
                    <a:pos x="T2" y="T3"/>
                  </a:cxn>
                  <a:cxn ang="0">
                    <a:pos x="T4" y="T5"/>
                  </a:cxn>
                  <a:cxn ang="0">
                    <a:pos x="T6" y="T7"/>
                  </a:cxn>
                  <a:cxn ang="0">
                    <a:pos x="T8" y="T9"/>
                  </a:cxn>
                  <a:cxn ang="0">
                    <a:pos x="T10" y="T11"/>
                  </a:cxn>
                </a:cxnLst>
                <a:rect l="0" t="0" r="r" b="b"/>
                <a:pathLst>
                  <a:path w="45" h="992">
                    <a:moveTo>
                      <a:pt x="45" y="0"/>
                    </a:moveTo>
                    <a:lnTo>
                      <a:pt x="0" y="0"/>
                    </a:lnTo>
                    <a:lnTo>
                      <a:pt x="0" y="992"/>
                    </a:lnTo>
                    <a:lnTo>
                      <a:pt x="45" y="992"/>
                    </a:lnTo>
                    <a:lnTo>
                      <a:pt x="45" y="913"/>
                    </a:lnTo>
                    <a:lnTo>
                      <a:pt x="45" y="0"/>
                    </a:lnTo>
                    <a:close/>
                  </a:path>
                </a:pathLst>
              </a:custGeom>
              <a:solidFill>
                <a:srgbClr val="0066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a:ln>
                    <a:noFill/>
                  </a:ln>
                  <a:solidFill>
                    <a:srgbClr val="FFFFFF"/>
                  </a:solidFill>
                  <a:effectLst/>
                  <a:uLnTx/>
                  <a:uFillTx/>
                  <a:latin typeface="Segoe UI"/>
                  <a:ea typeface="+mn-ea"/>
                  <a:cs typeface="+mn-cs"/>
                </a:endParaRPr>
              </a:p>
            </p:txBody>
          </p:sp>
          <p:sp>
            <p:nvSpPr>
              <p:cNvPr id="460" name="Freeform 112"/>
              <p:cNvSpPr>
                <a:spLocks/>
              </p:cNvSpPr>
              <p:nvPr/>
            </p:nvSpPr>
            <p:spPr bwMode="auto">
              <a:xfrm>
                <a:off x="6733" y="2678"/>
                <a:ext cx="45" cy="992"/>
              </a:xfrm>
              <a:custGeom>
                <a:avLst/>
                <a:gdLst>
                  <a:gd name="T0" fmla="*/ 45 w 45"/>
                  <a:gd name="T1" fmla="*/ 0 h 992"/>
                  <a:gd name="T2" fmla="*/ 0 w 45"/>
                  <a:gd name="T3" fmla="*/ 0 h 992"/>
                  <a:gd name="T4" fmla="*/ 0 w 45"/>
                  <a:gd name="T5" fmla="*/ 992 h 992"/>
                  <a:gd name="T6" fmla="*/ 45 w 45"/>
                  <a:gd name="T7" fmla="*/ 992 h 992"/>
                  <a:gd name="T8" fmla="*/ 45 w 45"/>
                  <a:gd name="T9" fmla="*/ 913 h 992"/>
                  <a:gd name="T10" fmla="*/ 45 w 45"/>
                  <a:gd name="T11" fmla="*/ 0 h 992"/>
                </a:gdLst>
                <a:ahLst/>
                <a:cxnLst>
                  <a:cxn ang="0">
                    <a:pos x="T0" y="T1"/>
                  </a:cxn>
                  <a:cxn ang="0">
                    <a:pos x="T2" y="T3"/>
                  </a:cxn>
                  <a:cxn ang="0">
                    <a:pos x="T4" y="T5"/>
                  </a:cxn>
                  <a:cxn ang="0">
                    <a:pos x="T6" y="T7"/>
                  </a:cxn>
                  <a:cxn ang="0">
                    <a:pos x="T8" y="T9"/>
                  </a:cxn>
                  <a:cxn ang="0">
                    <a:pos x="T10" y="T11"/>
                  </a:cxn>
                </a:cxnLst>
                <a:rect l="0" t="0" r="r" b="b"/>
                <a:pathLst>
                  <a:path w="45" h="992">
                    <a:moveTo>
                      <a:pt x="45" y="0"/>
                    </a:moveTo>
                    <a:lnTo>
                      <a:pt x="0" y="0"/>
                    </a:lnTo>
                    <a:lnTo>
                      <a:pt x="0" y="992"/>
                    </a:lnTo>
                    <a:lnTo>
                      <a:pt x="45" y="992"/>
                    </a:lnTo>
                    <a:lnTo>
                      <a:pt x="45" y="913"/>
                    </a:lnTo>
                    <a:lnTo>
                      <a:pt x="4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a:ln>
                    <a:noFill/>
                  </a:ln>
                  <a:solidFill>
                    <a:srgbClr val="FFFFFF"/>
                  </a:solidFill>
                  <a:effectLst/>
                  <a:uLnTx/>
                  <a:uFillTx/>
                  <a:latin typeface="Segoe UI"/>
                  <a:ea typeface="+mn-ea"/>
                  <a:cs typeface="+mn-cs"/>
                </a:endParaRPr>
              </a:p>
            </p:txBody>
          </p:sp>
          <p:sp>
            <p:nvSpPr>
              <p:cNvPr id="461" name="Rectangle 113"/>
              <p:cNvSpPr>
                <a:spLocks noChangeArrowheads="1"/>
              </p:cNvSpPr>
              <p:nvPr/>
            </p:nvSpPr>
            <p:spPr bwMode="auto">
              <a:xfrm>
                <a:off x="6223" y="2582"/>
                <a:ext cx="93" cy="397"/>
              </a:xfrm>
              <a:prstGeom prst="rect">
                <a:avLst/>
              </a:prstGeom>
              <a:solidFill>
                <a:srgbClr val="00B294"/>
              </a:solidFill>
            </p:spPr>
            <p:txBody>
              <a:bodyPr wrap="square" tIns="146258" bIns="146258">
                <a:noAutofit/>
              </a:bodyPr>
              <a:lstStyle/>
              <a:p>
                <a:pPr marL="0" marR="0" lvl="0" indent="0" algn="l" defTabSz="400156" rtl="0" eaLnBrk="1" fontAlgn="auto" latinLnBrk="0" hangingPunct="1">
                  <a:lnSpc>
                    <a:spcPct val="100000"/>
                  </a:lnSpc>
                  <a:spcBef>
                    <a:spcPts val="900"/>
                  </a:spcBef>
                  <a:spcAft>
                    <a:spcPts val="0"/>
                  </a:spcAft>
                  <a:buClr>
                    <a:srgbClr val="616161"/>
                  </a:buClr>
                  <a:buSzTx/>
                  <a:buFontTx/>
                  <a:buNone/>
                  <a:tabLst/>
                  <a:defRPr/>
                </a:pPr>
                <a:endParaRPr kumimoji="0" lang="en-US" sz="3263" b="0" i="0" u="none" strike="noStrike" kern="0" cap="none" spc="0" normalizeH="0" baseline="0" noProof="0">
                  <a:ln>
                    <a:noFill/>
                  </a:ln>
                  <a:solidFill>
                    <a:srgbClr val="FFFFFF"/>
                  </a:solidFill>
                  <a:effectLst/>
                  <a:uLnTx/>
                  <a:uFillTx/>
                  <a:latin typeface="Segoe UI Light"/>
                  <a:ea typeface="+mn-ea"/>
                  <a:cs typeface="Segoe UI Light"/>
                </a:endParaRPr>
              </a:p>
            </p:txBody>
          </p:sp>
          <p:sp>
            <p:nvSpPr>
              <p:cNvPr id="462" name="Rectangle 114"/>
              <p:cNvSpPr>
                <a:spLocks noChangeArrowheads="1"/>
              </p:cNvSpPr>
              <p:nvPr/>
            </p:nvSpPr>
            <p:spPr bwMode="auto">
              <a:xfrm>
                <a:off x="6223" y="2582"/>
                <a:ext cx="93" cy="3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a:ln>
                    <a:noFill/>
                  </a:ln>
                  <a:solidFill>
                    <a:srgbClr val="FFFFFF"/>
                  </a:solidFill>
                  <a:effectLst/>
                  <a:uLnTx/>
                  <a:uFillTx/>
                  <a:latin typeface="Segoe UI"/>
                  <a:ea typeface="+mn-ea"/>
                  <a:cs typeface="+mn-cs"/>
                </a:endParaRPr>
              </a:p>
            </p:txBody>
          </p:sp>
          <p:sp>
            <p:nvSpPr>
              <p:cNvPr id="463" name="Rectangle 115"/>
              <p:cNvSpPr>
                <a:spLocks noChangeArrowheads="1"/>
              </p:cNvSpPr>
              <p:nvPr/>
            </p:nvSpPr>
            <p:spPr bwMode="auto">
              <a:xfrm>
                <a:off x="5747" y="2553"/>
                <a:ext cx="1" cy="309"/>
              </a:xfrm>
              <a:prstGeom prst="rect">
                <a:avLst/>
              </a:prstGeom>
              <a:solidFill>
                <a:srgbClr val="00612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a:ln>
                    <a:noFill/>
                  </a:ln>
                  <a:solidFill>
                    <a:srgbClr val="FFFFFF"/>
                  </a:solidFill>
                  <a:effectLst/>
                  <a:uLnTx/>
                  <a:uFillTx/>
                  <a:latin typeface="Segoe UI"/>
                  <a:ea typeface="+mn-ea"/>
                  <a:cs typeface="+mn-cs"/>
                </a:endParaRPr>
              </a:p>
            </p:txBody>
          </p:sp>
          <p:sp>
            <p:nvSpPr>
              <p:cNvPr id="464" name="Freeform 116"/>
              <p:cNvSpPr>
                <a:spLocks/>
              </p:cNvSpPr>
              <p:nvPr/>
            </p:nvSpPr>
            <p:spPr bwMode="auto">
              <a:xfrm>
                <a:off x="5747" y="2553"/>
                <a:ext cx="0" cy="309"/>
              </a:xfrm>
              <a:custGeom>
                <a:avLst/>
                <a:gdLst>
                  <a:gd name="T0" fmla="*/ 0 h 309"/>
                  <a:gd name="T1" fmla="*/ 309 h 309"/>
                  <a:gd name="T2" fmla="*/ 309 h 309"/>
                  <a:gd name="T3" fmla="*/ 0 h 309"/>
                </a:gdLst>
                <a:ahLst/>
                <a:cxnLst>
                  <a:cxn ang="0">
                    <a:pos x="0" y="T0"/>
                  </a:cxn>
                  <a:cxn ang="0">
                    <a:pos x="0" y="T1"/>
                  </a:cxn>
                  <a:cxn ang="0">
                    <a:pos x="0" y="T2"/>
                  </a:cxn>
                  <a:cxn ang="0">
                    <a:pos x="0" y="T3"/>
                  </a:cxn>
                </a:cxnLst>
                <a:rect l="0" t="0" r="r" b="b"/>
                <a:pathLst>
                  <a:path h="309">
                    <a:moveTo>
                      <a:pt x="0" y="0"/>
                    </a:moveTo>
                    <a:lnTo>
                      <a:pt x="0" y="309"/>
                    </a:lnTo>
                    <a:lnTo>
                      <a:pt x="0" y="309"/>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a:ln>
                    <a:noFill/>
                  </a:ln>
                  <a:solidFill>
                    <a:srgbClr val="FFFFFF"/>
                  </a:solidFill>
                  <a:effectLst/>
                  <a:uLnTx/>
                  <a:uFillTx/>
                  <a:latin typeface="Segoe UI"/>
                  <a:ea typeface="+mn-ea"/>
                  <a:cs typeface="+mn-cs"/>
                </a:endParaRPr>
              </a:p>
            </p:txBody>
          </p:sp>
          <p:sp>
            <p:nvSpPr>
              <p:cNvPr id="465" name="Freeform 117"/>
              <p:cNvSpPr>
                <a:spLocks/>
              </p:cNvSpPr>
              <p:nvPr/>
            </p:nvSpPr>
            <p:spPr bwMode="auto">
              <a:xfrm>
                <a:off x="5747" y="2862"/>
                <a:ext cx="0" cy="117"/>
              </a:xfrm>
              <a:custGeom>
                <a:avLst/>
                <a:gdLst>
                  <a:gd name="T0" fmla="*/ 0 h 117"/>
                  <a:gd name="T1" fmla="*/ 0 h 117"/>
                  <a:gd name="T2" fmla="*/ 117 h 117"/>
                  <a:gd name="T3" fmla="*/ 117 h 117"/>
                  <a:gd name="T4" fmla="*/ 116 h 117"/>
                  <a:gd name="T5" fmla="*/ 0 h 117"/>
                </a:gdLst>
                <a:ahLst/>
                <a:cxnLst>
                  <a:cxn ang="0">
                    <a:pos x="0" y="T0"/>
                  </a:cxn>
                  <a:cxn ang="0">
                    <a:pos x="0" y="T1"/>
                  </a:cxn>
                  <a:cxn ang="0">
                    <a:pos x="0" y="T2"/>
                  </a:cxn>
                  <a:cxn ang="0">
                    <a:pos x="0" y="T3"/>
                  </a:cxn>
                  <a:cxn ang="0">
                    <a:pos x="0" y="T4"/>
                  </a:cxn>
                  <a:cxn ang="0">
                    <a:pos x="0" y="T5"/>
                  </a:cxn>
                </a:cxnLst>
                <a:rect l="0" t="0" r="r" b="b"/>
                <a:pathLst>
                  <a:path h="117">
                    <a:moveTo>
                      <a:pt x="0" y="0"/>
                    </a:moveTo>
                    <a:lnTo>
                      <a:pt x="0" y="0"/>
                    </a:lnTo>
                    <a:lnTo>
                      <a:pt x="0" y="117"/>
                    </a:lnTo>
                    <a:lnTo>
                      <a:pt x="0" y="117"/>
                    </a:lnTo>
                    <a:lnTo>
                      <a:pt x="0" y="116"/>
                    </a:lnTo>
                    <a:lnTo>
                      <a:pt x="0" y="0"/>
                    </a:lnTo>
                    <a:close/>
                  </a:path>
                </a:pathLst>
              </a:custGeom>
              <a:solidFill>
                <a:srgbClr val="0053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a:ln>
                    <a:noFill/>
                  </a:ln>
                  <a:solidFill>
                    <a:srgbClr val="FFFFFF"/>
                  </a:solidFill>
                  <a:effectLst/>
                  <a:uLnTx/>
                  <a:uFillTx/>
                  <a:latin typeface="Segoe UI"/>
                  <a:ea typeface="+mn-ea"/>
                  <a:cs typeface="+mn-cs"/>
                </a:endParaRPr>
              </a:p>
            </p:txBody>
          </p:sp>
          <p:sp>
            <p:nvSpPr>
              <p:cNvPr id="466" name="Freeform 118"/>
              <p:cNvSpPr>
                <a:spLocks/>
              </p:cNvSpPr>
              <p:nvPr/>
            </p:nvSpPr>
            <p:spPr bwMode="auto">
              <a:xfrm>
                <a:off x="5747" y="2862"/>
                <a:ext cx="0" cy="117"/>
              </a:xfrm>
              <a:custGeom>
                <a:avLst/>
                <a:gdLst>
                  <a:gd name="T0" fmla="*/ 0 h 117"/>
                  <a:gd name="T1" fmla="*/ 0 h 117"/>
                  <a:gd name="T2" fmla="*/ 117 h 117"/>
                  <a:gd name="T3" fmla="*/ 117 h 117"/>
                  <a:gd name="T4" fmla="*/ 116 h 117"/>
                  <a:gd name="T5" fmla="*/ 0 h 117"/>
                </a:gdLst>
                <a:ahLst/>
                <a:cxnLst>
                  <a:cxn ang="0">
                    <a:pos x="0" y="T0"/>
                  </a:cxn>
                  <a:cxn ang="0">
                    <a:pos x="0" y="T1"/>
                  </a:cxn>
                  <a:cxn ang="0">
                    <a:pos x="0" y="T2"/>
                  </a:cxn>
                  <a:cxn ang="0">
                    <a:pos x="0" y="T3"/>
                  </a:cxn>
                  <a:cxn ang="0">
                    <a:pos x="0" y="T4"/>
                  </a:cxn>
                  <a:cxn ang="0">
                    <a:pos x="0" y="T5"/>
                  </a:cxn>
                </a:cxnLst>
                <a:rect l="0" t="0" r="r" b="b"/>
                <a:pathLst>
                  <a:path h="117">
                    <a:moveTo>
                      <a:pt x="0" y="0"/>
                    </a:moveTo>
                    <a:lnTo>
                      <a:pt x="0" y="0"/>
                    </a:lnTo>
                    <a:lnTo>
                      <a:pt x="0" y="117"/>
                    </a:lnTo>
                    <a:lnTo>
                      <a:pt x="0" y="117"/>
                    </a:lnTo>
                    <a:lnTo>
                      <a:pt x="0" y="116"/>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a:ln>
                    <a:noFill/>
                  </a:ln>
                  <a:solidFill>
                    <a:srgbClr val="FFFFFF"/>
                  </a:solidFill>
                  <a:effectLst/>
                  <a:uLnTx/>
                  <a:uFillTx/>
                  <a:latin typeface="Segoe UI"/>
                  <a:ea typeface="+mn-ea"/>
                  <a:cs typeface="+mn-cs"/>
                </a:endParaRPr>
              </a:p>
            </p:txBody>
          </p:sp>
          <p:sp>
            <p:nvSpPr>
              <p:cNvPr id="467" name="Freeform 119"/>
              <p:cNvSpPr>
                <a:spLocks noEditPoints="1"/>
              </p:cNvSpPr>
              <p:nvPr/>
            </p:nvSpPr>
            <p:spPr bwMode="auto">
              <a:xfrm>
                <a:off x="5747" y="2553"/>
                <a:ext cx="476" cy="426"/>
              </a:xfrm>
              <a:custGeom>
                <a:avLst/>
                <a:gdLst>
                  <a:gd name="T0" fmla="*/ 214 w 476"/>
                  <a:gd name="T1" fmla="*/ 125 h 426"/>
                  <a:gd name="T2" fmla="*/ 212 w 476"/>
                  <a:gd name="T3" fmla="*/ 125 h 426"/>
                  <a:gd name="T4" fmla="*/ 212 w 476"/>
                  <a:gd name="T5" fmla="*/ 426 h 426"/>
                  <a:gd name="T6" fmla="*/ 476 w 476"/>
                  <a:gd name="T7" fmla="*/ 426 h 426"/>
                  <a:gd name="T8" fmla="*/ 476 w 476"/>
                  <a:gd name="T9" fmla="*/ 278 h 426"/>
                  <a:gd name="T10" fmla="*/ 214 w 476"/>
                  <a:gd name="T11" fmla="*/ 125 h 426"/>
                  <a:gd name="T12" fmla="*/ 0 w 476"/>
                  <a:gd name="T13" fmla="*/ 0 h 426"/>
                  <a:gd name="T14" fmla="*/ 0 w 476"/>
                  <a:gd name="T15" fmla="*/ 0 h 426"/>
                  <a:gd name="T16" fmla="*/ 0 w 476"/>
                  <a:gd name="T17" fmla="*/ 309 h 426"/>
                  <a:gd name="T18" fmla="*/ 0 w 476"/>
                  <a:gd name="T19" fmla="*/ 425 h 426"/>
                  <a:gd name="T20" fmla="*/ 0 w 476"/>
                  <a:gd name="T21" fmla="*/ 426 h 426"/>
                  <a:gd name="T22" fmla="*/ 120 w 476"/>
                  <a:gd name="T23" fmla="*/ 426 h 426"/>
                  <a:gd name="T24" fmla="*/ 120 w 476"/>
                  <a:gd name="T25" fmla="*/ 125 h 426"/>
                  <a:gd name="T26" fmla="*/ 120 w 476"/>
                  <a:gd name="T27" fmla="*/ 69 h 426"/>
                  <a:gd name="T28" fmla="*/ 0 w 476"/>
                  <a:gd name="T29" fmla="*/ 0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76" h="426">
                    <a:moveTo>
                      <a:pt x="214" y="125"/>
                    </a:moveTo>
                    <a:lnTo>
                      <a:pt x="212" y="125"/>
                    </a:lnTo>
                    <a:lnTo>
                      <a:pt x="212" y="426"/>
                    </a:lnTo>
                    <a:lnTo>
                      <a:pt x="476" y="426"/>
                    </a:lnTo>
                    <a:lnTo>
                      <a:pt x="476" y="278"/>
                    </a:lnTo>
                    <a:lnTo>
                      <a:pt x="214" y="125"/>
                    </a:lnTo>
                    <a:close/>
                    <a:moveTo>
                      <a:pt x="0" y="0"/>
                    </a:moveTo>
                    <a:lnTo>
                      <a:pt x="0" y="0"/>
                    </a:lnTo>
                    <a:lnTo>
                      <a:pt x="0" y="309"/>
                    </a:lnTo>
                    <a:lnTo>
                      <a:pt x="0" y="425"/>
                    </a:lnTo>
                    <a:lnTo>
                      <a:pt x="0" y="426"/>
                    </a:lnTo>
                    <a:lnTo>
                      <a:pt x="120" y="426"/>
                    </a:lnTo>
                    <a:lnTo>
                      <a:pt x="120" y="125"/>
                    </a:lnTo>
                    <a:lnTo>
                      <a:pt x="120" y="69"/>
                    </a:lnTo>
                    <a:lnTo>
                      <a:pt x="0" y="0"/>
                    </a:lnTo>
                    <a:close/>
                  </a:path>
                </a:pathLst>
              </a:custGeom>
              <a:solidFill>
                <a:srgbClr val="45226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a:ln>
                    <a:noFill/>
                  </a:ln>
                  <a:solidFill>
                    <a:srgbClr val="FFFFFF"/>
                  </a:solidFill>
                  <a:effectLst/>
                  <a:uLnTx/>
                  <a:uFillTx/>
                  <a:latin typeface="Segoe UI"/>
                  <a:ea typeface="+mn-ea"/>
                  <a:cs typeface="+mn-cs"/>
                </a:endParaRPr>
              </a:p>
            </p:txBody>
          </p:sp>
          <p:sp>
            <p:nvSpPr>
              <p:cNvPr id="468" name="Freeform 120"/>
              <p:cNvSpPr>
                <a:spLocks noEditPoints="1"/>
              </p:cNvSpPr>
              <p:nvPr/>
            </p:nvSpPr>
            <p:spPr bwMode="auto">
              <a:xfrm>
                <a:off x="5747" y="2553"/>
                <a:ext cx="476" cy="426"/>
              </a:xfrm>
              <a:custGeom>
                <a:avLst/>
                <a:gdLst>
                  <a:gd name="T0" fmla="*/ 214 w 476"/>
                  <a:gd name="T1" fmla="*/ 125 h 426"/>
                  <a:gd name="T2" fmla="*/ 212 w 476"/>
                  <a:gd name="T3" fmla="*/ 125 h 426"/>
                  <a:gd name="T4" fmla="*/ 212 w 476"/>
                  <a:gd name="T5" fmla="*/ 426 h 426"/>
                  <a:gd name="T6" fmla="*/ 476 w 476"/>
                  <a:gd name="T7" fmla="*/ 426 h 426"/>
                  <a:gd name="T8" fmla="*/ 476 w 476"/>
                  <a:gd name="T9" fmla="*/ 278 h 426"/>
                  <a:gd name="T10" fmla="*/ 214 w 476"/>
                  <a:gd name="T11" fmla="*/ 125 h 426"/>
                  <a:gd name="T12" fmla="*/ 0 w 476"/>
                  <a:gd name="T13" fmla="*/ 0 h 426"/>
                  <a:gd name="T14" fmla="*/ 0 w 476"/>
                  <a:gd name="T15" fmla="*/ 0 h 426"/>
                  <a:gd name="T16" fmla="*/ 0 w 476"/>
                  <a:gd name="T17" fmla="*/ 309 h 426"/>
                  <a:gd name="T18" fmla="*/ 0 w 476"/>
                  <a:gd name="T19" fmla="*/ 425 h 426"/>
                  <a:gd name="T20" fmla="*/ 0 w 476"/>
                  <a:gd name="T21" fmla="*/ 426 h 426"/>
                  <a:gd name="T22" fmla="*/ 120 w 476"/>
                  <a:gd name="T23" fmla="*/ 426 h 426"/>
                  <a:gd name="T24" fmla="*/ 120 w 476"/>
                  <a:gd name="T25" fmla="*/ 125 h 426"/>
                  <a:gd name="T26" fmla="*/ 120 w 476"/>
                  <a:gd name="T27" fmla="*/ 69 h 426"/>
                  <a:gd name="T28" fmla="*/ 0 w 476"/>
                  <a:gd name="T29" fmla="*/ 0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76" h="426">
                    <a:moveTo>
                      <a:pt x="214" y="125"/>
                    </a:moveTo>
                    <a:lnTo>
                      <a:pt x="212" y="125"/>
                    </a:lnTo>
                    <a:lnTo>
                      <a:pt x="212" y="426"/>
                    </a:lnTo>
                    <a:lnTo>
                      <a:pt x="476" y="426"/>
                    </a:lnTo>
                    <a:lnTo>
                      <a:pt x="476" y="278"/>
                    </a:lnTo>
                    <a:lnTo>
                      <a:pt x="214" y="125"/>
                    </a:lnTo>
                    <a:moveTo>
                      <a:pt x="0" y="0"/>
                    </a:moveTo>
                    <a:lnTo>
                      <a:pt x="0" y="0"/>
                    </a:lnTo>
                    <a:lnTo>
                      <a:pt x="0" y="309"/>
                    </a:lnTo>
                    <a:lnTo>
                      <a:pt x="0" y="425"/>
                    </a:lnTo>
                    <a:lnTo>
                      <a:pt x="0" y="426"/>
                    </a:lnTo>
                    <a:lnTo>
                      <a:pt x="120" y="426"/>
                    </a:lnTo>
                    <a:lnTo>
                      <a:pt x="120" y="125"/>
                    </a:lnTo>
                    <a:lnTo>
                      <a:pt x="120" y="69"/>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a:ln>
                    <a:noFill/>
                  </a:ln>
                  <a:solidFill>
                    <a:srgbClr val="FFFFFF"/>
                  </a:solidFill>
                  <a:effectLst/>
                  <a:uLnTx/>
                  <a:uFillTx/>
                  <a:latin typeface="Segoe UI"/>
                  <a:ea typeface="+mn-ea"/>
                  <a:cs typeface="+mn-cs"/>
                </a:endParaRPr>
              </a:p>
            </p:txBody>
          </p:sp>
          <p:sp>
            <p:nvSpPr>
              <p:cNvPr id="469" name="Freeform 121"/>
              <p:cNvSpPr>
                <a:spLocks/>
              </p:cNvSpPr>
              <p:nvPr/>
            </p:nvSpPr>
            <p:spPr bwMode="auto">
              <a:xfrm>
                <a:off x="6163" y="2369"/>
                <a:ext cx="161" cy="161"/>
              </a:xfrm>
              <a:custGeom>
                <a:avLst/>
                <a:gdLst>
                  <a:gd name="T0" fmla="*/ 104 w 121"/>
                  <a:gd name="T1" fmla="*/ 22 h 121"/>
                  <a:gd name="T2" fmla="*/ 38 w 121"/>
                  <a:gd name="T3" fmla="*/ 17 h 121"/>
                  <a:gd name="T4" fmla="*/ 36 w 121"/>
                  <a:gd name="T5" fmla="*/ 18 h 121"/>
                  <a:gd name="T6" fmla="*/ 36 w 121"/>
                  <a:gd name="T7" fmla="*/ 18 h 121"/>
                  <a:gd name="T8" fmla="*/ 0 w 121"/>
                  <a:gd name="T9" fmla="*/ 50 h 121"/>
                  <a:gd name="T10" fmla="*/ 61 w 121"/>
                  <a:gd name="T11" fmla="*/ 121 h 121"/>
                  <a:gd name="T12" fmla="*/ 97 w 121"/>
                  <a:gd name="T13" fmla="*/ 89 h 121"/>
                  <a:gd name="T14" fmla="*/ 97 w 121"/>
                  <a:gd name="T15" fmla="*/ 89 h 121"/>
                  <a:gd name="T16" fmla="*/ 99 w 121"/>
                  <a:gd name="T17" fmla="*/ 88 h 121"/>
                  <a:gd name="T18" fmla="*/ 104 w 121"/>
                  <a:gd name="T19" fmla="*/ 22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1" h="121">
                    <a:moveTo>
                      <a:pt x="104" y="22"/>
                    </a:moveTo>
                    <a:cubicBezTo>
                      <a:pt x="87" y="2"/>
                      <a:pt x="57" y="0"/>
                      <a:pt x="38" y="17"/>
                    </a:cubicBezTo>
                    <a:cubicBezTo>
                      <a:pt x="37" y="17"/>
                      <a:pt x="37" y="18"/>
                      <a:pt x="36" y="18"/>
                    </a:cubicBezTo>
                    <a:cubicBezTo>
                      <a:pt x="36" y="18"/>
                      <a:pt x="36" y="18"/>
                      <a:pt x="36" y="18"/>
                    </a:cubicBezTo>
                    <a:cubicBezTo>
                      <a:pt x="0" y="50"/>
                      <a:pt x="0" y="50"/>
                      <a:pt x="0" y="50"/>
                    </a:cubicBezTo>
                    <a:cubicBezTo>
                      <a:pt x="61" y="121"/>
                      <a:pt x="61" y="121"/>
                      <a:pt x="61" y="121"/>
                    </a:cubicBezTo>
                    <a:cubicBezTo>
                      <a:pt x="97" y="89"/>
                      <a:pt x="97" y="89"/>
                      <a:pt x="97" y="89"/>
                    </a:cubicBezTo>
                    <a:cubicBezTo>
                      <a:pt x="97" y="89"/>
                      <a:pt x="97" y="89"/>
                      <a:pt x="97" y="89"/>
                    </a:cubicBezTo>
                    <a:cubicBezTo>
                      <a:pt x="98" y="88"/>
                      <a:pt x="98" y="88"/>
                      <a:pt x="99" y="88"/>
                    </a:cubicBezTo>
                    <a:cubicBezTo>
                      <a:pt x="118" y="71"/>
                      <a:pt x="121" y="41"/>
                      <a:pt x="104" y="22"/>
                    </a:cubicBezTo>
                  </a:path>
                </a:pathLst>
              </a:custGeom>
              <a:solidFill>
                <a:srgbClr val="FFFC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a:ln>
                    <a:noFill/>
                  </a:ln>
                  <a:solidFill>
                    <a:srgbClr val="FFFFFF"/>
                  </a:solidFill>
                  <a:effectLst/>
                  <a:uLnTx/>
                  <a:uFillTx/>
                  <a:latin typeface="Segoe UI"/>
                  <a:ea typeface="+mn-ea"/>
                  <a:cs typeface="+mn-cs"/>
                </a:endParaRPr>
              </a:p>
            </p:txBody>
          </p:sp>
          <p:sp>
            <p:nvSpPr>
              <p:cNvPr id="470" name="Rectangle 122"/>
              <p:cNvSpPr>
                <a:spLocks noChangeArrowheads="1"/>
              </p:cNvSpPr>
              <p:nvPr/>
            </p:nvSpPr>
            <p:spPr bwMode="auto">
              <a:xfrm>
                <a:off x="5867" y="2573"/>
                <a:ext cx="1374" cy="105"/>
              </a:xfrm>
              <a:prstGeom prst="rect">
                <a:avLst/>
              </a:prstGeom>
              <a:solidFill>
                <a:srgbClr val="0072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a:ln>
                    <a:noFill/>
                  </a:ln>
                  <a:solidFill>
                    <a:srgbClr val="FFFFFF"/>
                  </a:solidFill>
                  <a:effectLst/>
                  <a:uLnTx/>
                  <a:uFillTx/>
                  <a:latin typeface="Segoe UI"/>
                  <a:ea typeface="+mn-ea"/>
                  <a:cs typeface="+mn-cs"/>
                </a:endParaRPr>
              </a:p>
            </p:txBody>
          </p:sp>
          <p:sp>
            <p:nvSpPr>
              <p:cNvPr id="471" name="Rectangle 123"/>
              <p:cNvSpPr>
                <a:spLocks noChangeArrowheads="1"/>
              </p:cNvSpPr>
              <p:nvPr/>
            </p:nvSpPr>
            <p:spPr bwMode="auto">
              <a:xfrm>
                <a:off x="5867" y="2573"/>
                <a:ext cx="1374" cy="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a:ln>
                    <a:noFill/>
                  </a:ln>
                  <a:solidFill>
                    <a:srgbClr val="FFFFFF"/>
                  </a:solidFill>
                  <a:effectLst/>
                  <a:uLnTx/>
                  <a:uFillTx/>
                  <a:latin typeface="Segoe UI"/>
                  <a:ea typeface="+mn-ea"/>
                  <a:cs typeface="+mn-cs"/>
                </a:endParaRPr>
              </a:p>
            </p:txBody>
          </p:sp>
          <p:sp>
            <p:nvSpPr>
              <p:cNvPr id="472" name="Freeform 124"/>
              <p:cNvSpPr>
                <a:spLocks/>
              </p:cNvSpPr>
              <p:nvPr/>
            </p:nvSpPr>
            <p:spPr bwMode="auto">
              <a:xfrm>
                <a:off x="6376" y="2573"/>
                <a:ext cx="865" cy="105"/>
              </a:xfrm>
              <a:custGeom>
                <a:avLst/>
                <a:gdLst>
                  <a:gd name="T0" fmla="*/ 865 w 865"/>
                  <a:gd name="T1" fmla="*/ 0 h 105"/>
                  <a:gd name="T2" fmla="*/ 141 w 865"/>
                  <a:gd name="T3" fmla="*/ 0 h 105"/>
                  <a:gd name="T4" fmla="*/ 0 w 865"/>
                  <a:gd name="T5" fmla="*/ 0 h 105"/>
                  <a:gd name="T6" fmla="*/ 0 w 865"/>
                  <a:gd name="T7" fmla="*/ 105 h 105"/>
                  <a:gd name="T8" fmla="*/ 865 w 865"/>
                  <a:gd name="T9" fmla="*/ 105 h 105"/>
                  <a:gd name="T10" fmla="*/ 865 w 865"/>
                  <a:gd name="T11" fmla="*/ 0 h 105"/>
                </a:gdLst>
                <a:ahLst/>
                <a:cxnLst>
                  <a:cxn ang="0">
                    <a:pos x="T0" y="T1"/>
                  </a:cxn>
                  <a:cxn ang="0">
                    <a:pos x="T2" y="T3"/>
                  </a:cxn>
                  <a:cxn ang="0">
                    <a:pos x="T4" y="T5"/>
                  </a:cxn>
                  <a:cxn ang="0">
                    <a:pos x="T6" y="T7"/>
                  </a:cxn>
                  <a:cxn ang="0">
                    <a:pos x="T8" y="T9"/>
                  </a:cxn>
                  <a:cxn ang="0">
                    <a:pos x="T10" y="T11"/>
                  </a:cxn>
                </a:cxnLst>
                <a:rect l="0" t="0" r="r" b="b"/>
                <a:pathLst>
                  <a:path w="865" h="105">
                    <a:moveTo>
                      <a:pt x="865" y="0"/>
                    </a:moveTo>
                    <a:lnTo>
                      <a:pt x="141" y="0"/>
                    </a:lnTo>
                    <a:lnTo>
                      <a:pt x="0" y="0"/>
                    </a:lnTo>
                    <a:lnTo>
                      <a:pt x="0" y="105"/>
                    </a:lnTo>
                    <a:lnTo>
                      <a:pt x="865" y="105"/>
                    </a:lnTo>
                    <a:lnTo>
                      <a:pt x="865" y="0"/>
                    </a:lnTo>
                    <a:close/>
                  </a:path>
                </a:pathLst>
              </a:custGeom>
              <a:solidFill>
                <a:srgbClr val="0066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a:ln>
                    <a:noFill/>
                  </a:ln>
                  <a:solidFill>
                    <a:srgbClr val="FFFFFF"/>
                  </a:solidFill>
                  <a:effectLst/>
                  <a:uLnTx/>
                  <a:uFillTx/>
                  <a:latin typeface="Segoe UI"/>
                  <a:ea typeface="+mn-ea"/>
                  <a:cs typeface="+mn-cs"/>
                </a:endParaRPr>
              </a:p>
            </p:txBody>
          </p:sp>
          <p:sp>
            <p:nvSpPr>
              <p:cNvPr id="473" name="Freeform 125"/>
              <p:cNvSpPr>
                <a:spLocks/>
              </p:cNvSpPr>
              <p:nvPr/>
            </p:nvSpPr>
            <p:spPr bwMode="auto">
              <a:xfrm>
                <a:off x="6376" y="2573"/>
                <a:ext cx="865" cy="105"/>
              </a:xfrm>
              <a:custGeom>
                <a:avLst/>
                <a:gdLst>
                  <a:gd name="T0" fmla="*/ 865 w 865"/>
                  <a:gd name="T1" fmla="*/ 0 h 105"/>
                  <a:gd name="T2" fmla="*/ 141 w 865"/>
                  <a:gd name="T3" fmla="*/ 0 h 105"/>
                  <a:gd name="T4" fmla="*/ 0 w 865"/>
                  <a:gd name="T5" fmla="*/ 0 h 105"/>
                  <a:gd name="T6" fmla="*/ 0 w 865"/>
                  <a:gd name="T7" fmla="*/ 105 h 105"/>
                  <a:gd name="T8" fmla="*/ 865 w 865"/>
                  <a:gd name="T9" fmla="*/ 105 h 105"/>
                  <a:gd name="T10" fmla="*/ 865 w 865"/>
                  <a:gd name="T11" fmla="*/ 0 h 105"/>
                </a:gdLst>
                <a:ahLst/>
                <a:cxnLst>
                  <a:cxn ang="0">
                    <a:pos x="T0" y="T1"/>
                  </a:cxn>
                  <a:cxn ang="0">
                    <a:pos x="T2" y="T3"/>
                  </a:cxn>
                  <a:cxn ang="0">
                    <a:pos x="T4" y="T5"/>
                  </a:cxn>
                  <a:cxn ang="0">
                    <a:pos x="T6" y="T7"/>
                  </a:cxn>
                  <a:cxn ang="0">
                    <a:pos x="T8" y="T9"/>
                  </a:cxn>
                  <a:cxn ang="0">
                    <a:pos x="T10" y="T11"/>
                  </a:cxn>
                </a:cxnLst>
                <a:rect l="0" t="0" r="r" b="b"/>
                <a:pathLst>
                  <a:path w="865" h="105">
                    <a:moveTo>
                      <a:pt x="865" y="0"/>
                    </a:moveTo>
                    <a:lnTo>
                      <a:pt x="141" y="0"/>
                    </a:lnTo>
                    <a:lnTo>
                      <a:pt x="0" y="0"/>
                    </a:lnTo>
                    <a:lnTo>
                      <a:pt x="0" y="105"/>
                    </a:lnTo>
                    <a:lnTo>
                      <a:pt x="865" y="105"/>
                    </a:lnTo>
                    <a:lnTo>
                      <a:pt x="86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a:ln>
                    <a:noFill/>
                  </a:ln>
                  <a:solidFill>
                    <a:srgbClr val="FFFFFF"/>
                  </a:solidFill>
                  <a:effectLst/>
                  <a:uLnTx/>
                  <a:uFillTx/>
                  <a:latin typeface="Segoe UI"/>
                  <a:ea typeface="+mn-ea"/>
                  <a:cs typeface="+mn-cs"/>
                </a:endParaRPr>
              </a:p>
            </p:txBody>
          </p:sp>
          <p:sp>
            <p:nvSpPr>
              <p:cNvPr id="474" name="Rectangle 126"/>
              <p:cNvSpPr>
                <a:spLocks noChangeArrowheads="1"/>
              </p:cNvSpPr>
              <p:nvPr/>
            </p:nvSpPr>
            <p:spPr bwMode="auto">
              <a:xfrm>
                <a:off x="6191" y="2512"/>
                <a:ext cx="518" cy="6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a:ln>
                    <a:noFill/>
                  </a:ln>
                  <a:solidFill>
                    <a:srgbClr val="FFFFFF"/>
                  </a:solidFill>
                  <a:effectLst/>
                  <a:uLnTx/>
                  <a:uFillTx/>
                  <a:latin typeface="Segoe UI"/>
                  <a:ea typeface="+mn-ea"/>
                  <a:cs typeface="+mn-cs"/>
                </a:endParaRPr>
              </a:p>
            </p:txBody>
          </p:sp>
          <p:sp>
            <p:nvSpPr>
              <p:cNvPr id="475" name="Rectangle 127"/>
              <p:cNvSpPr>
                <a:spLocks noChangeArrowheads="1"/>
              </p:cNvSpPr>
              <p:nvPr/>
            </p:nvSpPr>
            <p:spPr bwMode="auto">
              <a:xfrm>
                <a:off x="6191" y="2512"/>
                <a:ext cx="518" cy="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a:ln>
                    <a:noFill/>
                  </a:ln>
                  <a:solidFill>
                    <a:srgbClr val="FFFFFF"/>
                  </a:solidFill>
                  <a:effectLst/>
                  <a:uLnTx/>
                  <a:uFillTx/>
                  <a:latin typeface="Segoe UI"/>
                  <a:ea typeface="+mn-ea"/>
                  <a:cs typeface="+mn-cs"/>
                </a:endParaRPr>
              </a:p>
            </p:txBody>
          </p:sp>
          <p:sp>
            <p:nvSpPr>
              <p:cNvPr id="476" name="Freeform 128"/>
              <p:cNvSpPr>
                <a:spLocks/>
              </p:cNvSpPr>
              <p:nvPr/>
            </p:nvSpPr>
            <p:spPr bwMode="auto">
              <a:xfrm>
                <a:off x="6191" y="2512"/>
                <a:ext cx="221" cy="61"/>
              </a:xfrm>
              <a:custGeom>
                <a:avLst/>
                <a:gdLst>
                  <a:gd name="T0" fmla="*/ 96 w 166"/>
                  <a:gd name="T1" fmla="*/ 0 h 46"/>
                  <a:gd name="T2" fmla="*/ 55 w 166"/>
                  <a:gd name="T3" fmla="*/ 0 h 46"/>
                  <a:gd name="T4" fmla="*/ 28 w 166"/>
                  <a:gd name="T5" fmla="*/ 0 h 46"/>
                  <a:gd name="T6" fmla="*/ 0 w 166"/>
                  <a:gd name="T7" fmla="*/ 0 h 46"/>
                  <a:gd name="T8" fmla="*/ 0 w 166"/>
                  <a:gd name="T9" fmla="*/ 46 h 46"/>
                  <a:gd name="T10" fmla="*/ 166 w 166"/>
                  <a:gd name="T11" fmla="*/ 46 h 46"/>
                  <a:gd name="T12" fmla="*/ 166 w 166"/>
                  <a:gd name="T13" fmla="*/ 11 h 46"/>
                  <a:gd name="T14" fmla="*/ 119 w 166"/>
                  <a:gd name="T15" fmla="*/ 11 h 46"/>
                  <a:gd name="T16" fmla="*/ 96 w 166"/>
                  <a:gd name="T17"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6" h="46">
                    <a:moveTo>
                      <a:pt x="96" y="0"/>
                    </a:moveTo>
                    <a:cubicBezTo>
                      <a:pt x="55" y="0"/>
                      <a:pt x="55" y="0"/>
                      <a:pt x="55" y="0"/>
                    </a:cubicBezTo>
                    <a:cubicBezTo>
                      <a:pt x="28" y="0"/>
                      <a:pt x="28" y="0"/>
                      <a:pt x="28" y="0"/>
                    </a:cubicBezTo>
                    <a:cubicBezTo>
                      <a:pt x="0" y="0"/>
                      <a:pt x="0" y="0"/>
                      <a:pt x="0" y="0"/>
                    </a:cubicBezTo>
                    <a:cubicBezTo>
                      <a:pt x="0" y="46"/>
                      <a:pt x="0" y="46"/>
                      <a:pt x="0" y="46"/>
                    </a:cubicBezTo>
                    <a:cubicBezTo>
                      <a:pt x="166" y="46"/>
                      <a:pt x="166" y="46"/>
                      <a:pt x="166" y="46"/>
                    </a:cubicBezTo>
                    <a:cubicBezTo>
                      <a:pt x="166" y="11"/>
                      <a:pt x="166" y="11"/>
                      <a:pt x="166" y="11"/>
                    </a:cubicBezTo>
                    <a:cubicBezTo>
                      <a:pt x="119" y="11"/>
                      <a:pt x="119" y="11"/>
                      <a:pt x="119" y="11"/>
                    </a:cubicBezTo>
                    <a:cubicBezTo>
                      <a:pt x="119" y="11"/>
                      <a:pt x="105" y="11"/>
                      <a:pt x="96" y="0"/>
                    </a:cubicBezTo>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a:ln>
                    <a:noFill/>
                  </a:ln>
                  <a:solidFill>
                    <a:srgbClr val="FFFFFF"/>
                  </a:solidFill>
                  <a:effectLst/>
                  <a:uLnTx/>
                  <a:uFillTx/>
                  <a:latin typeface="Segoe UI"/>
                  <a:ea typeface="+mn-ea"/>
                  <a:cs typeface="+mn-cs"/>
                </a:endParaRPr>
              </a:p>
            </p:txBody>
          </p:sp>
          <p:sp>
            <p:nvSpPr>
              <p:cNvPr id="477" name="Freeform 129"/>
              <p:cNvSpPr>
                <a:spLocks/>
              </p:cNvSpPr>
              <p:nvPr/>
            </p:nvSpPr>
            <p:spPr bwMode="auto">
              <a:xfrm>
                <a:off x="6312" y="1923"/>
                <a:ext cx="734" cy="603"/>
              </a:xfrm>
              <a:custGeom>
                <a:avLst/>
                <a:gdLst>
                  <a:gd name="T0" fmla="*/ 549 w 549"/>
                  <a:gd name="T1" fmla="*/ 28 h 453"/>
                  <a:gd name="T2" fmla="*/ 549 w 549"/>
                  <a:gd name="T3" fmla="*/ 424 h 453"/>
                  <a:gd name="T4" fmla="*/ 521 w 549"/>
                  <a:gd name="T5" fmla="*/ 453 h 453"/>
                  <a:gd name="T6" fmla="*/ 28 w 549"/>
                  <a:gd name="T7" fmla="*/ 453 h 453"/>
                  <a:gd name="T8" fmla="*/ 0 w 549"/>
                  <a:gd name="T9" fmla="*/ 424 h 453"/>
                  <a:gd name="T10" fmla="*/ 0 w 549"/>
                  <a:gd name="T11" fmla="*/ 28 h 453"/>
                  <a:gd name="T12" fmla="*/ 28 w 549"/>
                  <a:gd name="T13" fmla="*/ 0 h 453"/>
                  <a:gd name="T14" fmla="*/ 521 w 549"/>
                  <a:gd name="T15" fmla="*/ 0 h 453"/>
                  <a:gd name="T16" fmla="*/ 549 w 549"/>
                  <a:gd name="T17" fmla="*/ 28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9" h="453">
                    <a:moveTo>
                      <a:pt x="549" y="28"/>
                    </a:moveTo>
                    <a:cubicBezTo>
                      <a:pt x="549" y="424"/>
                      <a:pt x="549" y="424"/>
                      <a:pt x="549" y="424"/>
                    </a:cubicBezTo>
                    <a:cubicBezTo>
                      <a:pt x="549" y="424"/>
                      <a:pt x="549" y="453"/>
                      <a:pt x="521" y="453"/>
                    </a:cubicBezTo>
                    <a:cubicBezTo>
                      <a:pt x="28" y="453"/>
                      <a:pt x="28" y="453"/>
                      <a:pt x="28" y="453"/>
                    </a:cubicBezTo>
                    <a:cubicBezTo>
                      <a:pt x="28" y="453"/>
                      <a:pt x="0" y="453"/>
                      <a:pt x="0" y="424"/>
                    </a:cubicBezTo>
                    <a:cubicBezTo>
                      <a:pt x="0" y="28"/>
                      <a:pt x="0" y="28"/>
                      <a:pt x="0" y="28"/>
                    </a:cubicBezTo>
                    <a:cubicBezTo>
                      <a:pt x="0" y="28"/>
                      <a:pt x="0" y="0"/>
                      <a:pt x="28" y="0"/>
                    </a:cubicBezTo>
                    <a:cubicBezTo>
                      <a:pt x="521" y="0"/>
                      <a:pt x="521" y="0"/>
                      <a:pt x="521" y="0"/>
                    </a:cubicBezTo>
                    <a:cubicBezTo>
                      <a:pt x="521" y="0"/>
                      <a:pt x="549" y="0"/>
                      <a:pt x="549" y="28"/>
                    </a:cubicBezTo>
                  </a:path>
                </a:pathLst>
              </a:custGeom>
              <a:solidFill>
                <a:srgbClr val="003C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a:ln>
                    <a:noFill/>
                  </a:ln>
                  <a:solidFill>
                    <a:srgbClr val="FFFFFF"/>
                  </a:solidFill>
                  <a:effectLst/>
                  <a:uLnTx/>
                  <a:uFillTx/>
                  <a:latin typeface="Segoe UI"/>
                  <a:ea typeface="+mn-ea"/>
                  <a:cs typeface="+mn-cs"/>
                </a:endParaRPr>
              </a:p>
            </p:txBody>
          </p:sp>
          <p:sp>
            <p:nvSpPr>
              <p:cNvPr id="478" name="Freeform 130"/>
              <p:cNvSpPr>
                <a:spLocks/>
              </p:cNvSpPr>
              <p:nvPr/>
            </p:nvSpPr>
            <p:spPr bwMode="auto">
              <a:xfrm>
                <a:off x="6340" y="1923"/>
                <a:ext cx="756" cy="603"/>
              </a:xfrm>
              <a:custGeom>
                <a:avLst/>
                <a:gdLst>
                  <a:gd name="T0" fmla="*/ 566 w 566"/>
                  <a:gd name="T1" fmla="*/ 28 h 453"/>
                  <a:gd name="T2" fmla="*/ 566 w 566"/>
                  <a:gd name="T3" fmla="*/ 424 h 453"/>
                  <a:gd name="T4" fmla="*/ 538 w 566"/>
                  <a:gd name="T5" fmla="*/ 453 h 453"/>
                  <a:gd name="T6" fmla="*/ 29 w 566"/>
                  <a:gd name="T7" fmla="*/ 453 h 453"/>
                  <a:gd name="T8" fmla="*/ 0 w 566"/>
                  <a:gd name="T9" fmla="*/ 424 h 453"/>
                  <a:gd name="T10" fmla="*/ 0 w 566"/>
                  <a:gd name="T11" fmla="*/ 28 h 453"/>
                  <a:gd name="T12" fmla="*/ 29 w 566"/>
                  <a:gd name="T13" fmla="*/ 0 h 453"/>
                  <a:gd name="T14" fmla="*/ 538 w 566"/>
                  <a:gd name="T15" fmla="*/ 0 h 453"/>
                  <a:gd name="T16" fmla="*/ 566 w 566"/>
                  <a:gd name="T17" fmla="*/ 28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6" h="453">
                    <a:moveTo>
                      <a:pt x="566" y="28"/>
                    </a:moveTo>
                    <a:cubicBezTo>
                      <a:pt x="566" y="424"/>
                      <a:pt x="566" y="424"/>
                      <a:pt x="566" y="424"/>
                    </a:cubicBezTo>
                    <a:cubicBezTo>
                      <a:pt x="566" y="424"/>
                      <a:pt x="566" y="453"/>
                      <a:pt x="538" y="453"/>
                    </a:cubicBezTo>
                    <a:cubicBezTo>
                      <a:pt x="29" y="453"/>
                      <a:pt x="29" y="453"/>
                      <a:pt x="29" y="453"/>
                    </a:cubicBezTo>
                    <a:cubicBezTo>
                      <a:pt x="29" y="453"/>
                      <a:pt x="0" y="453"/>
                      <a:pt x="0" y="424"/>
                    </a:cubicBezTo>
                    <a:cubicBezTo>
                      <a:pt x="0" y="28"/>
                      <a:pt x="0" y="28"/>
                      <a:pt x="0" y="28"/>
                    </a:cubicBezTo>
                    <a:cubicBezTo>
                      <a:pt x="0" y="28"/>
                      <a:pt x="0" y="0"/>
                      <a:pt x="29" y="0"/>
                    </a:cubicBezTo>
                    <a:cubicBezTo>
                      <a:pt x="538" y="0"/>
                      <a:pt x="538" y="0"/>
                      <a:pt x="538" y="0"/>
                    </a:cubicBezTo>
                    <a:cubicBezTo>
                      <a:pt x="538" y="0"/>
                      <a:pt x="566" y="0"/>
                      <a:pt x="566" y="28"/>
                    </a:cubicBezTo>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a:ln>
                    <a:noFill/>
                  </a:ln>
                  <a:solidFill>
                    <a:srgbClr val="FFFFFF"/>
                  </a:solidFill>
                  <a:effectLst/>
                  <a:uLnTx/>
                  <a:uFillTx/>
                  <a:latin typeface="Segoe UI"/>
                  <a:ea typeface="+mn-ea"/>
                  <a:cs typeface="+mn-cs"/>
                </a:endParaRPr>
              </a:p>
            </p:txBody>
          </p:sp>
          <p:sp>
            <p:nvSpPr>
              <p:cNvPr id="479" name="Freeform 131"/>
              <p:cNvSpPr>
                <a:spLocks/>
              </p:cNvSpPr>
              <p:nvPr/>
            </p:nvSpPr>
            <p:spPr bwMode="auto">
              <a:xfrm>
                <a:off x="6340" y="1997"/>
                <a:ext cx="756" cy="529"/>
              </a:xfrm>
              <a:custGeom>
                <a:avLst/>
                <a:gdLst>
                  <a:gd name="T0" fmla="*/ 566 w 566"/>
                  <a:gd name="T1" fmla="*/ 0 h 397"/>
                  <a:gd name="T2" fmla="*/ 0 w 566"/>
                  <a:gd name="T3" fmla="*/ 340 h 397"/>
                  <a:gd name="T4" fmla="*/ 0 w 566"/>
                  <a:gd name="T5" fmla="*/ 368 h 397"/>
                  <a:gd name="T6" fmla="*/ 29 w 566"/>
                  <a:gd name="T7" fmla="*/ 397 h 397"/>
                  <a:gd name="T8" fmla="*/ 538 w 566"/>
                  <a:gd name="T9" fmla="*/ 397 h 397"/>
                  <a:gd name="T10" fmla="*/ 566 w 566"/>
                  <a:gd name="T11" fmla="*/ 368 h 397"/>
                  <a:gd name="T12" fmla="*/ 566 w 566"/>
                  <a:gd name="T13" fmla="*/ 368 h 397"/>
                  <a:gd name="T14" fmla="*/ 566 w 566"/>
                  <a:gd name="T15" fmla="*/ 368 h 397"/>
                  <a:gd name="T16" fmla="*/ 566 w 566"/>
                  <a:gd name="T17" fmla="*/ 0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6" h="397">
                    <a:moveTo>
                      <a:pt x="566" y="0"/>
                    </a:moveTo>
                    <a:cubicBezTo>
                      <a:pt x="0" y="340"/>
                      <a:pt x="0" y="340"/>
                      <a:pt x="0" y="340"/>
                    </a:cubicBezTo>
                    <a:cubicBezTo>
                      <a:pt x="0" y="368"/>
                      <a:pt x="0" y="368"/>
                      <a:pt x="0" y="368"/>
                    </a:cubicBezTo>
                    <a:cubicBezTo>
                      <a:pt x="0" y="397"/>
                      <a:pt x="29" y="397"/>
                      <a:pt x="29" y="397"/>
                    </a:cubicBezTo>
                    <a:cubicBezTo>
                      <a:pt x="538" y="397"/>
                      <a:pt x="538" y="397"/>
                      <a:pt x="538" y="397"/>
                    </a:cubicBezTo>
                    <a:cubicBezTo>
                      <a:pt x="566" y="397"/>
                      <a:pt x="566" y="369"/>
                      <a:pt x="566" y="368"/>
                    </a:cubicBezTo>
                    <a:cubicBezTo>
                      <a:pt x="566" y="368"/>
                      <a:pt x="566" y="368"/>
                      <a:pt x="566" y="368"/>
                    </a:cubicBezTo>
                    <a:cubicBezTo>
                      <a:pt x="566" y="368"/>
                      <a:pt x="566" y="368"/>
                      <a:pt x="566" y="368"/>
                    </a:cubicBezTo>
                    <a:cubicBezTo>
                      <a:pt x="566" y="0"/>
                      <a:pt x="566" y="0"/>
                      <a:pt x="566" y="0"/>
                    </a:cubicBezTo>
                  </a:path>
                </a:pathLst>
              </a:custGeom>
              <a:solidFill>
                <a:srgbClr val="005A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a:ln>
                    <a:noFill/>
                  </a:ln>
                  <a:solidFill>
                    <a:srgbClr val="FFFFFF"/>
                  </a:solidFill>
                  <a:effectLst/>
                  <a:uLnTx/>
                  <a:uFillTx/>
                  <a:latin typeface="Segoe UI"/>
                  <a:ea typeface="+mn-ea"/>
                  <a:cs typeface="+mn-cs"/>
                </a:endParaRPr>
              </a:p>
            </p:txBody>
          </p:sp>
          <p:sp>
            <p:nvSpPr>
              <p:cNvPr id="480" name="Freeform 132"/>
              <p:cNvSpPr>
                <a:spLocks/>
              </p:cNvSpPr>
              <p:nvPr/>
            </p:nvSpPr>
            <p:spPr bwMode="auto">
              <a:xfrm>
                <a:off x="5938" y="2144"/>
                <a:ext cx="170" cy="66"/>
              </a:xfrm>
              <a:custGeom>
                <a:avLst/>
                <a:gdLst>
                  <a:gd name="T0" fmla="*/ 0 w 127"/>
                  <a:gd name="T1" fmla="*/ 0 h 50"/>
                  <a:gd name="T2" fmla="*/ 64 w 127"/>
                  <a:gd name="T3" fmla="*/ 50 h 50"/>
                  <a:gd name="T4" fmla="*/ 127 w 127"/>
                  <a:gd name="T5" fmla="*/ 0 h 50"/>
                  <a:gd name="T6" fmla="*/ 0 w 127"/>
                  <a:gd name="T7" fmla="*/ 0 h 50"/>
                </a:gdLst>
                <a:ahLst/>
                <a:cxnLst>
                  <a:cxn ang="0">
                    <a:pos x="T0" y="T1"/>
                  </a:cxn>
                  <a:cxn ang="0">
                    <a:pos x="T2" y="T3"/>
                  </a:cxn>
                  <a:cxn ang="0">
                    <a:pos x="T4" y="T5"/>
                  </a:cxn>
                  <a:cxn ang="0">
                    <a:pos x="T6" y="T7"/>
                  </a:cxn>
                </a:cxnLst>
                <a:rect l="0" t="0" r="r" b="b"/>
                <a:pathLst>
                  <a:path w="127" h="50">
                    <a:moveTo>
                      <a:pt x="0" y="0"/>
                    </a:moveTo>
                    <a:cubicBezTo>
                      <a:pt x="7" y="28"/>
                      <a:pt x="33" y="50"/>
                      <a:pt x="64" y="50"/>
                    </a:cubicBezTo>
                    <a:cubicBezTo>
                      <a:pt x="94" y="50"/>
                      <a:pt x="120" y="28"/>
                      <a:pt x="127" y="0"/>
                    </a:cubicBezTo>
                    <a:lnTo>
                      <a:pt x="0" y="0"/>
                    </a:lnTo>
                    <a:close/>
                  </a:path>
                </a:pathLst>
              </a:custGeom>
              <a:solidFill>
                <a:srgbClr val="FFFC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a:ln>
                    <a:noFill/>
                  </a:ln>
                  <a:solidFill>
                    <a:srgbClr val="FFFFFF"/>
                  </a:solidFill>
                  <a:effectLst/>
                  <a:uLnTx/>
                  <a:uFillTx/>
                  <a:latin typeface="Segoe UI"/>
                  <a:ea typeface="+mn-ea"/>
                  <a:cs typeface="+mn-cs"/>
                </a:endParaRPr>
              </a:p>
            </p:txBody>
          </p:sp>
          <p:sp>
            <p:nvSpPr>
              <p:cNvPr id="481" name="Freeform 133"/>
              <p:cNvSpPr>
                <a:spLocks/>
              </p:cNvSpPr>
              <p:nvPr/>
            </p:nvSpPr>
            <p:spPr bwMode="auto">
              <a:xfrm>
                <a:off x="5973" y="1985"/>
                <a:ext cx="132" cy="165"/>
              </a:xfrm>
              <a:custGeom>
                <a:avLst/>
                <a:gdLst>
                  <a:gd name="T0" fmla="*/ 99 w 99"/>
                  <a:gd name="T1" fmla="*/ 11 h 124"/>
                  <a:gd name="T2" fmla="*/ 68 w 99"/>
                  <a:gd name="T3" fmla="*/ 0 h 124"/>
                  <a:gd name="T4" fmla="*/ 57 w 99"/>
                  <a:gd name="T5" fmla="*/ 26 h 124"/>
                  <a:gd name="T6" fmla="*/ 0 w 99"/>
                  <a:gd name="T7" fmla="*/ 26 h 124"/>
                  <a:gd name="T8" fmla="*/ 0 w 99"/>
                  <a:gd name="T9" fmla="*/ 124 h 124"/>
                  <a:gd name="T10" fmla="*/ 68 w 99"/>
                  <a:gd name="T11" fmla="*/ 124 h 124"/>
                  <a:gd name="T12" fmla="*/ 68 w 99"/>
                  <a:gd name="T13" fmla="*/ 66 h 124"/>
                  <a:gd name="T14" fmla="*/ 99 w 99"/>
                  <a:gd name="T15" fmla="*/ 11 h 1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9" h="124">
                    <a:moveTo>
                      <a:pt x="99" y="11"/>
                    </a:moveTo>
                    <a:cubicBezTo>
                      <a:pt x="68" y="0"/>
                      <a:pt x="68" y="0"/>
                      <a:pt x="68" y="0"/>
                    </a:cubicBezTo>
                    <a:cubicBezTo>
                      <a:pt x="57" y="26"/>
                      <a:pt x="57" y="26"/>
                      <a:pt x="57" y="26"/>
                    </a:cubicBezTo>
                    <a:cubicBezTo>
                      <a:pt x="0" y="26"/>
                      <a:pt x="0" y="26"/>
                      <a:pt x="0" y="26"/>
                    </a:cubicBezTo>
                    <a:cubicBezTo>
                      <a:pt x="0" y="124"/>
                      <a:pt x="0" y="124"/>
                      <a:pt x="0" y="124"/>
                    </a:cubicBezTo>
                    <a:cubicBezTo>
                      <a:pt x="68" y="124"/>
                      <a:pt x="68" y="124"/>
                      <a:pt x="68" y="124"/>
                    </a:cubicBezTo>
                    <a:cubicBezTo>
                      <a:pt x="68" y="66"/>
                      <a:pt x="68" y="66"/>
                      <a:pt x="68" y="66"/>
                    </a:cubicBezTo>
                    <a:cubicBezTo>
                      <a:pt x="69" y="48"/>
                      <a:pt x="74" y="19"/>
                      <a:pt x="99" y="11"/>
                    </a:cubicBezTo>
                    <a:close/>
                  </a:path>
                </a:pathLst>
              </a:custGeom>
              <a:solidFill>
                <a:srgbClr val="FFFC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a:ln>
                    <a:noFill/>
                  </a:ln>
                  <a:solidFill>
                    <a:srgbClr val="FFFFFF"/>
                  </a:solidFill>
                  <a:effectLst/>
                  <a:uLnTx/>
                  <a:uFillTx/>
                  <a:latin typeface="Segoe UI"/>
                  <a:ea typeface="+mn-ea"/>
                  <a:cs typeface="+mn-cs"/>
                </a:endParaRPr>
              </a:p>
            </p:txBody>
          </p:sp>
          <p:sp>
            <p:nvSpPr>
              <p:cNvPr id="482" name="Freeform 134"/>
              <p:cNvSpPr>
                <a:spLocks/>
              </p:cNvSpPr>
              <p:nvPr/>
            </p:nvSpPr>
            <p:spPr bwMode="auto">
              <a:xfrm>
                <a:off x="6132" y="1925"/>
                <a:ext cx="20" cy="22"/>
              </a:xfrm>
              <a:custGeom>
                <a:avLst/>
                <a:gdLst>
                  <a:gd name="T0" fmla="*/ 14 w 15"/>
                  <a:gd name="T1" fmla="*/ 9 h 16"/>
                  <a:gd name="T2" fmla="*/ 6 w 15"/>
                  <a:gd name="T3" fmla="*/ 15 h 16"/>
                  <a:gd name="T4" fmla="*/ 0 w 15"/>
                  <a:gd name="T5" fmla="*/ 7 h 16"/>
                  <a:gd name="T6" fmla="*/ 9 w 15"/>
                  <a:gd name="T7" fmla="*/ 1 h 16"/>
                  <a:gd name="T8" fmla="*/ 14 w 15"/>
                  <a:gd name="T9" fmla="*/ 9 h 16"/>
                </a:gdLst>
                <a:ahLst/>
                <a:cxnLst>
                  <a:cxn ang="0">
                    <a:pos x="T0" y="T1"/>
                  </a:cxn>
                  <a:cxn ang="0">
                    <a:pos x="T2" y="T3"/>
                  </a:cxn>
                  <a:cxn ang="0">
                    <a:pos x="T4" y="T5"/>
                  </a:cxn>
                  <a:cxn ang="0">
                    <a:pos x="T6" y="T7"/>
                  </a:cxn>
                  <a:cxn ang="0">
                    <a:pos x="T8" y="T9"/>
                  </a:cxn>
                </a:cxnLst>
                <a:rect l="0" t="0" r="r" b="b"/>
                <a:pathLst>
                  <a:path w="15" h="16">
                    <a:moveTo>
                      <a:pt x="14" y="9"/>
                    </a:moveTo>
                    <a:cubicBezTo>
                      <a:pt x="14" y="13"/>
                      <a:pt x="10" y="16"/>
                      <a:pt x="6" y="15"/>
                    </a:cubicBezTo>
                    <a:cubicBezTo>
                      <a:pt x="2" y="14"/>
                      <a:pt x="0" y="11"/>
                      <a:pt x="0" y="7"/>
                    </a:cubicBezTo>
                    <a:cubicBezTo>
                      <a:pt x="1" y="3"/>
                      <a:pt x="5" y="0"/>
                      <a:pt x="9" y="1"/>
                    </a:cubicBezTo>
                    <a:cubicBezTo>
                      <a:pt x="12" y="2"/>
                      <a:pt x="15" y="5"/>
                      <a:pt x="14" y="9"/>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a:ln>
                    <a:noFill/>
                  </a:ln>
                  <a:solidFill>
                    <a:srgbClr val="FFFFFF"/>
                  </a:solidFill>
                  <a:effectLst/>
                  <a:uLnTx/>
                  <a:uFillTx/>
                  <a:latin typeface="Segoe UI"/>
                  <a:ea typeface="+mn-ea"/>
                  <a:cs typeface="+mn-cs"/>
                </a:endParaRPr>
              </a:p>
            </p:txBody>
          </p:sp>
          <p:sp>
            <p:nvSpPr>
              <p:cNvPr id="483" name="Freeform 135"/>
              <p:cNvSpPr>
                <a:spLocks/>
              </p:cNvSpPr>
              <p:nvPr/>
            </p:nvSpPr>
            <p:spPr bwMode="auto">
              <a:xfrm>
                <a:off x="6165" y="1893"/>
                <a:ext cx="58" cy="110"/>
              </a:xfrm>
              <a:custGeom>
                <a:avLst/>
                <a:gdLst>
                  <a:gd name="T0" fmla="*/ 47 w 58"/>
                  <a:gd name="T1" fmla="*/ 0 h 110"/>
                  <a:gd name="T2" fmla="*/ 58 w 58"/>
                  <a:gd name="T3" fmla="*/ 110 h 110"/>
                  <a:gd name="T4" fmla="*/ 0 w 58"/>
                  <a:gd name="T5" fmla="*/ 99 h 110"/>
                  <a:gd name="T6" fmla="*/ 47 w 58"/>
                  <a:gd name="T7" fmla="*/ 0 h 110"/>
                </a:gdLst>
                <a:ahLst/>
                <a:cxnLst>
                  <a:cxn ang="0">
                    <a:pos x="T0" y="T1"/>
                  </a:cxn>
                  <a:cxn ang="0">
                    <a:pos x="T2" y="T3"/>
                  </a:cxn>
                  <a:cxn ang="0">
                    <a:pos x="T4" y="T5"/>
                  </a:cxn>
                  <a:cxn ang="0">
                    <a:pos x="T6" y="T7"/>
                  </a:cxn>
                </a:cxnLst>
                <a:rect l="0" t="0" r="r" b="b"/>
                <a:pathLst>
                  <a:path w="58" h="110">
                    <a:moveTo>
                      <a:pt x="47" y="0"/>
                    </a:moveTo>
                    <a:lnTo>
                      <a:pt x="58" y="110"/>
                    </a:lnTo>
                    <a:lnTo>
                      <a:pt x="0" y="99"/>
                    </a:lnTo>
                    <a:lnTo>
                      <a:pt x="47"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a:ln>
                    <a:noFill/>
                  </a:ln>
                  <a:solidFill>
                    <a:srgbClr val="FFFFFF"/>
                  </a:solidFill>
                  <a:effectLst/>
                  <a:uLnTx/>
                  <a:uFillTx/>
                  <a:latin typeface="Segoe UI"/>
                  <a:ea typeface="+mn-ea"/>
                  <a:cs typeface="+mn-cs"/>
                </a:endParaRPr>
              </a:p>
            </p:txBody>
          </p:sp>
          <p:sp>
            <p:nvSpPr>
              <p:cNvPr id="484" name="Freeform 136"/>
              <p:cNvSpPr>
                <a:spLocks/>
              </p:cNvSpPr>
              <p:nvPr/>
            </p:nvSpPr>
            <p:spPr bwMode="auto">
              <a:xfrm>
                <a:off x="5961" y="1781"/>
                <a:ext cx="266" cy="327"/>
              </a:xfrm>
              <a:custGeom>
                <a:avLst/>
                <a:gdLst>
                  <a:gd name="T0" fmla="*/ 23 w 199"/>
                  <a:gd name="T1" fmla="*/ 0 h 245"/>
                  <a:gd name="T2" fmla="*/ 1 w 199"/>
                  <a:gd name="T3" fmla="*/ 124 h 245"/>
                  <a:gd name="T4" fmla="*/ 1 w 199"/>
                  <a:gd name="T5" fmla="*/ 125 h 245"/>
                  <a:gd name="T6" fmla="*/ 0 w 199"/>
                  <a:gd name="T7" fmla="*/ 143 h 245"/>
                  <a:gd name="T8" fmla="*/ 32 w 199"/>
                  <a:gd name="T9" fmla="*/ 138 h 245"/>
                  <a:gd name="T10" fmla="*/ 48 w 199"/>
                  <a:gd name="T11" fmla="*/ 190 h 245"/>
                  <a:gd name="T12" fmla="*/ 161 w 199"/>
                  <a:gd name="T13" fmla="*/ 245 h 245"/>
                  <a:gd name="T14" fmla="*/ 170 w 199"/>
                  <a:gd name="T15" fmla="*/ 197 h 245"/>
                  <a:gd name="T16" fmla="*/ 185 w 199"/>
                  <a:gd name="T17" fmla="*/ 109 h 245"/>
                  <a:gd name="T18" fmla="*/ 199 w 199"/>
                  <a:gd name="T19" fmla="*/ 31 h 245"/>
                  <a:gd name="T20" fmla="*/ 23 w 199"/>
                  <a:gd name="T21" fmla="*/ 0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9" h="245">
                    <a:moveTo>
                      <a:pt x="23" y="0"/>
                    </a:moveTo>
                    <a:cubicBezTo>
                      <a:pt x="1" y="124"/>
                      <a:pt x="1" y="124"/>
                      <a:pt x="1" y="124"/>
                    </a:cubicBezTo>
                    <a:cubicBezTo>
                      <a:pt x="1" y="125"/>
                      <a:pt x="1" y="125"/>
                      <a:pt x="1" y="125"/>
                    </a:cubicBezTo>
                    <a:cubicBezTo>
                      <a:pt x="0" y="131"/>
                      <a:pt x="0" y="137"/>
                      <a:pt x="0" y="143"/>
                    </a:cubicBezTo>
                    <a:cubicBezTo>
                      <a:pt x="32" y="138"/>
                      <a:pt x="32" y="138"/>
                      <a:pt x="32" y="138"/>
                    </a:cubicBezTo>
                    <a:cubicBezTo>
                      <a:pt x="35" y="158"/>
                      <a:pt x="41" y="176"/>
                      <a:pt x="48" y="190"/>
                    </a:cubicBezTo>
                    <a:cubicBezTo>
                      <a:pt x="64" y="215"/>
                      <a:pt x="96" y="241"/>
                      <a:pt x="161" y="245"/>
                    </a:cubicBezTo>
                    <a:cubicBezTo>
                      <a:pt x="170" y="197"/>
                      <a:pt x="170" y="197"/>
                      <a:pt x="170" y="197"/>
                    </a:cubicBezTo>
                    <a:cubicBezTo>
                      <a:pt x="185" y="109"/>
                      <a:pt x="185" y="109"/>
                      <a:pt x="185" y="109"/>
                    </a:cubicBezTo>
                    <a:cubicBezTo>
                      <a:pt x="199" y="31"/>
                      <a:pt x="199" y="31"/>
                      <a:pt x="199" y="31"/>
                    </a:cubicBezTo>
                    <a:cubicBezTo>
                      <a:pt x="23" y="0"/>
                      <a:pt x="23" y="0"/>
                      <a:pt x="23" y="0"/>
                    </a:cubicBezTo>
                  </a:path>
                </a:pathLst>
              </a:custGeom>
              <a:solidFill>
                <a:srgbClr val="FFFC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a:ln>
                    <a:noFill/>
                  </a:ln>
                  <a:solidFill>
                    <a:srgbClr val="FFFFFF"/>
                  </a:solidFill>
                  <a:effectLst/>
                  <a:uLnTx/>
                  <a:uFillTx/>
                  <a:latin typeface="Segoe UI"/>
                  <a:ea typeface="+mn-ea"/>
                  <a:cs typeface="+mn-cs"/>
                </a:endParaRPr>
              </a:p>
            </p:txBody>
          </p:sp>
          <p:sp>
            <p:nvSpPr>
              <p:cNvPr id="485" name="Freeform 137"/>
              <p:cNvSpPr>
                <a:spLocks/>
              </p:cNvSpPr>
              <p:nvPr/>
            </p:nvSpPr>
            <p:spPr bwMode="auto">
              <a:xfrm>
                <a:off x="6132" y="1925"/>
                <a:ext cx="20" cy="22"/>
              </a:xfrm>
              <a:custGeom>
                <a:avLst/>
                <a:gdLst>
                  <a:gd name="T0" fmla="*/ 14 w 15"/>
                  <a:gd name="T1" fmla="*/ 9 h 16"/>
                  <a:gd name="T2" fmla="*/ 6 w 15"/>
                  <a:gd name="T3" fmla="*/ 15 h 16"/>
                  <a:gd name="T4" fmla="*/ 0 w 15"/>
                  <a:gd name="T5" fmla="*/ 7 h 16"/>
                  <a:gd name="T6" fmla="*/ 9 w 15"/>
                  <a:gd name="T7" fmla="*/ 1 h 16"/>
                  <a:gd name="T8" fmla="*/ 14 w 15"/>
                  <a:gd name="T9" fmla="*/ 9 h 16"/>
                </a:gdLst>
                <a:ahLst/>
                <a:cxnLst>
                  <a:cxn ang="0">
                    <a:pos x="T0" y="T1"/>
                  </a:cxn>
                  <a:cxn ang="0">
                    <a:pos x="T2" y="T3"/>
                  </a:cxn>
                  <a:cxn ang="0">
                    <a:pos x="T4" y="T5"/>
                  </a:cxn>
                  <a:cxn ang="0">
                    <a:pos x="T6" y="T7"/>
                  </a:cxn>
                  <a:cxn ang="0">
                    <a:pos x="T8" y="T9"/>
                  </a:cxn>
                </a:cxnLst>
                <a:rect l="0" t="0" r="r" b="b"/>
                <a:pathLst>
                  <a:path w="15" h="16">
                    <a:moveTo>
                      <a:pt x="14" y="9"/>
                    </a:moveTo>
                    <a:cubicBezTo>
                      <a:pt x="14" y="13"/>
                      <a:pt x="10" y="16"/>
                      <a:pt x="6" y="15"/>
                    </a:cubicBezTo>
                    <a:cubicBezTo>
                      <a:pt x="2" y="14"/>
                      <a:pt x="0" y="11"/>
                      <a:pt x="0" y="7"/>
                    </a:cubicBezTo>
                    <a:cubicBezTo>
                      <a:pt x="1" y="3"/>
                      <a:pt x="5" y="0"/>
                      <a:pt x="9" y="1"/>
                    </a:cubicBezTo>
                    <a:cubicBezTo>
                      <a:pt x="12" y="2"/>
                      <a:pt x="15" y="5"/>
                      <a:pt x="14" y="9"/>
                    </a:cubicBezTo>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a:ln>
                    <a:noFill/>
                  </a:ln>
                  <a:solidFill>
                    <a:srgbClr val="FFFFFF"/>
                  </a:solidFill>
                  <a:effectLst/>
                  <a:uLnTx/>
                  <a:uFillTx/>
                  <a:latin typeface="Segoe UI"/>
                  <a:ea typeface="+mn-ea"/>
                  <a:cs typeface="+mn-cs"/>
                </a:endParaRPr>
              </a:p>
            </p:txBody>
          </p:sp>
          <p:sp>
            <p:nvSpPr>
              <p:cNvPr id="486" name="Freeform 138"/>
              <p:cNvSpPr>
                <a:spLocks/>
              </p:cNvSpPr>
              <p:nvPr/>
            </p:nvSpPr>
            <p:spPr bwMode="auto">
              <a:xfrm>
                <a:off x="5771" y="2013"/>
                <a:ext cx="246" cy="245"/>
              </a:xfrm>
              <a:custGeom>
                <a:avLst/>
                <a:gdLst>
                  <a:gd name="T0" fmla="*/ 169 w 184"/>
                  <a:gd name="T1" fmla="*/ 0 h 184"/>
                  <a:gd name="T2" fmla="*/ 15 w 184"/>
                  <a:gd name="T3" fmla="*/ 184 h 184"/>
                  <a:gd name="T4" fmla="*/ 169 w 184"/>
                  <a:gd name="T5" fmla="*/ 0 h 184"/>
                </a:gdLst>
                <a:ahLst/>
                <a:cxnLst>
                  <a:cxn ang="0">
                    <a:pos x="T0" y="T1"/>
                  </a:cxn>
                  <a:cxn ang="0">
                    <a:pos x="T2" y="T3"/>
                  </a:cxn>
                  <a:cxn ang="0">
                    <a:pos x="T4" y="T5"/>
                  </a:cxn>
                </a:cxnLst>
                <a:rect l="0" t="0" r="r" b="b"/>
                <a:pathLst>
                  <a:path w="184" h="184">
                    <a:moveTo>
                      <a:pt x="169" y="0"/>
                    </a:moveTo>
                    <a:cubicBezTo>
                      <a:pt x="169" y="0"/>
                      <a:pt x="0" y="15"/>
                      <a:pt x="15" y="184"/>
                    </a:cubicBezTo>
                    <a:cubicBezTo>
                      <a:pt x="15" y="184"/>
                      <a:pt x="184" y="169"/>
                      <a:pt x="169" y="0"/>
                    </a:cubicBezTo>
                    <a:close/>
                  </a:path>
                </a:pathLst>
              </a:custGeom>
              <a:solidFill>
                <a:srgbClr val="DD5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a:ln>
                    <a:noFill/>
                  </a:ln>
                  <a:solidFill>
                    <a:srgbClr val="FFFFFF"/>
                  </a:solidFill>
                  <a:effectLst/>
                  <a:uLnTx/>
                  <a:uFillTx/>
                  <a:latin typeface="Segoe UI"/>
                  <a:ea typeface="+mn-ea"/>
                  <a:cs typeface="+mn-cs"/>
                </a:endParaRPr>
              </a:p>
            </p:txBody>
          </p:sp>
          <p:sp>
            <p:nvSpPr>
              <p:cNvPr id="487" name="Rectangle 139"/>
              <p:cNvSpPr>
                <a:spLocks noChangeArrowheads="1"/>
              </p:cNvSpPr>
              <p:nvPr/>
            </p:nvSpPr>
            <p:spPr bwMode="auto">
              <a:xfrm>
                <a:off x="5867" y="2625"/>
                <a:ext cx="92" cy="1046"/>
              </a:xfrm>
              <a:prstGeom prst="rect">
                <a:avLst/>
              </a:prstGeom>
              <a:solidFill>
                <a:srgbClr val="0072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a:ln>
                    <a:noFill/>
                  </a:ln>
                  <a:solidFill>
                    <a:srgbClr val="FFFFFF"/>
                  </a:solidFill>
                  <a:effectLst/>
                  <a:uLnTx/>
                  <a:uFillTx/>
                  <a:latin typeface="Segoe UI"/>
                  <a:ea typeface="+mn-ea"/>
                  <a:cs typeface="+mn-cs"/>
                </a:endParaRPr>
              </a:p>
            </p:txBody>
          </p:sp>
          <p:sp>
            <p:nvSpPr>
              <p:cNvPr id="488" name="Rectangle 140"/>
              <p:cNvSpPr>
                <a:spLocks noChangeArrowheads="1"/>
              </p:cNvSpPr>
              <p:nvPr/>
            </p:nvSpPr>
            <p:spPr bwMode="auto">
              <a:xfrm>
                <a:off x="5867" y="2625"/>
                <a:ext cx="92" cy="1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a:ln>
                    <a:noFill/>
                  </a:ln>
                  <a:solidFill>
                    <a:srgbClr val="FFFFFF"/>
                  </a:solidFill>
                  <a:effectLst/>
                  <a:uLnTx/>
                  <a:uFillTx/>
                  <a:latin typeface="Segoe UI"/>
                  <a:ea typeface="+mn-ea"/>
                  <a:cs typeface="+mn-cs"/>
                </a:endParaRPr>
              </a:p>
            </p:txBody>
          </p:sp>
          <p:sp>
            <p:nvSpPr>
              <p:cNvPr id="489" name="Freeform 141"/>
              <p:cNvSpPr>
                <a:spLocks/>
              </p:cNvSpPr>
              <p:nvPr/>
            </p:nvSpPr>
            <p:spPr bwMode="auto">
              <a:xfrm>
                <a:off x="5913" y="2678"/>
                <a:ext cx="46" cy="993"/>
              </a:xfrm>
              <a:custGeom>
                <a:avLst/>
                <a:gdLst>
                  <a:gd name="T0" fmla="*/ 46 w 46"/>
                  <a:gd name="T1" fmla="*/ 0 h 993"/>
                  <a:gd name="T2" fmla="*/ 0 w 46"/>
                  <a:gd name="T3" fmla="*/ 0 h 993"/>
                  <a:gd name="T4" fmla="*/ 0 w 46"/>
                  <a:gd name="T5" fmla="*/ 993 h 993"/>
                  <a:gd name="T6" fmla="*/ 46 w 46"/>
                  <a:gd name="T7" fmla="*/ 993 h 993"/>
                  <a:gd name="T8" fmla="*/ 46 w 46"/>
                  <a:gd name="T9" fmla="*/ 913 h 993"/>
                  <a:gd name="T10" fmla="*/ 46 w 46"/>
                  <a:gd name="T11" fmla="*/ 431 h 993"/>
                  <a:gd name="T12" fmla="*/ 46 w 46"/>
                  <a:gd name="T13" fmla="*/ 369 h 993"/>
                  <a:gd name="T14" fmla="*/ 46 w 46"/>
                  <a:gd name="T15" fmla="*/ 0 h 9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 h="993">
                    <a:moveTo>
                      <a:pt x="46" y="0"/>
                    </a:moveTo>
                    <a:lnTo>
                      <a:pt x="0" y="0"/>
                    </a:lnTo>
                    <a:lnTo>
                      <a:pt x="0" y="993"/>
                    </a:lnTo>
                    <a:lnTo>
                      <a:pt x="46" y="993"/>
                    </a:lnTo>
                    <a:lnTo>
                      <a:pt x="46" y="913"/>
                    </a:lnTo>
                    <a:lnTo>
                      <a:pt x="46" y="431"/>
                    </a:lnTo>
                    <a:lnTo>
                      <a:pt x="46" y="369"/>
                    </a:lnTo>
                    <a:lnTo>
                      <a:pt x="46" y="0"/>
                    </a:lnTo>
                    <a:close/>
                  </a:path>
                </a:pathLst>
              </a:custGeom>
              <a:solidFill>
                <a:srgbClr val="0066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a:ln>
                    <a:noFill/>
                  </a:ln>
                  <a:solidFill>
                    <a:srgbClr val="FFFFFF"/>
                  </a:solidFill>
                  <a:effectLst/>
                  <a:uLnTx/>
                  <a:uFillTx/>
                  <a:latin typeface="Segoe UI"/>
                  <a:ea typeface="+mn-ea"/>
                  <a:cs typeface="+mn-cs"/>
                </a:endParaRPr>
              </a:p>
            </p:txBody>
          </p:sp>
          <p:sp>
            <p:nvSpPr>
              <p:cNvPr id="490" name="Freeform 142"/>
              <p:cNvSpPr>
                <a:spLocks/>
              </p:cNvSpPr>
              <p:nvPr/>
            </p:nvSpPr>
            <p:spPr bwMode="auto">
              <a:xfrm>
                <a:off x="5913" y="2678"/>
                <a:ext cx="46" cy="993"/>
              </a:xfrm>
              <a:custGeom>
                <a:avLst/>
                <a:gdLst>
                  <a:gd name="T0" fmla="*/ 46 w 46"/>
                  <a:gd name="T1" fmla="*/ 0 h 993"/>
                  <a:gd name="T2" fmla="*/ 0 w 46"/>
                  <a:gd name="T3" fmla="*/ 0 h 993"/>
                  <a:gd name="T4" fmla="*/ 0 w 46"/>
                  <a:gd name="T5" fmla="*/ 993 h 993"/>
                  <a:gd name="T6" fmla="*/ 46 w 46"/>
                  <a:gd name="T7" fmla="*/ 993 h 993"/>
                  <a:gd name="T8" fmla="*/ 46 w 46"/>
                  <a:gd name="T9" fmla="*/ 913 h 993"/>
                  <a:gd name="T10" fmla="*/ 46 w 46"/>
                  <a:gd name="T11" fmla="*/ 431 h 993"/>
                  <a:gd name="T12" fmla="*/ 46 w 46"/>
                  <a:gd name="T13" fmla="*/ 369 h 993"/>
                  <a:gd name="T14" fmla="*/ 46 w 46"/>
                  <a:gd name="T15" fmla="*/ 0 h 9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 h="993">
                    <a:moveTo>
                      <a:pt x="46" y="0"/>
                    </a:moveTo>
                    <a:lnTo>
                      <a:pt x="0" y="0"/>
                    </a:lnTo>
                    <a:lnTo>
                      <a:pt x="0" y="993"/>
                    </a:lnTo>
                    <a:lnTo>
                      <a:pt x="46" y="993"/>
                    </a:lnTo>
                    <a:lnTo>
                      <a:pt x="46" y="913"/>
                    </a:lnTo>
                    <a:lnTo>
                      <a:pt x="46" y="431"/>
                    </a:lnTo>
                    <a:lnTo>
                      <a:pt x="46" y="369"/>
                    </a:lnTo>
                    <a:lnTo>
                      <a:pt x="4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a:ln>
                    <a:noFill/>
                  </a:ln>
                  <a:solidFill>
                    <a:srgbClr val="FFFFFF"/>
                  </a:solidFill>
                  <a:effectLst/>
                  <a:uLnTx/>
                  <a:uFillTx/>
                  <a:latin typeface="Segoe UI"/>
                  <a:ea typeface="+mn-ea"/>
                  <a:cs typeface="+mn-cs"/>
                </a:endParaRPr>
              </a:p>
            </p:txBody>
          </p:sp>
          <p:sp>
            <p:nvSpPr>
              <p:cNvPr id="491" name="Freeform 143"/>
              <p:cNvSpPr>
                <a:spLocks/>
              </p:cNvSpPr>
              <p:nvPr/>
            </p:nvSpPr>
            <p:spPr bwMode="auto">
              <a:xfrm>
                <a:off x="5893" y="1700"/>
                <a:ext cx="344" cy="361"/>
              </a:xfrm>
              <a:custGeom>
                <a:avLst/>
                <a:gdLst>
                  <a:gd name="T0" fmla="*/ 250 w 258"/>
                  <a:gd name="T1" fmla="*/ 91 h 271"/>
                  <a:gd name="T2" fmla="*/ 163 w 258"/>
                  <a:gd name="T3" fmla="*/ 15 h 271"/>
                  <a:gd name="T4" fmla="*/ 128 w 258"/>
                  <a:gd name="T5" fmla="*/ 18 h 271"/>
                  <a:gd name="T6" fmla="*/ 98 w 258"/>
                  <a:gd name="T7" fmla="*/ 20 h 271"/>
                  <a:gd name="T8" fmla="*/ 76 w 258"/>
                  <a:gd name="T9" fmla="*/ 54 h 271"/>
                  <a:gd name="T10" fmla="*/ 32 w 258"/>
                  <a:gd name="T11" fmla="*/ 99 h 271"/>
                  <a:gd name="T12" fmla="*/ 94 w 258"/>
                  <a:gd name="T13" fmla="*/ 241 h 271"/>
                  <a:gd name="T14" fmla="*/ 87 w 258"/>
                  <a:gd name="T15" fmla="*/ 193 h 271"/>
                  <a:gd name="T16" fmla="*/ 86 w 258"/>
                  <a:gd name="T17" fmla="*/ 193 h 271"/>
                  <a:gd name="T18" fmla="*/ 115 w 258"/>
                  <a:gd name="T19" fmla="*/ 129 h 271"/>
                  <a:gd name="T20" fmla="*/ 119 w 258"/>
                  <a:gd name="T21" fmla="*/ 126 h 271"/>
                  <a:gd name="T22" fmla="*/ 168 w 258"/>
                  <a:gd name="T23" fmla="*/ 123 h 271"/>
                  <a:gd name="T24" fmla="*/ 249 w 258"/>
                  <a:gd name="T25" fmla="*/ 92 h 271"/>
                  <a:gd name="T26" fmla="*/ 250 w 258"/>
                  <a:gd name="T27" fmla="*/ 92 h 271"/>
                  <a:gd name="T28" fmla="*/ 250 w 258"/>
                  <a:gd name="T29" fmla="*/ 91 h 271"/>
                  <a:gd name="T30" fmla="*/ 250 w 258"/>
                  <a:gd name="T31" fmla="*/ 91 h 271"/>
                  <a:gd name="T32" fmla="*/ 250 w 258"/>
                  <a:gd name="T33" fmla="*/ 91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58" h="271">
                    <a:moveTo>
                      <a:pt x="250" y="91"/>
                    </a:moveTo>
                    <a:cubicBezTo>
                      <a:pt x="258" y="45"/>
                      <a:pt x="204" y="0"/>
                      <a:pt x="163" y="15"/>
                    </a:cubicBezTo>
                    <a:cubicBezTo>
                      <a:pt x="151" y="20"/>
                      <a:pt x="142" y="21"/>
                      <a:pt x="128" y="18"/>
                    </a:cubicBezTo>
                    <a:cubicBezTo>
                      <a:pt x="117" y="16"/>
                      <a:pt x="109" y="16"/>
                      <a:pt x="98" y="20"/>
                    </a:cubicBezTo>
                    <a:cubicBezTo>
                      <a:pt x="88" y="24"/>
                      <a:pt x="78" y="40"/>
                      <a:pt x="76" y="54"/>
                    </a:cubicBezTo>
                    <a:cubicBezTo>
                      <a:pt x="46" y="62"/>
                      <a:pt x="32" y="99"/>
                      <a:pt x="32" y="99"/>
                    </a:cubicBezTo>
                    <a:cubicBezTo>
                      <a:pt x="0" y="271"/>
                      <a:pt x="94" y="241"/>
                      <a:pt x="94" y="241"/>
                    </a:cubicBezTo>
                    <a:cubicBezTo>
                      <a:pt x="90" y="231"/>
                      <a:pt x="87" y="193"/>
                      <a:pt x="87" y="193"/>
                    </a:cubicBezTo>
                    <a:cubicBezTo>
                      <a:pt x="86" y="193"/>
                      <a:pt x="86" y="193"/>
                      <a:pt x="86" y="193"/>
                    </a:cubicBezTo>
                    <a:cubicBezTo>
                      <a:pt x="103" y="172"/>
                      <a:pt x="111" y="145"/>
                      <a:pt x="115" y="129"/>
                    </a:cubicBezTo>
                    <a:cubicBezTo>
                      <a:pt x="116" y="128"/>
                      <a:pt x="118" y="127"/>
                      <a:pt x="119" y="126"/>
                    </a:cubicBezTo>
                    <a:cubicBezTo>
                      <a:pt x="137" y="114"/>
                      <a:pt x="147" y="120"/>
                      <a:pt x="168" y="123"/>
                    </a:cubicBezTo>
                    <a:cubicBezTo>
                      <a:pt x="193" y="126"/>
                      <a:pt x="236" y="117"/>
                      <a:pt x="249" y="92"/>
                    </a:cubicBezTo>
                    <a:cubicBezTo>
                      <a:pt x="250" y="92"/>
                      <a:pt x="250" y="92"/>
                      <a:pt x="250" y="92"/>
                    </a:cubicBezTo>
                    <a:cubicBezTo>
                      <a:pt x="250" y="92"/>
                      <a:pt x="250" y="91"/>
                      <a:pt x="250" y="91"/>
                    </a:cubicBezTo>
                    <a:cubicBezTo>
                      <a:pt x="250" y="91"/>
                      <a:pt x="250" y="91"/>
                      <a:pt x="250" y="91"/>
                    </a:cubicBezTo>
                    <a:cubicBezTo>
                      <a:pt x="250" y="91"/>
                      <a:pt x="250" y="91"/>
                      <a:pt x="250" y="91"/>
                    </a:cubicBezTo>
                  </a:path>
                </a:pathLst>
              </a:custGeom>
              <a:solidFill>
                <a:srgbClr val="DD5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a:ln>
                    <a:noFill/>
                  </a:ln>
                  <a:solidFill>
                    <a:srgbClr val="FFFFFF"/>
                  </a:solidFill>
                  <a:effectLst/>
                  <a:uLnTx/>
                  <a:uFillTx/>
                  <a:latin typeface="Segoe UI"/>
                  <a:ea typeface="+mn-ea"/>
                  <a:cs typeface="+mn-cs"/>
                </a:endParaRPr>
              </a:p>
            </p:txBody>
          </p:sp>
          <p:sp>
            <p:nvSpPr>
              <p:cNvPr id="492" name="Freeform 144"/>
              <p:cNvSpPr>
                <a:spLocks/>
              </p:cNvSpPr>
              <p:nvPr/>
            </p:nvSpPr>
            <p:spPr bwMode="auto">
              <a:xfrm>
                <a:off x="5986" y="1867"/>
                <a:ext cx="60" cy="100"/>
              </a:xfrm>
              <a:custGeom>
                <a:avLst/>
                <a:gdLst>
                  <a:gd name="T0" fmla="*/ 45 w 45"/>
                  <a:gd name="T1" fmla="*/ 4 h 75"/>
                  <a:gd name="T2" fmla="*/ 4 w 45"/>
                  <a:gd name="T3" fmla="*/ 33 h 75"/>
                  <a:gd name="T4" fmla="*/ 33 w 45"/>
                  <a:gd name="T5" fmla="*/ 75 h 75"/>
                  <a:gd name="T6" fmla="*/ 45 w 45"/>
                  <a:gd name="T7" fmla="*/ 4 h 75"/>
                </a:gdLst>
                <a:ahLst/>
                <a:cxnLst>
                  <a:cxn ang="0">
                    <a:pos x="T0" y="T1"/>
                  </a:cxn>
                  <a:cxn ang="0">
                    <a:pos x="T2" y="T3"/>
                  </a:cxn>
                  <a:cxn ang="0">
                    <a:pos x="T4" y="T5"/>
                  </a:cxn>
                  <a:cxn ang="0">
                    <a:pos x="T6" y="T7"/>
                  </a:cxn>
                </a:cxnLst>
                <a:rect l="0" t="0" r="r" b="b"/>
                <a:pathLst>
                  <a:path w="45" h="75">
                    <a:moveTo>
                      <a:pt x="45" y="4"/>
                    </a:moveTo>
                    <a:cubicBezTo>
                      <a:pt x="26" y="0"/>
                      <a:pt x="7" y="14"/>
                      <a:pt x="4" y="33"/>
                    </a:cubicBezTo>
                    <a:cubicBezTo>
                      <a:pt x="0" y="53"/>
                      <a:pt x="13" y="72"/>
                      <a:pt x="33" y="75"/>
                    </a:cubicBezTo>
                    <a:cubicBezTo>
                      <a:pt x="45" y="4"/>
                      <a:pt x="45" y="4"/>
                      <a:pt x="45" y="4"/>
                    </a:cubicBezTo>
                  </a:path>
                </a:pathLst>
              </a:custGeom>
              <a:solidFill>
                <a:srgbClr val="FFFC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a:ln>
                    <a:noFill/>
                  </a:ln>
                  <a:solidFill>
                    <a:srgbClr val="FFFFFF"/>
                  </a:solidFill>
                  <a:effectLst/>
                  <a:uLnTx/>
                  <a:uFillTx/>
                  <a:latin typeface="Segoe UI"/>
                  <a:ea typeface="+mn-ea"/>
                  <a:cs typeface="+mn-cs"/>
                </a:endParaRPr>
              </a:p>
            </p:txBody>
          </p:sp>
          <p:sp>
            <p:nvSpPr>
              <p:cNvPr id="493" name="Freeform 145"/>
              <p:cNvSpPr>
                <a:spLocks/>
              </p:cNvSpPr>
              <p:nvPr/>
            </p:nvSpPr>
            <p:spPr bwMode="auto">
              <a:xfrm>
                <a:off x="6040" y="1896"/>
                <a:ext cx="2" cy="21"/>
              </a:xfrm>
              <a:custGeom>
                <a:avLst/>
                <a:gdLst>
                  <a:gd name="T0" fmla="*/ 2 w 2"/>
                  <a:gd name="T1" fmla="*/ 0 h 16"/>
                  <a:gd name="T2" fmla="*/ 0 w 2"/>
                  <a:gd name="T3" fmla="*/ 16 h 16"/>
                  <a:gd name="T4" fmla="*/ 2 w 2"/>
                  <a:gd name="T5" fmla="*/ 0 h 16"/>
                  <a:gd name="T6" fmla="*/ 2 w 2"/>
                  <a:gd name="T7" fmla="*/ 0 h 16"/>
                </a:gdLst>
                <a:ahLst/>
                <a:cxnLst>
                  <a:cxn ang="0">
                    <a:pos x="T0" y="T1"/>
                  </a:cxn>
                  <a:cxn ang="0">
                    <a:pos x="T2" y="T3"/>
                  </a:cxn>
                  <a:cxn ang="0">
                    <a:pos x="T4" y="T5"/>
                  </a:cxn>
                  <a:cxn ang="0">
                    <a:pos x="T6" y="T7"/>
                  </a:cxn>
                </a:cxnLst>
                <a:rect l="0" t="0" r="r" b="b"/>
                <a:pathLst>
                  <a:path w="2" h="16">
                    <a:moveTo>
                      <a:pt x="2" y="0"/>
                    </a:moveTo>
                    <a:cubicBezTo>
                      <a:pt x="0" y="16"/>
                      <a:pt x="0" y="16"/>
                      <a:pt x="0" y="16"/>
                    </a:cubicBezTo>
                    <a:cubicBezTo>
                      <a:pt x="2" y="0"/>
                      <a:pt x="2" y="0"/>
                      <a:pt x="2" y="0"/>
                    </a:cubicBezTo>
                    <a:cubicBezTo>
                      <a:pt x="2" y="0"/>
                      <a:pt x="2" y="0"/>
                      <a:pt x="2" y="0"/>
                    </a:cubicBezTo>
                  </a:path>
                </a:pathLst>
              </a:custGeom>
              <a:solidFill>
                <a:srgbClr val="D9D6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a:ln>
                    <a:noFill/>
                  </a:ln>
                  <a:solidFill>
                    <a:srgbClr val="FFFFFF"/>
                  </a:solidFill>
                  <a:effectLst/>
                  <a:uLnTx/>
                  <a:uFillTx/>
                  <a:latin typeface="Segoe UI"/>
                  <a:ea typeface="+mn-ea"/>
                  <a:cs typeface="+mn-cs"/>
                </a:endParaRPr>
              </a:p>
            </p:txBody>
          </p:sp>
          <p:sp>
            <p:nvSpPr>
              <p:cNvPr id="494" name="Freeform 146"/>
              <p:cNvSpPr>
                <a:spLocks/>
              </p:cNvSpPr>
              <p:nvPr/>
            </p:nvSpPr>
            <p:spPr bwMode="auto">
              <a:xfrm>
                <a:off x="6013" y="1895"/>
                <a:ext cx="29" cy="48"/>
              </a:xfrm>
              <a:custGeom>
                <a:avLst/>
                <a:gdLst>
                  <a:gd name="T0" fmla="*/ 19 w 22"/>
                  <a:gd name="T1" fmla="*/ 0 h 36"/>
                  <a:gd name="T2" fmla="*/ 1 w 22"/>
                  <a:gd name="T3" fmla="*/ 15 h 36"/>
                  <a:gd name="T4" fmla="*/ 16 w 22"/>
                  <a:gd name="T5" fmla="*/ 36 h 36"/>
                  <a:gd name="T6" fmla="*/ 20 w 22"/>
                  <a:gd name="T7" fmla="*/ 17 h 36"/>
                  <a:gd name="T8" fmla="*/ 22 w 22"/>
                  <a:gd name="T9" fmla="*/ 1 h 36"/>
                  <a:gd name="T10" fmla="*/ 19 w 22"/>
                  <a:gd name="T11" fmla="*/ 0 h 36"/>
                </a:gdLst>
                <a:ahLst/>
                <a:cxnLst>
                  <a:cxn ang="0">
                    <a:pos x="T0" y="T1"/>
                  </a:cxn>
                  <a:cxn ang="0">
                    <a:pos x="T2" y="T3"/>
                  </a:cxn>
                  <a:cxn ang="0">
                    <a:pos x="T4" y="T5"/>
                  </a:cxn>
                  <a:cxn ang="0">
                    <a:pos x="T6" y="T7"/>
                  </a:cxn>
                  <a:cxn ang="0">
                    <a:pos x="T8" y="T9"/>
                  </a:cxn>
                  <a:cxn ang="0">
                    <a:pos x="T10" y="T11"/>
                  </a:cxn>
                </a:cxnLst>
                <a:rect l="0" t="0" r="r" b="b"/>
                <a:pathLst>
                  <a:path w="22" h="36">
                    <a:moveTo>
                      <a:pt x="19" y="0"/>
                    </a:moveTo>
                    <a:cubicBezTo>
                      <a:pt x="11" y="0"/>
                      <a:pt x="3" y="7"/>
                      <a:pt x="1" y="15"/>
                    </a:cubicBezTo>
                    <a:cubicBezTo>
                      <a:pt x="0" y="25"/>
                      <a:pt x="6" y="35"/>
                      <a:pt x="16" y="36"/>
                    </a:cubicBezTo>
                    <a:cubicBezTo>
                      <a:pt x="20" y="17"/>
                      <a:pt x="20" y="17"/>
                      <a:pt x="20" y="17"/>
                    </a:cubicBezTo>
                    <a:cubicBezTo>
                      <a:pt x="22" y="1"/>
                      <a:pt x="22" y="1"/>
                      <a:pt x="22" y="1"/>
                    </a:cubicBezTo>
                    <a:cubicBezTo>
                      <a:pt x="21" y="1"/>
                      <a:pt x="20" y="0"/>
                      <a:pt x="19" y="0"/>
                    </a:cubicBezTo>
                  </a:path>
                </a:pathLst>
              </a:custGeom>
              <a:solidFill>
                <a:srgbClr val="D9D6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a:ln>
                    <a:noFill/>
                  </a:ln>
                  <a:solidFill>
                    <a:srgbClr val="FFFFFF"/>
                  </a:solidFill>
                  <a:effectLst/>
                  <a:uLnTx/>
                  <a:uFillTx/>
                  <a:latin typeface="Segoe UI"/>
                  <a:ea typeface="+mn-ea"/>
                  <a:cs typeface="+mn-cs"/>
                </a:endParaRPr>
              </a:p>
            </p:txBody>
          </p:sp>
        </p:grpSp>
        <p:pic>
          <p:nvPicPr>
            <p:cNvPr id="352" name="Picture 351"/>
            <p:cNvPicPr>
              <a:picLocks noChangeAspect="1"/>
            </p:cNvPicPr>
            <p:nvPr/>
          </p:nvPicPr>
          <p:blipFill>
            <a:blip r:embed="rId6"/>
            <a:stretch>
              <a:fillRect/>
            </a:stretch>
          </p:blipFill>
          <p:spPr>
            <a:xfrm>
              <a:off x="9198736" y="4116194"/>
              <a:ext cx="2938527" cy="1499746"/>
            </a:xfrm>
            <a:prstGeom prst="rect">
              <a:avLst/>
            </a:prstGeom>
          </p:spPr>
        </p:pic>
      </p:grpSp>
      <p:sp>
        <p:nvSpPr>
          <p:cNvPr id="497" name="Title 1"/>
          <p:cNvSpPr txBox="1">
            <a:spLocks/>
          </p:cNvSpPr>
          <p:nvPr/>
        </p:nvSpPr>
        <p:spPr>
          <a:xfrm>
            <a:off x="275465" y="295719"/>
            <a:ext cx="11887877" cy="917445"/>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ctr" defTabSz="932563" rtl="0" eaLnBrk="1" fontAlgn="auto" latinLnBrk="0" hangingPunct="1">
              <a:lnSpc>
                <a:spcPct val="90000"/>
              </a:lnSpc>
              <a:spcBef>
                <a:spcPct val="0"/>
              </a:spcBef>
              <a:spcAft>
                <a:spcPts val="0"/>
              </a:spcAft>
              <a:buClrTx/>
              <a:buSzTx/>
              <a:buFontTx/>
              <a:buNone/>
              <a:tabLst/>
              <a:defRPr/>
            </a:pPr>
            <a:r>
              <a:rPr kumimoji="0" lang="en-US" sz="4800" b="0" i="0" u="none" strike="noStrike" kern="1200" cap="none" spc="-102" normalizeH="0" baseline="0" noProof="0" dirty="0">
                <a:ln w="3175">
                  <a:noFill/>
                </a:ln>
                <a:solidFill>
                  <a:srgbClr val="7030A0"/>
                </a:solidFill>
                <a:effectLst/>
                <a:uLnTx/>
                <a:uFillTx/>
                <a:latin typeface="Segoe UI Light"/>
                <a:ea typeface="+mn-ea"/>
                <a:cs typeface="Segoe UI" pitchFamily="34" charset="0"/>
              </a:rPr>
              <a:t>Visual Studio Subscription Benefits</a:t>
            </a:r>
          </a:p>
        </p:txBody>
      </p:sp>
      <p:sp>
        <p:nvSpPr>
          <p:cNvPr id="498" name="Text Placeholder 4"/>
          <p:cNvSpPr txBox="1">
            <a:spLocks/>
          </p:cNvSpPr>
          <p:nvPr/>
        </p:nvSpPr>
        <p:spPr>
          <a:xfrm>
            <a:off x="335250" y="1277941"/>
            <a:ext cx="11521500" cy="586492"/>
          </a:xfrm>
          <a:prstGeom prst="rect">
            <a:avLst/>
          </a:prstGeom>
          <a:noFill/>
        </p:spPr>
        <p:txBody>
          <a:bodyPr wrap="square" lIns="143407" tIns="107555" rIns="143407" bIns="107555">
            <a:spAutoFit/>
          </a:bodyPr>
          <a:lstStyle>
            <a:lvl1pPr marL="0" marR="0" indent="0" algn="ctr" defTabSz="932742" rtl="0" eaLnBrk="1" fontAlgn="auto" latinLnBrk="0" hangingPunct="1">
              <a:lnSpc>
                <a:spcPct val="90000"/>
              </a:lnSpc>
              <a:spcBef>
                <a:spcPts val="0"/>
              </a:spcBef>
              <a:spcAft>
                <a:spcPts val="0"/>
              </a:spcAft>
              <a:buClrTx/>
              <a:buSzPct val="90000"/>
              <a:buFont typeface="Arial" pitchFamily="34" charset="0"/>
              <a:buNone/>
              <a:tabLst/>
              <a:defRPr lang="en-US" sz="3200" kern="1200" spc="0" baseline="0">
                <a:solidFill>
                  <a:schemeClr val="bg1"/>
                </a:solidFill>
                <a:latin typeface="Segoe UI Semibold" panose="020B0702040204020203" pitchFamily="34" charset="0"/>
                <a:ea typeface="+mn-ea"/>
                <a:cs typeface="Segoe UI Semibold" panose="020B0702040204020203" pitchFamily="34" charset="0"/>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lang="en-US" sz="2400" kern="1200" spc="0" baseline="0" dirty="0" smtClean="0">
                <a:gradFill>
                  <a:gsLst>
                    <a:gs pos="1250">
                      <a:schemeClr val="tx1"/>
                    </a:gs>
                    <a:gs pos="100000">
                      <a:schemeClr val="tx1"/>
                    </a:gs>
                  </a:gsLst>
                  <a:lin ang="5400000" scaled="0"/>
                </a:gradFill>
                <a:latin typeface="+mn-lt"/>
                <a:ea typeface="+mn-ea"/>
                <a:cs typeface="Segoe UI" panose="020B0502040204020203" pitchFamily="34" charset="0"/>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Segoe UI" panose="020B0502040204020203" pitchFamily="34" charset="0"/>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Segoe UI" panose="020B0502040204020203" pitchFamily="34" charset="0"/>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Segoe UI" panose="020B0502040204020203" pitchFamily="34"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896214" rtl="0" eaLnBrk="1" fontAlgn="auto" latinLnBrk="0" hangingPunct="1">
              <a:lnSpc>
                <a:spcPct val="100000"/>
              </a:lnSpc>
              <a:spcBef>
                <a:spcPts val="0"/>
              </a:spcBef>
              <a:spcAft>
                <a:spcPts val="0"/>
              </a:spcAft>
              <a:buClrTx/>
              <a:buSzTx/>
              <a:buFont typeface="Arial" pitchFamily="34" charset="0"/>
              <a:buNone/>
              <a:tabLst/>
              <a:defRPr/>
            </a:pPr>
            <a:r>
              <a:rPr kumimoji="0" lang="en-US" sz="2353" b="0" i="0" u="none" strike="noStrike" kern="0" cap="none" spc="0" normalizeH="0" baseline="0" noProof="0">
                <a:ln w="3175">
                  <a:noFill/>
                </a:ln>
                <a:solidFill>
                  <a:srgbClr val="1A1A1A"/>
                </a:solidFill>
                <a:effectLst/>
                <a:uLnTx/>
                <a:uFillTx/>
                <a:latin typeface="Segoe UI"/>
                <a:ea typeface="+mn-ea"/>
                <a:cs typeface="Segoe UI Semilight" panose="020B0402040204020203" pitchFamily="34" charset="0"/>
              </a:rPr>
              <a:t>One-stop for all developer needs</a:t>
            </a:r>
          </a:p>
        </p:txBody>
      </p:sp>
      <p:cxnSp>
        <p:nvCxnSpPr>
          <p:cNvPr id="499" name="Straight Connector 498"/>
          <p:cNvCxnSpPr/>
          <p:nvPr/>
        </p:nvCxnSpPr>
        <p:spPr>
          <a:xfrm>
            <a:off x="2981746" y="1166728"/>
            <a:ext cx="6228509" cy="0"/>
          </a:xfrm>
          <a:prstGeom prst="line">
            <a:avLst/>
          </a:prstGeom>
          <a:noFill/>
          <a:ln w="9525" cap="flat" cmpd="sng" algn="ctr">
            <a:solidFill>
              <a:srgbClr val="7549A7"/>
            </a:solidFill>
            <a:prstDash val="solid"/>
            <a:headEnd type="none"/>
            <a:tailEnd type="none"/>
          </a:ln>
          <a:effectLst/>
        </p:spPr>
      </p:cxnSp>
    </p:spTree>
    <p:extLst>
      <p:ext uri="{BB962C8B-B14F-4D97-AF65-F5344CB8AC3E}">
        <p14:creationId xmlns:p14="http://schemas.microsoft.com/office/powerpoint/2010/main" val="112561746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347"/>
                                        </p:tgtEl>
                                        <p:attrNameLst>
                                          <p:attrName>style.visibility</p:attrName>
                                        </p:attrNameLst>
                                      </p:cBhvr>
                                      <p:to>
                                        <p:strVal val="visible"/>
                                      </p:to>
                                    </p:set>
                                    <p:anim calcmode="lin" valueType="num">
                                      <p:cBhvr additive="base">
                                        <p:cTn id="7" dur="500" fill="hold"/>
                                        <p:tgtEl>
                                          <p:spTgt spid="347"/>
                                        </p:tgtEl>
                                        <p:attrNameLst>
                                          <p:attrName>ppt_x</p:attrName>
                                        </p:attrNameLst>
                                      </p:cBhvr>
                                      <p:tavLst>
                                        <p:tav tm="0">
                                          <p:val>
                                            <p:strVal val="#ppt_x"/>
                                          </p:val>
                                        </p:tav>
                                        <p:tav tm="100000">
                                          <p:val>
                                            <p:strVal val="#ppt_x"/>
                                          </p:val>
                                        </p:tav>
                                      </p:tavLst>
                                    </p:anim>
                                    <p:anim calcmode="lin" valueType="num">
                                      <p:cBhvr additive="base">
                                        <p:cTn id="8" dur="500" fill="hold"/>
                                        <p:tgtEl>
                                          <p:spTgt spid="347"/>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335"/>
                                        </p:tgtEl>
                                        <p:attrNameLst>
                                          <p:attrName>style.visibility</p:attrName>
                                        </p:attrNameLst>
                                      </p:cBhvr>
                                      <p:to>
                                        <p:strVal val="visible"/>
                                      </p:to>
                                    </p:set>
                                    <p:anim calcmode="lin" valueType="num">
                                      <p:cBhvr additive="base">
                                        <p:cTn id="12" dur="500" fill="hold"/>
                                        <p:tgtEl>
                                          <p:spTgt spid="335"/>
                                        </p:tgtEl>
                                        <p:attrNameLst>
                                          <p:attrName>ppt_x</p:attrName>
                                        </p:attrNameLst>
                                      </p:cBhvr>
                                      <p:tavLst>
                                        <p:tav tm="0">
                                          <p:val>
                                            <p:strVal val="#ppt_x"/>
                                          </p:val>
                                        </p:tav>
                                        <p:tav tm="100000">
                                          <p:val>
                                            <p:strVal val="#ppt_x"/>
                                          </p:val>
                                        </p:tav>
                                      </p:tavLst>
                                    </p:anim>
                                    <p:anim calcmode="lin" valueType="num">
                                      <p:cBhvr additive="base">
                                        <p:cTn id="13" dur="500" fill="hold"/>
                                        <p:tgtEl>
                                          <p:spTgt spid="335"/>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339"/>
                                        </p:tgtEl>
                                        <p:attrNameLst>
                                          <p:attrName>style.visibility</p:attrName>
                                        </p:attrNameLst>
                                      </p:cBhvr>
                                      <p:to>
                                        <p:strVal val="visible"/>
                                      </p:to>
                                    </p:set>
                                    <p:anim calcmode="lin" valueType="num">
                                      <p:cBhvr additive="base">
                                        <p:cTn id="17" dur="500" fill="hold"/>
                                        <p:tgtEl>
                                          <p:spTgt spid="339"/>
                                        </p:tgtEl>
                                        <p:attrNameLst>
                                          <p:attrName>ppt_x</p:attrName>
                                        </p:attrNameLst>
                                      </p:cBhvr>
                                      <p:tavLst>
                                        <p:tav tm="0">
                                          <p:val>
                                            <p:strVal val="#ppt_x"/>
                                          </p:val>
                                        </p:tav>
                                        <p:tav tm="100000">
                                          <p:val>
                                            <p:strVal val="#ppt_x"/>
                                          </p:val>
                                        </p:tav>
                                      </p:tavLst>
                                    </p:anim>
                                    <p:anim calcmode="lin" valueType="num">
                                      <p:cBhvr additive="base">
                                        <p:cTn id="18" dur="500" fill="hold"/>
                                        <p:tgtEl>
                                          <p:spTgt spid="339"/>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343"/>
                                        </p:tgtEl>
                                        <p:attrNameLst>
                                          <p:attrName>style.visibility</p:attrName>
                                        </p:attrNameLst>
                                      </p:cBhvr>
                                      <p:to>
                                        <p:strVal val="visible"/>
                                      </p:to>
                                    </p:set>
                                    <p:anim calcmode="lin" valueType="num">
                                      <p:cBhvr additive="base">
                                        <p:cTn id="22" dur="500" fill="hold"/>
                                        <p:tgtEl>
                                          <p:spTgt spid="343"/>
                                        </p:tgtEl>
                                        <p:attrNameLst>
                                          <p:attrName>ppt_x</p:attrName>
                                        </p:attrNameLst>
                                      </p:cBhvr>
                                      <p:tavLst>
                                        <p:tav tm="0">
                                          <p:val>
                                            <p:strVal val="#ppt_x"/>
                                          </p:val>
                                        </p:tav>
                                        <p:tav tm="100000">
                                          <p:val>
                                            <p:strVal val="#ppt_x"/>
                                          </p:val>
                                        </p:tav>
                                      </p:tavLst>
                                    </p:anim>
                                    <p:anim calcmode="lin" valueType="num">
                                      <p:cBhvr additive="base">
                                        <p:cTn id="23" dur="500" fill="hold"/>
                                        <p:tgtEl>
                                          <p:spTgt spid="34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Freeform 5"/>
          <p:cNvSpPr>
            <a:spLocks/>
          </p:cNvSpPr>
          <p:nvPr/>
        </p:nvSpPr>
        <p:spPr bwMode="auto">
          <a:xfrm>
            <a:off x="289622" y="3765634"/>
            <a:ext cx="5992905" cy="1565053"/>
          </a:xfrm>
          <a:custGeom>
            <a:avLst/>
            <a:gdLst>
              <a:gd name="T0" fmla="*/ 0 w 2866"/>
              <a:gd name="T1" fmla="*/ 986 h 986"/>
              <a:gd name="T2" fmla="*/ 0 w 2866"/>
              <a:gd name="T3" fmla="*/ 126 h 986"/>
              <a:gd name="T4" fmla="*/ 142 w 2866"/>
              <a:gd name="T5" fmla="*/ 126 h 986"/>
              <a:gd name="T6" fmla="*/ 142 w 2866"/>
              <a:gd name="T7" fmla="*/ 223 h 986"/>
              <a:gd name="T8" fmla="*/ 243 w 2866"/>
              <a:gd name="T9" fmla="*/ 262 h 986"/>
              <a:gd name="T10" fmla="*/ 243 w 2866"/>
              <a:gd name="T11" fmla="*/ 374 h 986"/>
              <a:gd name="T12" fmla="*/ 282 w 2866"/>
              <a:gd name="T13" fmla="*/ 374 h 986"/>
              <a:gd name="T14" fmla="*/ 282 w 2866"/>
              <a:gd name="T15" fmla="*/ 728 h 986"/>
              <a:gd name="T16" fmla="*/ 447 w 2866"/>
              <a:gd name="T17" fmla="*/ 728 h 986"/>
              <a:gd name="T18" fmla="*/ 447 w 2866"/>
              <a:gd name="T19" fmla="*/ 0 h 986"/>
              <a:gd name="T20" fmla="*/ 829 w 2866"/>
              <a:gd name="T21" fmla="*/ 0 h 986"/>
              <a:gd name="T22" fmla="*/ 829 w 2866"/>
              <a:gd name="T23" fmla="*/ 771 h 986"/>
              <a:gd name="T24" fmla="*/ 876 w 2866"/>
              <a:gd name="T25" fmla="*/ 771 h 986"/>
              <a:gd name="T26" fmla="*/ 876 w 2866"/>
              <a:gd name="T27" fmla="*/ 249 h 986"/>
              <a:gd name="T28" fmla="*/ 1143 w 2866"/>
              <a:gd name="T29" fmla="*/ 249 h 986"/>
              <a:gd name="T30" fmla="*/ 1143 w 2866"/>
              <a:gd name="T31" fmla="*/ 17 h 986"/>
              <a:gd name="T32" fmla="*/ 1252 w 2866"/>
              <a:gd name="T33" fmla="*/ 17 h 986"/>
              <a:gd name="T34" fmla="*/ 1252 w 2866"/>
              <a:gd name="T35" fmla="*/ 443 h 986"/>
              <a:gd name="T36" fmla="*/ 1290 w 2866"/>
              <a:gd name="T37" fmla="*/ 462 h 986"/>
              <a:gd name="T38" fmla="*/ 1290 w 2866"/>
              <a:gd name="T39" fmla="*/ 152 h 986"/>
              <a:gd name="T40" fmla="*/ 1612 w 2866"/>
              <a:gd name="T41" fmla="*/ 152 h 986"/>
              <a:gd name="T42" fmla="*/ 1612 w 2866"/>
              <a:gd name="T43" fmla="*/ 584 h 986"/>
              <a:gd name="T44" fmla="*/ 1806 w 2866"/>
              <a:gd name="T45" fmla="*/ 584 h 986"/>
              <a:gd name="T46" fmla="*/ 1806 w 2866"/>
              <a:gd name="T47" fmla="*/ 801 h 986"/>
              <a:gd name="T48" fmla="*/ 1877 w 2866"/>
              <a:gd name="T49" fmla="*/ 801 h 986"/>
              <a:gd name="T50" fmla="*/ 1877 w 2866"/>
              <a:gd name="T51" fmla="*/ 335 h 986"/>
              <a:gd name="T52" fmla="*/ 2041 w 2866"/>
              <a:gd name="T53" fmla="*/ 335 h 986"/>
              <a:gd name="T54" fmla="*/ 2041 w 2866"/>
              <a:gd name="T55" fmla="*/ 501 h 986"/>
              <a:gd name="T56" fmla="*/ 2241 w 2866"/>
              <a:gd name="T57" fmla="*/ 501 h 986"/>
              <a:gd name="T58" fmla="*/ 2241 w 2866"/>
              <a:gd name="T59" fmla="*/ 299 h 986"/>
              <a:gd name="T60" fmla="*/ 2368 w 2866"/>
              <a:gd name="T61" fmla="*/ 299 h 986"/>
              <a:gd name="T62" fmla="*/ 2368 w 2866"/>
              <a:gd name="T63" fmla="*/ 230 h 986"/>
              <a:gd name="T64" fmla="*/ 2440 w 2866"/>
              <a:gd name="T65" fmla="*/ 230 h 986"/>
              <a:gd name="T66" fmla="*/ 2440 w 2866"/>
              <a:gd name="T67" fmla="*/ 122 h 986"/>
              <a:gd name="T68" fmla="*/ 2480 w 2866"/>
              <a:gd name="T69" fmla="*/ 122 h 986"/>
              <a:gd name="T70" fmla="*/ 2480 w 2866"/>
              <a:gd name="T71" fmla="*/ 231 h 986"/>
              <a:gd name="T72" fmla="*/ 2542 w 2866"/>
              <a:gd name="T73" fmla="*/ 231 h 986"/>
              <a:gd name="T74" fmla="*/ 2542 w 2866"/>
              <a:gd name="T75" fmla="*/ 301 h 986"/>
              <a:gd name="T76" fmla="*/ 2652 w 2866"/>
              <a:gd name="T77" fmla="*/ 301 h 986"/>
              <a:gd name="T78" fmla="*/ 2652 w 2866"/>
              <a:gd name="T79" fmla="*/ 725 h 986"/>
              <a:gd name="T80" fmla="*/ 2687 w 2866"/>
              <a:gd name="T81" fmla="*/ 708 h 986"/>
              <a:gd name="T82" fmla="*/ 2687 w 2866"/>
              <a:gd name="T83" fmla="*/ 361 h 986"/>
              <a:gd name="T84" fmla="*/ 2752 w 2866"/>
              <a:gd name="T85" fmla="*/ 361 h 986"/>
              <a:gd name="T86" fmla="*/ 2752 w 2866"/>
              <a:gd name="T87" fmla="*/ 811 h 986"/>
              <a:gd name="T88" fmla="*/ 2866 w 2866"/>
              <a:gd name="T89" fmla="*/ 864 h 986"/>
              <a:gd name="T90" fmla="*/ 2866 w 2866"/>
              <a:gd name="T91" fmla="*/ 985 h 986"/>
              <a:gd name="T92" fmla="*/ 0 w 2866"/>
              <a:gd name="T93" fmla="*/ 986 h 9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66" h="986">
                <a:moveTo>
                  <a:pt x="0" y="986"/>
                </a:moveTo>
                <a:lnTo>
                  <a:pt x="0" y="126"/>
                </a:lnTo>
                <a:lnTo>
                  <a:pt x="142" y="126"/>
                </a:lnTo>
                <a:lnTo>
                  <a:pt x="142" y="223"/>
                </a:lnTo>
                <a:lnTo>
                  <a:pt x="243" y="262"/>
                </a:lnTo>
                <a:lnTo>
                  <a:pt x="243" y="374"/>
                </a:lnTo>
                <a:lnTo>
                  <a:pt x="282" y="374"/>
                </a:lnTo>
                <a:lnTo>
                  <a:pt x="282" y="728"/>
                </a:lnTo>
                <a:lnTo>
                  <a:pt x="447" y="728"/>
                </a:lnTo>
                <a:lnTo>
                  <a:pt x="447" y="0"/>
                </a:lnTo>
                <a:lnTo>
                  <a:pt x="829" y="0"/>
                </a:lnTo>
                <a:lnTo>
                  <a:pt x="829" y="771"/>
                </a:lnTo>
                <a:lnTo>
                  <a:pt x="876" y="771"/>
                </a:lnTo>
                <a:lnTo>
                  <a:pt x="876" y="249"/>
                </a:lnTo>
                <a:lnTo>
                  <a:pt x="1143" y="249"/>
                </a:lnTo>
                <a:lnTo>
                  <a:pt x="1143" y="17"/>
                </a:lnTo>
                <a:lnTo>
                  <a:pt x="1252" y="17"/>
                </a:lnTo>
                <a:lnTo>
                  <a:pt x="1252" y="443"/>
                </a:lnTo>
                <a:lnTo>
                  <a:pt x="1290" y="462"/>
                </a:lnTo>
                <a:lnTo>
                  <a:pt x="1290" y="152"/>
                </a:lnTo>
                <a:lnTo>
                  <a:pt x="1612" y="152"/>
                </a:lnTo>
                <a:lnTo>
                  <a:pt x="1612" y="584"/>
                </a:lnTo>
                <a:lnTo>
                  <a:pt x="1806" y="584"/>
                </a:lnTo>
                <a:lnTo>
                  <a:pt x="1806" y="801"/>
                </a:lnTo>
                <a:lnTo>
                  <a:pt x="1877" y="801"/>
                </a:lnTo>
                <a:lnTo>
                  <a:pt x="1877" y="335"/>
                </a:lnTo>
                <a:lnTo>
                  <a:pt x="2041" y="335"/>
                </a:lnTo>
                <a:lnTo>
                  <a:pt x="2041" y="501"/>
                </a:lnTo>
                <a:lnTo>
                  <a:pt x="2241" y="501"/>
                </a:lnTo>
                <a:lnTo>
                  <a:pt x="2241" y="299"/>
                </a:lnTo>
                <a:lnTo>
                  <a:pt x="2368" y="299"/>
                </a:lnTo>
                <a:lnTo>
                  <a:pt x="2368" y="230"/>
                </a:lnTo>
                <a:lnTo>
                  <a:pt x="2440" y="230"/>
                </a:lnTo>
                <a:lnTo>
                  <a:pt x="2440" y="122"/>
                </a:lnTo>
                <a:lnTo>
                  <a:pt x="2480" y="122"/>
                </a:lnTo>
                <a:lnTo>
                  <a:pt x="2480" y="231"/>
                </a:lnTo>
                <a:lnTo>
                  <a:pt x="2542" y="231"/>
                </a:lnTo>
                <a:lnTo>
                  <a:pt x="2542" y="301"/>
                </a:lnTo>
                <a:lnTo>
                  <a:pt x="2652" y="301"/>
                </a:lnTo>
                <a:lnTo>
                  <a:pt x="2652" y="725"/>
                </a:lnTo>
                <a:lnTo>
                  <a:pt x="2687" y="708"/>
                </a:lnTo>
                <a:lnTo>
                  <a:pt x="2687" y="361"/>
                </a:lnTo>
                <a:lnTo>
                  <a:pt x="2752" y="361"/>
                </a:lnTo>
                <a:lnTo>
                  <a:pt x="2752" y="811"/>
                </a:lnTo>
                <a:lnTo>
                  <a:pt x="2866" y="864"/>
                </a:lnTo>
                <a:lnTo>
                  <a:pt x="2866" y="985"/>
                </a:lnTo>
                <a:lnTo>
                  <a:pt x="0" y="986"/>
                </a:lnTo>
                <a:close/>
              </a:path>
            </a:pathLst>
          </a:custGeom>
          <a:solidFill>
            <a:srgbClr val="5C2D91"/>
          </a:solidFill>
          <a:ln>
            <a:noFill/>
          </a:ln>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FFFFFF"/>
              </a:solidFill>
              <a:effectLst/>
              <a:uLnTx/>
              <a:uFillTx/>
              <a:latin typeface="Segoe UI"/>
              <a:ea typeface="+mn-ea"/>
              <a:cs typeface="+mn-cs"/>
            </a:endParaRPr>
          </a:p>
        </p:txBody>
      </p:sp>
      <p:sp>
        <p:nvSpPr>
          <p:cNvPr id="71" name="AutoShape 8"/>
          <p:cNvSpPr>
            <a:spLocks noChangeAspect="1" noChangeArrowheads="1" noTextEdit="1"/>
          </p:cNvSpPr>
          <p:nvPr/>
        </p:nvSpPr>
        <p:spPr bwMode="auto">
          <a:xfrm>
            <a:off x="3992862" y="3751349"/>
            <a:ext cx="2225359" cy="3780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a:ln>
                <a:noFill/>
              </a:ln>
              <a:solidFill>
                <a:srgbClr val="FFFFFF"/>
              </a:solidFill>
              <a:effectLst/>
              <a:uLnTx/>
              <a:uFillTx/>
              <a:latin typeface="Segoe UI"/>
              <a:ea typeface="+mn-ea"/>
              <a:cs typeface="+mn-cs"/>
            </a:endParaRPr>
          </a:p>
        </p:txBody>
      </p:sp>
      <p:pic>
        <p:nvPicPr>
          <p:cNvPr id="73" name="Picture 72"/>
          <p:cNvPicPr>
            <a:picLocks noChangeAspect="1"/>
          </p:cNvPicPr>
          <p:nvPr/>
        </p:nvPicPr>
        <p:blipFill>
          <a:blip r:embed="rId3"/>
          <a:stretch>
            <a:fillRect/>
          </a:stretch>
        </p:blipFill>
        <p:spPr>
          <a:xfrm>
            <a:off x="289622" y="2450185"/>
            <a:ext cx="5992904" cy="2794735"/>
          </a:xfrm>
          <a:prstGeom prst="rect">
            <a:avLst/>
          </a:prstGeom>
        </p:spPr>
      </p:pic>
      <p:sp>
        <p:nvSpPr>
          <p:cNvPr id="16" name="Freeform 20"/>
          <p:cNvSpPr/>
          <p:nvPr/>
        </p:nvSpPr>
        <p:spPr bwMode="auto">
          <a:xfrm>
            <a:off x="-2630906" y="485"/>
            <a:ext cx="14822041" cy="6857029"/>
          </a:xfrm>
          <a:custGeom>
            <a:avLst/>
            <a:gdLst>
              <a:gd name="connsiteX0" fmla="*/ 1457721 w 8182218"/>
              <a:gd name="connsiteY0" fmla="*/ 0 h 6858002"/>
              <a:gd name="connsiteX1" fmla="*/ 4044813 w 8182218"/>
              <a:gd name="connsiteY1" fmla="*/ 0 h 6858002"/>
              <a:gd name="connsiteX2" fmla="*/ 5476196 w 8182218"/>
              <a:gd name="connsiteY2" fmla="*/ 0 h 6858002"/>
              <a:gd name="connsiteX3" fmla="*/ 8182218 w 8182218"/>
              <a:gd name="connsiteY3" fmla="*/ 0 h 6858002"/>
              <a:gd name="connsiteX4" fmla="*/ 8182218 w 8182218"/>
              <a:gd name="connsiteY4" fmla="*/ 6858002 h 6858002"/>
              <a:gd name="connsiteX5" fmla="*/ 5476196 w 8182218"/>
              <a:gd name="connsiteY5" fmla="*/ 6858002 h 6858002"/>
              <a:gd name="connsiteX6" fmla="*/ 4044813 w 8182218"/>
              <a:gd name="connsiteY6" fmla="*/ 6858002 h 6858002"/>
              <a:gd name="connsiteX7" fmla="*/ 0 w 8182218"/>
              <a:gd name="connsiteY7" fmla="*/ 6858002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82218" h="6858002">
                <a:moveTo>
                  <a:pt x="1457721" y="0"/>
                </a:moveTo>
                <a:lnTo>
                  <a:pt x="4044813" y="0"/>
                </a:lnTo>
                <a:lnTo>
                  <a:pt x="5476196" y="0"/>
                </a:lnTo>
                <a:lnTo>
                  <a:pt x="8182218" y="0"/>
                </a:lnTo>
                <a:lnTo>
                  <a:pt x="8182218" y="6858002"/>
                </a:lnTo>
                <a:lnTo>
                  <a:pt x="5476196" y="6858002"/>
                </a:lnTo>
                <a:lnTo>
                  <a:pt x="4044813" y="6858002"/>
                </a:lnTo>
                <a:lnTo>
                  <a:pt x="0" y="6858002"/>
                </a:ln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6" tIns="146245" rIns="182806" bIns="146245" numCol="1" spcCol="0" rtlCol="0" fromWordArt="0" anchor="t" anchorCtr="0" forceAA="0" compatLnSpc="1">
            <a:prstTxWarp prst="textNoShape">
              <a:avLst/>
            </a:prstTxWarp>
            <a:noAutofit/>
          </a:bodyPr>
          <a:lstStyle/>
          <a:p>
            <a:pPr marL="0" marR="0" lvl="0" indent="0" algn="ctr" defTabSz="932013" rtl="0" eaLnBrk="1" fontAlgn="base" latinLnBrk="0" hangingPunct="1">
              <a:lnSpc>
                <a:spcPct val="90000"/>
              </a:lnSpc>
              <a:spcBef>
                <a:spcPct val="0"/>
              </a:spcBef>
              <a:spcAft>
                <a:spcPct val="0"/>
              </a:spcAft>
              <a:buClrTx/>
              <a:buSzTx/>
              <a:buFontTx/>
              <a:buNone/>
              <a:tabLst/>
              <a:defRPr/>
            </a:pPr>
            <a:endParaRPr kumimoji="0" lang="en-US" sz="1999"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sp>
        <p:nvSpPr>
          <p:cNvPr id="18" name="TextBox 17"/>
          <p:cNvSpPr txBox="1"/>
          <p:nvPr/>
        </p:nvSpPr>
        <p:spPr>
          <a:xfrm>
            <a:off x="906629" y="1971802"/>
            <a:ext cx="5476098" cy="1268382"/>
          </a:xfrm>
          <a:prstGeom prst="rect">
            <a:avLst/>
          </a:prstGeom>
          <a:noFill/>
        </p:spPr>
        <p:txBody>
          <a:bodyPr wrap="square" lIns="182854" tIns="0" bIns="0" rtlCol="0" anchor="ctr" anchorCtr="0">
            <a:noAutofit/>
          </a:bodyPr>
          <a:lstStyle/>
          <a:p>
            <a:pPr marL="0" marR="0" lvl="0" indent="0" algn="ctr" defTabSz="932563" rtl="0" eaLnBrk="1" fontAlgn="auto" latinLnBrk="0" hangingPunct="1">
              <a:lnSpc>
                <a:spcPct val="100000"/>
              </a:lnSpc>
              <a:spcBef>
                <a:spcPts val="0"/>
              </a:spcBef>
              <a:spcAft>
                <a:spcPts val="111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Segoe UI Light"/>
                <a:ea typeface="+mn-ea"/>
                <a:cs typeface="Segoe UI Semibold" panose="020B0702040204020203" pitchFamily="34" charset="0"/>
              </a:rPr>
              <a:t>Latest and all previous Visual Studio IDE versions, Windows and Mac</a:t>
            </a:r>
          </a:p>
        </p:txBody>
      </p:sp>
      <p:sp>
        <p:nvSpPr>
          <p:cNvPr id="19" name="TextBox 18"/>
          <p:cNvSpPr txBox="1"/>
          <p:nvPr/>
        </p:nvSpPr>
        <p:spPr>
          <a:xfrm>
            <a:off x="901514" y="4976149"/>
            <a:ext cx="5486326" cy="1268382"/>
          </a:xfrm>
          <a:prstGeom prst="rect">
            <a:avLst/>
          </a:prstGeom>
          <a:noFill/>
        </p:spPr>
        <p:txBody>
          <a:bodyPr wrap="square" lIns="182854" tIns="0" bIns="0" rtlCol="0" anchor="ctr" anchorCtr="0">
            <a:noAutofit/>
          </a:bodyPr>
          <a:lstStyle/>
          <a:p>
            <a:pPr marL="0" marR="0" lvl="0" indent="0" algn="ctr" defTabSz="932563" rtl="0" eaLnBrk="1" fontAlgn="auto" latinLnBrk="0" hangingPunct="1">
              <a:lnSpc>
                <a:spcPct val="100000"/>
              </a:lnSpc>
              <a:spcBef>
                <a:spcPts val="0"/>
              </a:spcBef>
              <a:spcAft>
                <a:spcPts val="111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Segoe UI Light"/>
                <a:ea typeface="+mn-ea"/>
                <a:cs typeface="Segoe UI Semibold" panose="020B0702040204020203" pitchFamily="34" charset="0"/>
              </a:rPr>
              <a:t>Dev Accounts for Office and Windows</a:t>
            </a:r>
          </a:p>
        </p:txBody>
      </p:sp>
      <p:sp>
        <p:nvSpPr>
          <p:cNvPr id="21" name="Rectangle 20"/>
          <p:cNvSpPr/>
          <p:nvPr/>
        </p:nvSpPr>
        <p:spPr bwMode="auto">
          <a:xfrm>
            <a:off x="1484984" y="4811624"/>
            <a:ext cx="4319387" cy="103283"/>
          </a:xfrm>
          <a:prstGeom prst="rect">
            <a:avLst/>
          </a:prstGeom>
          <a:solidFill>
            <a:srgbClr val="682A7A">
              <a:alpha val="25000"/>
            </a:srgbClr>
          </a:solidFill>
          <a:ln w="9525" cap="flat" cmpd="sng" algn="ctr">
            <a:no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2000"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2" name="Rectangle 21"/>
          <p:cNvSpPr/>
          <p:nvPr/>
        </p:nvSpPr>
        <p:spPr bwMode="auto">
          <a:xfrm>
            <a:off x="1484984" y="3317469"/>
            <a:ext cx="4319387" cy="103283"/>
          </a:xfrm>
          <a:prstGeom prst="rect">
            <a:avLst/>
          </a:prstGeom>
          <a:solidFill>
            <a:srgbClr val="682A7A">
              <a:alpha val="25000"/>
            </a:srgbClr>
          </a:solidFill>
          <a:ln w="9525" cap="flat" cmpd="sng" algn="ctr">
            <a:no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2000"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08" name="TextBox 207">
            <a:extLst>
              <a:ext uri="{FF2B5EF4-FFF2-40B4-BE49-F238E27FC236}">
                <a16:creationId xmlns:a16="http://schemas.microsoft.com/office/drawing/2014/main" id="{E596CD81-B430-4406-84A6-5F7A45822F54}"/>
              </a:ext>
            </a:extLst>
          </p:cNvPr>
          <p:cNvSpPr txBox="1"/>
          <p:nvPr/>
        </p:nvSpPr>
        <p:spPr>
          <a:xfrm>
            <a:off x="914571" y="3530120"/>
            <a:ext cx="5767965" cy="1268382"/>
          </a:xfrm>
          <a:prstGeom prst="rect">
            <a:avLst/>
          </a:prstGeom>
          <a:noFill/>
        </p:spPr>
        <p:txBody>
          <a:bodyPr wrap="square" lIns="182854" tIns="0" bIns="0" rtlCol="0" anchor="ctr" anchorCtr="0">
            <a:noAutofit/>
          </a:bodyPr>
          <a:lstStyle/>
          <a:p>
            <a:pPr marL="0" marR="0" lvl="0" indent="0" algn="ctr" defTabSz="932563" rtl="0" eaLnBrk="1" fontAlgn="auto" latinLnBrk="0" hangingPunct="1">
              <a:lnSpc>
                <a:spcPct val="100000"/>
              </a:lnSpc>
              <a:spcBef>
                <a:spcPts val="0"/>
              </a:spcBef>
              <a:spcAft>
                <a:spcPts val="111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Segoe UI Light"/>
                <a:ea typeface="+mn-ea"/>
                <a:cs typeface="Segoe UI Semibold" panose="020B0702040204020203" pitchFamily="34" charset="0"/>
              </a:rPr>
              <a:t>Access to Azure DevOps Services,  App Center and more</a:t>
            </a:r>
          </a:p>
        </p:txBody>
      </p:sp>
      <p:sp>
        <p:nvSpPr>
          <p:cNvPr id="72" name="TextBox 71"/>
          <p:cNvSpPr txBox="1"/>
          <p:nvPr/>
        </p:nvSpPr>
        <p:spPr>
          <a:xfrm>
            <a:off x="567194" y="572513"/>
            <a:ext cx="6198901" cy="819038"/>
          </a:xfrm>
          <a:prstGeom prst="rect">
            <a:avLst/>
          </a:prstGeom>
          <a:noFill/>
        </p:spPr>
        <p:txBody>
          <a:bodyPr wrap="square" lIns="248659" tIns="198927" rIns="248659" bIns="198927" rtlCol="0">
            <a:spAutoFit/>
          </a:bodyPr>
          <a:lstStyle/>
          <a:p>
            <a:pPr marL="0" marR="0" lvl="0" indent="0" algn="ctr" defTabSz="400156" rtl="0" eaLnBrk="1" fontAlgn="auto" latinLnBrk="0" hangingPunct="1">
              <a:lnSpc>
                <a:spcPts val="3500"/>
              </a:lnSpc>
              <a:spcBef>
                <a:spcPts val="0"/>
              </a:spcBef>
              <a:spcAft>
                <a:spcPts val="0"/>
              </a:spcAft>
              <a:buClr>
                <a:srgbClr val="000000"/>
              </a:buClr>
              <a:buSzTx/>
              <a:buFontTx/>
              <a:buNone/>
              <a:tabLst/>
              <a:defRPr/>
            </a:pPr>
            <a:r>
              <a:rPr kumimoji="0" lang="en-US" sz="2400" b="0" i="0" u="none" strike="noStrike" kern="1200" cap="none" spc="0" normalizeH="0" baseline="0" noProof="0" dirty="0">
                <a:ln>
                  <a:noFill/>
                </a:ln>
                <a:solidFill>
                  <a:srgbClr val="7030A0"/>
                </a:solidFill>
                <a:effectLst/>
                <a:uLnTx/>
                <a:uFillTx/>
                <a:latin typeface="Segoe UI Light"/>
                <a:ea typeface="+mn-ea"/>
                <a:cs typeface="Segoe UI Semilight" panose="020B0402040204020203" pitchFamily="34" charset="0"/>
              </a:rPr>
              <a:t>Developer Tools &amp; Services</a:t>
            </a:r>
          </a:p>
        </p:txBody>
      </p:sp>
    </p:spTree>
    <p:extLst>
      <p:ext uri="{BB962C8B-B14F-4D97-AF65-F5344CB8AC3E}">
        <p14:creationId xmlns:p14="http://schemas.microsoft.com/office/powerpoint/2010/main" val="28858873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reeform 5"/>
          <p:cNvSpPr>
            <a:spLocks/>
          </p:cNvSpPr>
          <p:nvPr/>
        </p:nvSpPr>
        <p:spPr bwMode="auto">
          <a:xfrm>
            <a:off x="129203" y="3546608"/>
            <a:ext cx="5992905" cy="1565053"/>
          </a:xfrm>
          <a:custGeom>
            <a:avLst/>
            <a:gdLst>
              <a:gd name="T0" fmla="*/ 0 w 2866"/>
              <a:gd name="T1" fmla="*/ 986 h 986"/>
              <a:gd name="T2" fmla="*/ 0 w 2866"/>
              <a:gd name="T3" fmla="*/ 126 h 986"/>
              <a:gd name="T4" fmla="*/ 142 w 2866"/>
              <a:gd name="T5" fmla="*/ 126 h 986"/>
              <a:gd name="T6" fmla="*/ 142 w 2866"/>
              <a:gd name="T7" fmla="*/ 223 h 986"/>
              <a:gd name="T8" fmla="*/ 243 w 2866"/>
              <a:gd name="T9" fmla="*/ 262 h 986"/>
              <a:gd name="T10" fmla="*/ 243 w 2866"/>
              <a:gd name="T11" fmla="*/ 374 h 986"/>
              <a:gd name="T12" fmla="*/ 282 w 2866"/>
              <a:gd name="T13" fmla="*/ 374 h 986"/>
              <a:gd name="T14" fmla="*/ 282 w 2866"/>
              <a:gd name="T15" fmla="*/ 728 h 986"/>
              <a:gd name="T16" fmla="*/ 447 w 2866"/>
              <a:gd name="T17" fmla="*/ 728 h 986"/>
              <a:gd name="T18" fmla="*/ 447 w 2866"/>
              <a:gd name="T19" fmla="*/ 0 h 986"/>
              <a:gd name="T20" fmla="*/ 829 w 2866"/>
              <a:gd name="T21" fmla="*/ 0 h 986"/>
              <a:gd name="T22" fmla="*/ 829 w 2866"/>
              <a:gd name="T23" fmla="*/ 771 h 986"/>
              <a:gd name="T24" fmla="*/ 876 w 2866"/>
              <a:gd name="T25" fmla="*/ 771 h 986"/>
              <a:gd name="T26" fmla="*/ 876 w 2866"/>
              <a:gd name="T27" fmla="*/ 249 h 986"/>
              <a:gd name="T28" fmla="*/ 1143 w 2866"/>
              <a:gd name="T29" fmla="*/ 249 h 986"/>
              <a:gd name="T30" fmla="*/ 1143 w 2866"/>
              <a:gd name="T31" fmla="*/ 17 h 986"/>
              <a:gd name="T32" fmla="*/ 1252 w 2866"/>
              <a:gd name="T33" fmla="*/ 17 h 986"/>
              <a:gd name="T34" fmla="*/ 1252 w 2866"/>
              <a:gd name="T35" fmla="*/ 443 h 986"/>
              <a:gd name="T36" fmla="*/ 1290 w 2866"/>
              <a:gd name="T37" fmla="*/ 462 h 986"/>
              <a:gd name="T38" fmla="*/ 1290 w 2866"/>
              <a:gd name="T39" fmla="*/ 152 h 986"/>
              <a:gd name="T40" fmla="*/ 1612 w 2866"/>
              <a:gd name="T41" fmla="*/ 152 h 986"/>
              <a:gd name="T42" fmla="*/ 1612 w 2866"/>
              <a:gd name="T43" fmla="*/ 584 h 986"/>
              <a:gd name="T44" fmla="*/ 1806 w 2866"/>
              <a:gd name="T45" fmla="*/ 584 h 986"/>
              <a:gd name="T46" fmla="*/ 1806 w 2866"/>
              <a:gd name="T47" fmla="*/ 801 h 986"/>
              <a:gd name="T48" fmla="*/ 1877 w 2866"/>
              <a:gd name="T49" fmla="*/ 801 h 986"/>
              <a:gd name="T50" fmla="*/ 1877 w 2866"/>
              <a:gd name="T51" fmla="*/ 335 h 986"/>
              <a:gd name="T52" fmla="*/ 2041 w 2866"/>
              <a:gd name="T53" fmla="*/ 335 h 986"/>
              <a:gd name="T54" fmla="*/ 2041 w 2866"/>
              <a:gd name="T55" fmla="*/ 501 h 986"/>
              <a:gd name="T56" fmla="*/ 2241 w 2866"/>
              <a:gd name="T57" fmla="*/ 501 h 986"/>
              <a:gd name="T58" fmla="*/ 2241 w 2866"/>
              <a:gd name="T59" fmla="*/ 299 h 986"/>
              <a:gd name="T60" fmla="*/ 2368 w 2866"/>
              <a:gd name="T61" fmla="*/ 299 h 986"/>
              <a:gd name="T62" fmla="*/ 2368 w 2866"/>
              <a:gd name="T63" fmla="*/ 230 h 986"/>
              <a:gd name="T64" fmla="*/ 2440 w 2866"/>
              <a:gd name="T65" fmla="*/ 230 h 986"/>
              <a:gd name="T66" fmla="*/ 2440 w 2866"/>
              <a:gd name="T67" fmla="*/ 122 h 986"/>
              <a:gd name="T68" fmla="*/ 2480 w 2866"/>
              <a:gd name="T69" fmla="*/ 122 h 986"/>
              <a:gd name="T70" fmla="*/ 2480 w 2866"/>
              <a:gd name="T71" fmla="*/ 231 h 986"/>
              <a:gd name="T72" fmla="*/ 2542 w 2866"/>
              <a:gd name="T73" fmla="*/ 231 h 986"/>
              <a:gd name="T74" fmla="*/ 2542 w 2866"/>
              <a:gd name="T75" fmla="*/ 301 h 986"/>
              <a:gd name="T76" fmla="*/ 2652 w 2866"/>
              <a:gd name="T77" fmla="*/ 301 h 986"/>
              <a:gd name="T78" fmla="*/ 2652 w 2866"/>
              <a:gd name="T79" fmla="*/ 725 h 986"/>
              <a:gd name="T80" fmla="*/ 2687 w 2866"/>
              <a:gd name="T81" fmla="*/ 708 h 986"/>
              <a:gd name="T82" fmla="*/ 2687 w 2866"/>
              <a:gd name="T83" fmla="*/ 361 h 986"/>
              <a:gd name="T84" fmla="*/ 2752 w 2866"/>
              <a:gd name="T85" fmla="*/ 361 h 986"/>
              <a:gd name="T86" fmla="*/ 2752 w 2866"/>
              <a:gd name="T87" fmla="*/ 811 h 986"/>
              <a:gd name="T88" fmla="*/ 2866 w 2866"/>
              <a:gd name="T89" fmla="*/ 864 h 986"/>
              <a:gd name="T90" fmla="*/ 2866 w 2866"/>
              <a:gd name="T91" fmla="*/ 985 h 986"/>
              <a:gd name="T92" fmla="*/ 0 w 2866"/>
              <a:gd name="T93" fmla="*/ 986 h 9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66" h="986">
                <a:moveTo>
                  <a:pt x="0" y="986"/>
                </a:moveTo>
                <a:lnTo>
                  <a:pt x="0" y="126"/>
                </a:lnTo>
                <a:lnTo>
                  <a:pt x="142" y="126"/>
                </a:lnTo>
                <a:lnTo>
                  <a:pt x="142" y="223"/>
                </a:lnTo>
                <a:lnTo>
                  <a:pt x="243" y="262"/>
                </a:lnTo>
                <a:lnTo>
                  <a:pt x="243" y="374"/>
                </a:lnTo>
                <a:lnTo>
                  <a:pt x="282" y="374"/>
                </a:lnTo>
                <a:lnTo>
                  <a:pt x="282" y="728"/>
                </a:lnTo>
                <a:lnTo>
                  <a:pt x="447" y="728"/>
                </a:lnTo>
                <a:lnTo>
                  <a:pt x="447" y="0"/>
                </a:lnTo>
                <a:lnTo>
                  <a:pt x="829" y="0"/>
                </a:lnTo>
                <a:lnTo>
                  <a:pt x="829" y="771"/>
                </a:lnTo>
                <a:lnTo>
                  <a:pt x="876" y="771"/>
                </a:lnTo>
                <a:lnTo>
                  <a:pt x="876" y="249"/>
                </a:lnTo>
                <a:lnTo>
                  <a:pt x="1143" y="249"/>
                </a:lnTo>
                <a:lnTo>
                  <a:pt x="1143" y="17"/>
                </a:lnTo>
                <a:lnTo>
                  <a:pt x="1252" y="17"/>
                </a:lnTo>
                <a:lnTo>
                  <a:pt x="1252" y="443"/>
                </a:lnTo>
                <a:lnTo>
                  <a:pt x="1290" y="462"/>
                </a:lnTo>
                <a:lnTo>
                  <a:pt x="1290" y="152"/>
                </a:lnTo>
                <a:lnTo>
                  <a:pt x="1612" y="152"/>
                </a:lnTo>
                <a:lnTo>
                  <a:pt x="1612" y="584"/>
                </a:lnTo>
                <a:lnTo>
                  <a:pt x="1806" y="584"/>
                </a:lnTo>
                <a:lnTo>
                  <a:pt x="1806" y="801"/>
                </a:lnTo>
                <a:lnTo>
                  <a:pt x="1877" y="801"/>
                </a:lnTo>
                <a:lnTo>
                  <a:pt x="1877" y="335"/>
                </a:lnTo>
                <a:lnTo>
                  <a:pt x="2041" y="335"/>
                </a:lnTo>
                <a:lnTo>
                  <a:pt x="2041" y="501"/>
                </a:lnTo>
                <a:lnTo>
                  <a:pt x="2241" y="501"/>
                </a:lnTo>
                <a:lnTo>
                  <a:pt x="2241" y="299"/>
                </a:lnTo>
                <a:lnTo>
                  <a:pt x="2368" y="299"/>
                </a:lnTo>
                <a:lnTo>
                  <a:pt x="2368" y="230"/>
                </a:lnTo>
                <a:lnTo>
                  <a:pt x="2440" y="230"/>
                </a:lnTo>
                <a:lnTo>
                  <a:pt x="2440" y="122"/>
                </a:lnTo>
                <a:lnTo>
                  <a:pt x="2480" y="122"/>
                </a:lnTo>
                <a:lnTo>
                  <a:pt x="2480" y="231"/>
                </a:lnTo>
                <a:lnTo>
                  <a:pt x="2542" y="231"/>
                </a:lnTo>
                <a:lnTo>
                  <a:pt x="2542" y="301"/>
                </a:lnTo>
                <a:lnTo>
                  <a:pt x="2652" y="301"/>
                </a:lnTo>
                <a:lnTo>
                  <a:pt x="2652" y="725"/>
                </a:lnTo>
                <a:lnTo>
                  <a:pt x="2687" y="708"/>
                </a:lnTo>
                <a:lnTo>
                  <a:pt x="2687" y="361"/>
                </a:lnTo>
                <a:lnTo>
                  <a:pt x="2752" y="361"/>
                </a:lnTo>
                <a:lnTo>
                  <a:pt x="2752" y="811"/>
                </a:lnTo>
                <a:lnTo>
                  <a:pt x="2866" y="864"/>
                </a:lnTo>
                <a:lnTo>
                  <a:pt x="2866" y="985"/>
                </a:lnTo>
                <a:lnTo>
                  <a:pt x="0" y="986"/>
                </a:lnTo>
                <a:close/>
              </a:path>
            </a:pathLst>
          </a:custGeom>
          <a:solidFill>
            <a:srgbClr val="5C2D91"/>
          </a:solidFill>
          <a:ln>
            <a:noFill/>
          </a:ln>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FFFFFF"/>
              </a:solidFill>
              <a:effectLst/>
              <a:uLnTx/>
              <a:uFillTx/>
              <a:latin typeface="Segoe UI"/>
              <a:ea typeface="+mn-ea"/>
              <a:cs typeface="+mn-cs"/>
            </a:endParaRPr>
          </a:p>
        </p:txBody>
      </p:sp>
      <p:sp>
        <p:nvSpPr>
          <p:cNvPr id="9" name="AutoShape 8"/>
          <p:cNvSpPr>
            <a:spLocks noChangeAspect="1" noChangeArrowheads="1" noTextEdit="1"/>
          </p:cNvSpPr>
          <p:nvPr/>
        </p:nvSpPr>
        <p:spPr bwMode="auto">
          <a:xfrm>
            <a:off x="4121199" y="3532323"/>
            <a:ext cx="2225359" cy="3780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FFFFFF"/>
              </a:solidFill>
              <a:effectLst/>
              <a:uLnTx/>
              <a:uFillTx/>
              <a:latin typeface="Segoe UI"/>
              <a:ea typeface="+mn-ea"/>
              <a:cs typeface="+mn-cs"/>
            </a:endParaRPr>
          </a:p>
        </p:txBody>
      </p:sp>
      <p:sp>
        <p:nvSpPr>
          <p:cNvPr id="10" name="AutoShape 3"/>
          <p:cNvSpPr>
            <a:spLocks noChangeAspect="1" noChangeArrowheads="1" noTextEdit="1"/>
          </p:cNvSpPr>
          <p:nvPr/>
        </p:nvSpPr>
        <p:spPr bwMode="auto">
          <a:xfrm>
            <a:off x="129202" y="3545021"/>
            <a:ext cx="4553892" cy="3780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FFFFFF"/>
              </a:solidFill>
              <a:effectLst/>
              <a:uLnTx/>
              <a:uFillTx/>
              <a:latin typeface="Segoe UI"/>
              <a:ea typeface="+mn-ea"/>
              <a:cs typeface="+mn-cs"/>
            </a:endParaRPr>
          </a:p>
        </p:txBody>
      </p:sp>
      <p:sp>
        <p:nvSpPr>
          <p:cNvPr id="12" name="Freeform 6"/>
          <p:cNvSpPr>
            <a:spLocks/>
          </p:cNvSpPr>
          <p:nvPr/>
        </p:nvSpPr>
        <p:spPr bwMode="auto">
          <a:xfrm>
            <a:off x="1684731" y="2713288"/>
            <a:ext cx="709513" cy="439675"/>
          </a:xfrm>
          <a:custGeom>
            <a:avLst/>
            <a:gdLst>
              <a:gd name="T0" fmla="*/ 257 w 304"/>
              <a:gd name="T1" fmla="*/ 100 h 193"/>
              <a:gd name="T2" fmla="*/ 250 w 304"/>
              <a:gd name="T3" fmla="*/ 101 h 193"/>
              <a:gd name="T4" fmla="*/ 252 w 304"/>
              <a:gd name="T5" fmla="*/ 80 h 193"/>
              <a:gd name="T6" fmla="*/ 172 w 304"/>
              <a:gd name="T7" fmla="*/ 0 h 193"/>
              <a:gd name="T8" fmla="*/ 96 w 304"/>
              <a:gd name="T9" fmla="*/ 57 h 193"/>
              <a:gd name="T10" fmla="*/ 71 w 304"/>
              <a:gd name="T11" fmla="*/ 53 h 193"/>
              <a:gd name="T12" fmla="*/ 0 w 304"/>
              <a:gd name="T13" fmla="*/ 123 h 193"/>
              <a:gd name="T14" fmla="*/ 71 w 304"/>
              <a:gd name="T15" fmla="*/ 193 h 193"/>
              <a:gd name="T16" fmla="*/ 74 w 304"/>
              <a:gd name="T17" fmla="*/ 193 h 193"/>
              <a:gd name="T18" fmla="*/ 74 w 304"/>
              <a:gd name="T19" fmla="*/ 193 h 193"/>
              <a:gd name="T20" fmla="*/ 255 w 304"/>
              <a:gd name="T21" fmla="*/ 193 h 193"/>
              <a:gd name="T22" fmla="*/ 257 w 304"/>
              <a:gd name="T23" fmla="*/ 193 h 193"/>
              <a:gd name="T24" fmla="*/ 304 w 304"/>
              <a:gd name="T25" fmla="*/ 147 h 193"/>
              <a:gd name="T26" fmla="*/ 257 w 304"/>
              <a:gd name="T27" fmla="*/ 10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4" h="193">
                <a:moveTo>
                  <a:pt x="257" y="100"/>
                </a:moveTo>
                <a:cubicBezTo>
                  <a:pt x="255" y="100"/>
                  <a:pt x="252" y="100"/>
                  <a:pt x="250" y="101"/>
                </a:cubicBezTo>
                <a:cubicBezTo>
                  <a:pt x="251" y="94"/>
                  <a:pt x="252" y="87"/>
                  <a:pt x="252" y="80"/>
                </a:cubicBezTo>
                <a:cubicBezTo>
                  <a:pt x="252" y="36"/>
                  <a:pt x="216" y="0"/>
                  <a:pt x="172" y="0"/>
                </a:cubicBezTo>
                <a:cubicBezTo>
                  <a:pt x="136" y="0"/>
                  <a:pt x="106" y="24"/>
                  <a:pt x="96" y="57"/>
                </a:cubicBezTo>
                <a:cubicBezTo>
                  <a:pt x="88" y="54"/>
                  <a:pt x="79" y="53"/>
                  <a:pt x="71" y="53"/>
                </a:cubicBezTo>
                <a:cubicBezTo>
                  <a:pt x="32" y="53"/>
                  <a:pt x="0" y="84"/>
                  <a:pt x="0" y="123"/>
                </a:cubicBezTo>
                <a:cubicBezTo>
                  <a:pt x="0" y="162"/>
                  <a:pt x="32" y="193"/>
                  <a:pt x="71" y="193"/>
                </a:cubicBezTo>
                <a:cubicBezTo>
                  <a:pt x="72" y="193"/>
                  <a:pt x="73" y="193"/>
                  <a:pt x="74" y="193"/>
                </a:cubicBezTo>
                <a:cubicBezTo>
                  <a:pt x="74" y="193"/>
                  <a:pt x="74" y="193"/>
                  <a:pt x="74" y="193"/>
                </a:cubicBezTo>
                <a:cubicBezTo>
                  <a:pt x="255" y="193"/>
                  <a:pt x="255" y="193"/>
                  <a:pt x="255" y="193"/>
                </a:cubicBezTo>
                <a:cubicBezTo>
                  <a:pt x="256" y="193"/>
                  <a:pt x="256" y="193"/>
                  <a:pt x="257" y="193"/>
                </a:cubicBezTo>
                <a:cubicBezTo>
                  <a:pt x="283" y="193"/>
                  <a:pt x="304" y="172"/>
                  <a:pt x="304" y="147"/>
                </a:cubicBezTo>
                <a:cubicBezTo>
                  <a:pt x="304" y="121"/>
                  <a:pt x="283" y="100"/>
                  <a:pt x="257" y="100"/>
                </a:cubicBezTo>
                <a:close/>
              </a:path>
            </a:pathLst>
          </a:custGeom>
          <a:solidFill>
            <a:srgbClr val="DECEF0"/>
          </a:solidFill>
          <a:ln>
            <a:noFill/>
          </a:ln>
          <a:extLst/>
        </p:spPr>
        <p:txBody>
          <a:bodyPr vert="horz" wrap="square" lIns="91427" tIns="45713" rIns="91427" bIns="45713" numCol="1" anchor="t" anchorCtr="0" compatLnSpc="1">
            <a:prstTxWarp prst="textNoShape">
              <a:avLst/>
            </a:prstTxWarp>
          </a:bodyPr>
          <a:lstStyle/>
          <a:p>
            <a:pPr marL="0" marR="0" lvl="0" indent="0" algn="l" defTabSz="914188" rtl="0" eaLnBrk="1" fontAlgn="auto" latinLnBrk="0" hangingPunct="1">
              <a:lnSpc>
                <a:spcPct val="100000"/>
              </a:lnSpc>
              <a:spcBef>
                <a:spcPts val="0"/>
              </a:spcBef>
              <a:spcAft>
                <a:spcPts val="0"/>
              </a:spcAft>
              <a:buClrTx/>
              <a:buSzTx/>
              <a:buFontTx/>
              <a:buNone/>
              <a:tabLst/>
              <a:defRPr/>
            </a:pPr>
            <a:endParaRPr kumimoji="0" lang="de-DE" sz="1600" b="0" i="0" u="none" strike="noStrike" kern="0" cap="none" spc="0" normalizeH="0" baseline="0" noProof="0">
              <a:ln>
                <a:noFill/>
              </a:ln>
              <a:solidFill>
                <a:srgbClr val="000000"/>
              </a:solidFill>
              <a:effectLst/>
              <a:uLnTx/>
              <a:uFillTx/>
              <a:latin typeface="Segoe UI"/>
              <a:ea typeface="+mn-ea"/>
              <a:cs typeface="+mn-cs"/>
            </a:endParaRPr>
          </a:p>
        </p:txBody>
      </p:sp>
      <p:sp>
        <p:nvSpPr>
          <p:cNvPr id="13" name="Freeform 7"/>
          <p:cNvSpPr>
            <a:spLocks/>
          </p:cNvSpPr>
          <p:nvPr/>
        </p:nvSpPr>
        <p:spPr bwMode="auto">
          <a:xfrm>
            <a:off x="2000599" y="2765668"/>
            <a:ext cx="1571402" cy="882525"/>
          </a:xfrm>
          <a:custGeom>
            <a:avLst/>
            <a:gdLst>
              <a:gd name="T0" fmla="*/ 537 w 674"/>
              <a:gd name="T1" fmla="*/ 112 h 387"/>
              <a:gd name="T2" fmla="*/ 510 w 674"/>
              <a:gd name="T3" fmla="*/ 115 h 387"/>
              <a:gd name="T4" fmla="*/ 381 w 674"/>
              <a:gd name="T5" fmla="*/ 0 h 387"/>
              <a:gd name="T6" fmla="*/ 260 w 674"/>
              <a:gd name="T7" fmla="*/ 85 h 387"/>
              <a:gd name="T8" fmla="*/ 199 w 674"/>
              <a:gd name="T9" fmla="*/ 64 h 387"/>
              <a:gd name="T10" fmla="*/ 99 w 674"/>
              <a:gd name="T11" fmla="*/ 164 h 387"/>
              <a:gd name="T12" fmla="*/ 102 w 674"/>
              <a:gd name="T13" fmla="*/ 188 h 387"/>
              <a:gd name="T14" fmla="*/ 99 w 674"/>
              <a:gd name="T15" fmla="*/ 188 h 387"/>
              <a:gd name="T16" fmla="*/ 0 w 674"/>
              <a:gd name="T17" fmla="*/ 288 h 387"/>
              <a:gd name="T18" fmla="*/ 99 w 674"/>
              <a:gd name="T19" fmla="*/ 387 h 387"/>
              <a:gd name="T20" fmla="*/ 537 w 674"/>
              <a:gd name="T21" fmla="*/ 387 h 387"/>
              <a:gd name="T22" fmla="*/ 674 w 674"/>
              <a:gd name="T23" fmla="*/ 250 h 387"/>
              <a:gd name="T24" fmla="*/ 537 w 674"/>
              <a:gd name="T25" fmla="*/ 112 h 3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74" h="387">
                <a:moveTo>
                  <a:pt x="537" y="112"/>
                </a:moveTo>
                <a:cubicBezTo>
                  <a:pt x="528" y="112"/>
                  <a:pt x="519" y="113"/>
                  <a:pt x="510" y="115"/>
                </a:cubicBezTo>
                <a:cubicBezTo>
                  <a:pt x="503" y="50"/>
                  <a:pt x="448" y="0"/>
                  <a:pt x="381" y="0"/>
                </a:cubicBezTo>
                <a:cubicBezTo>
                  <a:pt x="326" y="0"/>
                  <a:pt x="278" y="36"/>
                  <a:pt x="260" y="85"/>
                </a:cubicBezTo>
                <a:cubicBezTo>
                  <a:pt x="243" y="72"/>
                  <a:pt x="222" y="64"/>
                  <a:pt x="199" y="64"/>
                </a:cubicBezTo>
                <a:cubicBezTo>
                  <a:pt x="144" y="64"/>
                  <a:pt x="99" y="109"/>
                  <a:pt x="99" y="164"/>
                </a:cubicBezTo>
                <a:cubicBezTo>
                  <a:pt x="99" y="172"/>
                  <a:pt x="100" y="180"/>
                  <a:pt x="102" y="188"/>
                </a:cubicBezTo>
                <a:cubicBezTo>
                  <a:pt x="101" y="188"/>
                  <a:pt x="100" y="188"/>
                  <a:pt x="99" y="188"/>
                </a:cubicBezTo>
                <a:cubicBezTo>
                  <a:pt x="44" y="188"/>
                  <a:pt x="0" y="233"/>
                  <a:pt x="0" y="288"/>
                </a:cubicBezTo>
                <a:cubicBezTo>
                  <a:pt x="0" y="343"/>
                  <a:pt x="44" y="387"/>
                  <a:pt x="99" y="387"/>
                </a:cubicBezTo>
                <a:cubicBezTo>
                  <a:pt x="537" y="387"/>
                  <a:pt x="537" y="387"/>
                  <a:pt x="537" y="387"/>
                </a:cubicBezTo>
                <a:cubicBezTo>
                  <a:pt x="613" y="387"/>
                  <a:pt x="674" y="326"/>
                  <a:pt x="674" y="250"/>
                </a:cubicBezTo>
                <a:cubicBezTo>
                  <a:pt x="674" y="174"/>
                  <a:pt x="613" y="112"/>
                  <a:pt x="537" y="11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188" rtl="0" eaLnBrk="1" fontAlgn="auto" latinLnBrk="0" hangingPunct="1">
              <a:lnSpc>
                <a:spcPct val="100000"/>
              </a:lnSpc>
              <a:spcBef>
                <a:spcPts val="0"/>
              </a:spcBef>
              <a:spcAft>
                <a:spcPts val="0"/>
              </a:spcAft>
              <a:buClrTx/>
              <a:buSzTx/>
              <a:buFontTx/>
              <a:buNone/>
              <a:tabLst/>
              <a:defRPr/>
            </a:pPr>
            <a:endParaRPr kumimoji="0" lang="de-DE" sz="1600" b="0" i="0" u="none" strike="noStrike" kern="0" cap="none" spc="0" normalizeH="0" baseline="0" noProof="0">
              <a:ln>
                <a:noFill/>
              </a:ln>
              <a:solidFill>
                <a:srgbClr val="000000"/>
              </a:solidFill>
              <a:effectLst/>
              <a:uLnTx/>
              <a:uFillTx/>
              <a:latin typeface="Segoe UI"/>
              <a:ea typeface="+mn-ea"/>
              <a:cs typeface="+mn-cs"/>
            </a:endParaRPr>
          </a:p>
        </p:txBody>
      </p:sp>
      <p:sp>
        <p:nvSpPr>
          <p:cNvPr id="16" name="Freeform 20"/>
          <p:cNvSpPr/>
          <p:nvPr/>
        </p:nvSpPr>
        <p:spPr bwMode="auto">
          <a:xfrm>
            <a:off x="-2646946" y="485"/>
            <a:ext cx="14867678" cy="6857029"/>
          </a:xfrm>
          <a:custGeom>
            <a:avLst/>
            <a:gdLst>
              <a:gd name="connsiteX0" fmla="*/ 1457721 w 8182218"/>
              <a:gd name="connsiteY0" fmla="*/ 0 h 6858002"/>
              <a:gd name="connsiteX1" fmla="*/ 4044813 w 8182218"/>
              <a:gd name="connsiteY1" fmla="*/ 0 h 6858002"/>
              <a:gd name="connsiteX2" fmla="*/ 5476196 w 8182218"/>
              <a:gd name="connsiteY2" fmla="*/ 0 h 6858002"/>
              <a:gd name="connsiteX3" fmla="*/ 8182218 w 8182218"/>
              <a:gd name="connsiteY3" fmla="*/ 0 h 6858002"/>
              <a:gd name="connsiteX4" fmla="*/ 8182218 w 8182218"/>
              <a:gd name="connsiteY4" fmla="*/ 6858002 h 6858002"/>
              <a:gd name="connsiteX5" fmla="*/ 5476196 w 8182218"/>
              <a:gd name="connsiteY5" fmla="*/ 6858002 h 6858002"/>
              <a:gd name="connsiteX6" fmla="*/ 4044813 w 8182218"/>
              <a:gd name="connsiteY6" fmla="*/ 6858002 h 6858002"/>
              <a:gd name="connsiteX7" fmla="*/ 0 w 8182218"/>
              <a:gd name="connsiteY7" fmla="*/ 6858002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82218" h="6858002">
                <a:moveTo>
                  <a:pt x="1457721" y="0"/>
                </a:moveTo>
                <a:lnTo>
                  <a:pt x="4044813" y="0"/>
                </a:lnTo>
                <a:lnTo>
                  <a:pt x="5476196" y="0"/>
                </a:lnTo>
                <a:lnTo>
                  <a:pt x="8182218" y="0"/>
                </a:lnTo>
                <a:lnTo>
                  <a:pt x="8182218" y="6858002"/>
                </a:lnTo>
                <a:lnTo>
                  <a:pt x="5476196" y="6858002"/>
                </a:lnTo>
                <a:lnTo>
                  <a:pt x="4044813" y="6858002"/>
                </a:lnTo>
                <a:lnTo>
                  <a:pt x="0" y="6858002"/>
                </a:ln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6" tIns="146245" rIns="182806" bIns="146245" numCol="1" spcCol="0" rtlCol="0" fromWordArt="0" anchor="t" anchorCtr="0" forceAA="0" compatLnSpc="1">
            <a:prstTxWarp prst="textNoShape">
              <a:avLst/>
            </a:prstTxWarp>
            <a:noAutofit/>
          </a:bodyPr>
          <a:lstStyle/>
          <a:p>
            <a:pPr marL="0" marR="0" lvl="0" indent="0" algn="ctr" defTabSz="932013" rtl="0" eaLnBrk="1" fontAlgn="base" latinLnBrk="0" hangingPunct="1">
              <a:lnSpc>
                <a:spcPct val="90000"/>
              </a:lnSpc>
              <a:spcBef>
                <a:spcPct val="0"/>
              </a:spcBef>
              <a:spcAft>
                <a:spcPct val="0"/>
              </a:spcAft>
              <a:buClrTx/>
              <a:buSzTx/>
              <a:buFontTx/>
              <a:buNone/>
              <a:tabLst/>
              <a:defRPr/>
            </a:pPr>
            <a:endParaRPr kumimoji="0" lang="en-US" sz="1999"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sp>
        <p:nvSpPr>
          <p:cNvPr id="18" name="TextBox 17"/>
          <p:cNvSpPr txBox="1"/>
          <p:nvPr/>
        </p:nvSpPr>
        <p:spPr>
          <a:xfrm>
            <a:off x="922278" y="1629414"/>
            <a:ext cx="5476098" cy="1268382"/>
          </a:xfrm>
          <a:prstGeom prst="rect">
            <a:avLst/>
          </a:prstGeom>
          <a:noFill/>
        </p:spPr>
        <p:txBody>
          <a:bodyPr wrap="square" lIns="182854" tIns="0" bIns="0" rtlCol="0" anchor="ctr" anchorCtr="0">
            <a:noAutofit/>
          </a:bodyPr>
          <a:lstStyle/>
          <a:p>
            <a:pPr marL="0" marR="0" lvl="0" indent="0" algn="ctr" defTabSz="932563" rtl="0" eaLnBrk="1" fontAlgn="auto" latinLnBrk="0" hangingPunct="1">
              <a:lnSpc>
                <a:spcPct val="100000"/>
              </a:lnSpc>
              <a:spcBef>
                <a:spcPts val="0"/>
              </a:spcBef>
              <a:spcAft>
                <a:spcPts val="111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Segoe UI Light"/>
                <a:ea typeface="+mn-ea"/>
                <a:cs typeface="Segoe UI Semibold" panose="020B0702040204020203" pitchFamily="34" charset="0"/>
              </a:rPr>
              <a:t>Up to $150 monthly Azure credit</a:t>
            </a:r>
          </a:p>
        </p:txBody>
      </p:sp>
      <p:sp>
        <p:nvSpPr>
          <p:cNvPr id="19" name="TextBox 18"/>
          <p:cNvSpPr txBox="1"/>
          <p:nvPr/>
        </p:nvSpPr>
        <p:spPr>
          <a:xfrm>
            <a:off x="903499" y="2893413"/>
            <a:ext cx="5486326" cy="1268382"/>
          </a:xfrm>
          <a:prstGeom prst="rect">
            <a:avLst/>
          </a:prstGeom>
          <a:noFill/>
        </p:spPr>
        <p:txBody>
          <a:bodyPr wrap="square" lIns="182854" tIns="0" bIns="0" rtlCol="0" anchor="ctr" anchorCtr="0">
            <a:noAutofit/>
          </a:bodyPr>
          <a:lstStyle/>
          <a:p>
            <a:pPr marL="0" marR="0" lvl="0" indent="0" algn="ctr" defTabSz="932563" rtl="0" eaLnBrk="1" fontAlgn="auto" latinLnBrk="0" hangingPunct="1">
              <a:lnSpc>
                <a:spcPct val="100000"/>
              </a:lnSpc>
              <a:spcBef>
                <a:spcPts val="0"/>
              </a:spcBef>
              <a:spcAft>
                <a:spcPts val="111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Segoe UI Light"/>
                <a:ea typeface="+mn-ea"/>
                <a:cs typeface="Segoe UI Semibold" panose="020B0702040204020203" pitchFamily="34" charset="0"/>
              </a:rPr>
              <a:t>Eligible for dev/test pricing </a:t>
            </a:r>
            <a:br>
              <a:rPr kumimoji="0" lang="en-US" sz="2400" b="0" i="0" u="none" strike="noStrike" kern="1200" cap="none" spc="0" normalizeH="0" baseline="0" noProof="0" dirty="0">
                <a:ln>
                  <a:noFill/>
                </a:ln>
                <a:solidFill>
                  <a:srgbClr val="000000"/>
                </a:solidFill>
                <a:effectLst/>
                <a:uLnTx/>
                <a:uFillTx/>
                <a:latin typeface="Segoe UI Light"/>
                <a:ea typeface="+mn-ea"/>
                <a:cs typeface="Segoe UI Semibold" panose="020B0702040204020203" pitchFamily="34" charset="0"/>
              </a:rPr>
            </a:br>
            <a:r>
              <a:rPr kumimoji="0" lang="en-US" sz="2400" b="0" i="0" u="none" strike="noStrike" kern="1200" cap="none" spc="0" normalizeH="0" baseline="0" noProof="0" dirty="0">
                <a:ln>
                  <a:noFill/>
                </a:ln>
                <a:solidFill>
                  <a:srgbClr val="000000"/>
                </a:solidFill>
                <a:effectLst/>
                <a:uLnTx/>
                <a:uFillTx/>
                <a:latin typeface="Segoe UI Light"/>
                <a:ea typeface="+mn-ea"/>
                <a:cs typeface="Segoe UI Semibold" panose="020B0702040204020203" pitchFamily="34" charset="0"/>
              </a:rPr>
              <a:t>on Azure for teams</a:t>
            </a:r>
          </a:p>
        </p:txBody>
      </p:sp>
      <p:sp>
        <p:nvSpPr>
          <p:cNvPr id="20" name="TextBox 19"/>
          <p:cNvSpPr txBox="1"/>
          <p:nvPr/>
        </p:nvSpPr>
        <p:spPr>
          <a:xfrm>
            <a:off x="619757" y="4243170"/>
            <a:ext cx="5767965" cy="1268382"/>
          </a:xfrm>
          <a:prstGeom prst="rect">
            <a:avLst/>
          </a:prstGeom>
          <a:noFill/>
        </p:spPr>
        <p:txBody>
          <a:bodyPr wrap="square" lIns="182854" tIns="0" bIns="0" rtlCol="0" anchor="ctr" anchorCtr="0">
            <a:noAutofit/>
          </a:bodyPr>
          <a:lstStyle/>
          <a:p>
            <a:pPr marL="0" marR="0" lvl="0" indent="0" algn="ctr" defTabSz="932563" rtl="0" eaLnBrk="1" fontAlgn="auto" latinLnBrk="0" hangingPunct="1">
              <a:lnSpc>
                <a:spcPct val="100000"/>
              </a:lnSpc>
              <a:spcBef>
                <a:spcPts val="0"/>
              </a:spcBef>
              <a:spcAft>
                <a:spcPts val="111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Segoe UI Light"/>
                <a:ea typeface="+mn-ea"/>
                <a:cs typeface="Segoe UI Semibold" panose="020B0702040204020203" pitchFamily="34" charset="0"/>
              </a:rPr>
              <a:t>Azure Advisory Chat, your personalized cloud consultant</a:t>
            </a:r>
            <a:endParaRPr kumimoji="0" lang="en-US" sz="2400" b="0" i="0" u="none" strike="noStrike" kern="1200" cap="none" spc="80" normalizeH="0" baseline="0" noProof="0" dirty="0">
              <a:ln>
                <a:noFill/>
              </a:ln>
              <a:solidFill>
                <a:srgbClr val="000000"/>
              </a:solidFill>
              <a:effectLst/>
              <a:uLnTx/>
              <a:uFillTx/>
              <a:latin typeface="Segoe UI Light"/>
              <a:ea typeface="+mn-ea"/>
              <a:cs typeface="Segoe UI Semibold" panose="020B0702040204020203" pitchFamily="34" charset="0"/>
            </a:endParaRPr>
          </a:p>
        </p:txBody>
      </p:sp>
      <p:sp>
        <p:nvSpPr>
          <p:cNvPr id="21" name="Rectangle 20"/>
          <p:cNvSpPr/>
          <p:nvPr/>
        </p:nvSpPr>
        <p:spPr bwMode="auto">
          <a:xfrm>
            <a:off x="1511474" y="4168090"/>
            <a:ext cx="4319387" cy="103283"/>
          </a:xfrm>
          <a:prstGeom prst="rect">
            <a:avLst/>
          </a:prstGeom>
          <a:solidFill>
            <a:srgbClr val="682A7A">
              <a:alpha val="25000"/>
            </a:srgbClr>
          </a:solidFill>
          <a:ln w="9525" cap="flat" cmpd="sng" algn="ctr">
            <a:no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2000"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2" name="Rectangle 21"/>
          <p:cNvSpPr/>
          <p:nvPr/>
        </p:nvSpPr>
        <p:spPr bwMode="auto">
          <a:xfrm>
            <a:off x="1511474" y="2841771"/>
            <a:ext cx="4319387" cy="103283"/>
          </a:xfrm>
          <a:prstGeom prst="rect">
            <a:avLst/>
          </a:prstGeom>
          <a:solidFill>
            <a:srgbClr val="682A7A">
              <a:alpha val="25000"/>
            </a:srgbClr>
          </a:solidFill>
          <a:ln w="9525" cap="flat" cmpd="sng" algn="ctr">
            <a:no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2000"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7" name="Rectangle 16">
            <a:extLst>
              <a:ext uri="{FF2B5EF4-FFF2-40B4-BE49-F238E27FC236}">
                <a16:creationId xmlns:a16="http://schemas.microsoft.com/office/drawing/2014/main" id="{2883D954-4FF0-4D94-B4EB-42CE5F5DF0E7}"/>
              </a:ext>
            </a:extLst>
          </p:cNvPr>
          <p:cNvSpPr/>
          <p:nvPr/>
        </p:nvSpPr>
        <p:spPr bwMode="auto">
          <a:xfrm>
            <a:off x="1545802" y="5517035"/>
            <a:ext cx="4319387" cy="103283"/>
          </a:xfrm>
          <a:prstGeom prst="rect">
            <a:avLst/>
          </a:prstGeom>
          <a:solidFill>
            <a:srgbClr val="682A7A">
              <a:alpha val="25000"/>
            </a:srgbClr>
          </a:solidFill>
          <a:ln w="9525" cap="flat" cmpd="sng" algn="ctr">
            <a:no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2000"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5" name="TextBox 24">
            <a:extLst>
              <a:ext uri="{FF2B5EF4-FFF2-40B4-BE49-F238E27FC236}">
                <a16:creationId xmlns:a16="http://schemas.microsoft.com/office/drawing/2014/main" id="{FED6A6F2-CD40-4B2F-8F25-291B2A7A12B1}"/>
              </a:ext>
            </a:extLst>
          </p:cNvPr>
          <p:cNvSpPr txBox="1"/>
          <p:nvPr/>
        </p:nvSpPr>
        <p:spPr>
          <a:xfrm>
            <a:off x="762634" y="5485778"/>
            <a:ext cx="5767965" cy="1268382"/>
          </a:xfrm>
          <a:prstGeom prst="rect">
            <a:avLst/>
          </a:prstGeom>
          <a:noFill/>
        </p:spPr>
        <p:txBody>
          <a:bodyPr wrap="square" lIns="182854" tIns="0" bIns="0" rtlCol="0" anchor="ctr" anchorCtr="0">
            <a:noAutofit/>
          </a:bodyPr>
          <a:lstStyle/>
          <a:p>
            <a:pPr marL="0" marR="0" lvl="0" indent="0" algn="ctr" defTabSz="932563" rtl="0" eaLnBrk="1" fontAlgn="auto" latinLnBrk="0" hangingPunct="1">
              <a:lnSpc>
                <a:spcPct val="100000"/>
              </a:lnSpc>
              <a:spcBef>
                <a:spcPts val="0"/>
              </a:spcBef>
              <a:spcAft>
                <a:spcPts val="1110"/>
              </a:spcAft>
              <a:buClrTx/>
              <a:buSzTx/>
              <a:buFontTx/>
              <a:buNone/>
              <a:tabLst/>
              <a:defRPr/>
            </a:pPr>
            <a:r>
              <a:rPr kumimoji="0" lang="en-US" sz="2400" b="0" i="0" u="none" strike="noStrike" kern="1200" cap="none" spc="0" normalizeH="0" baseline="0" noProof="0">
                <a:ln>
                  <a:noFill/>
                </a:ln>
                <a:solidFill>
                  <a:srgbClr val="000000"/>
                </a:solidFill>
                <a:effectLst/>
                <a:uLnTx/>
                <a:uFillTx/>
                <a:latin typeface="Segoe UI Light"/>
                <a:ea typeface="+mn-ea"/>
                <a:cs typeface="Segoe UI Semibold" panose="020B0702040204020203" pitchFamily="34" charset="0"/>
              </a:rPr>
              <a:t>Enterprise Mobility + Security (EMS)</a:t>
            </a:r>
            <a:endParaRPr kumimoji="0" lang="en-US" sz="2400" b="0" i="0" u="none" strike="noStrike" kern="1200" cap="none" spc="80" normalizeH="0" baseline="0" noProof="0">
              <a:ln>
                <a:noFill/>
              </a:ln>
              <a:solidFill>
                <a:srgbClr val="000000"/>
              </a:solidFill>
              <a:effectLst/>
              <a:uLnTx/>
              <a:uFillTx/>
              <a:latin typeface="Segoe UI Light"/>
              <a:ea typeface="+mn-ea"/>
              <a:cs typeface="Segoe UI Semibold" panose="020B0702040204020203" pitchFamily="34" charset="0"/>
            </a:endParaRPr>
          </a:p>
        </p:txBody>
      </p:sp>
      <p:sp>
        <p:nvSpPr>
          <p:cNvPr id="11" name="TextBox 10"/>
          <p:cNvSpPr txBox="1"/>
          <p:nvPr/>
        </p:nvSpPr>
        <p:spPr>
          <a:xfrm>
            <a:off x="606044" y="585788"/>
            <a:ext cx="6198901" cy="819038"/>
          </a:xfrm>
          <a:prstGeom prst="rect">
            <a:avLst/>
          </a:prstGeom>
          <a:noFill/>
        </p:spPr>
        <p:txBody>
          <a:bodyPr wrap="square" lIns="248659" tIns="198927" rIns="248659" bIns="198927" rtlCol="0">
            <a:spAutoFit/>
          </a:bodyPr>
          <a:lstStyle/>
          <a:p>
            <a:pPr marL="0" marR="0" lvl="0" indent="0" algn="ctr" defTabSz="400156" rtl="0" eaLnBrk="1" fontAlgn="auto" latinLnBrk="0" hangingPunct="1">
              <a:lnSpc>
                <a:spcPts val="3500"/>
              </a:lnSpc>
              <a:spcBef>
                <a:spcPts val="0"/>
              </a:spcBef>
              <a:spcAft>
                <a:spcPts val="0"/>
              </a:spcAft>
              <a:buClr>
                <a:srgbClr val="000000"/>
              </a:buClr>
              <a:buSzTx/>
              <a:buFontTx/>
              <a:buNone/>
              <a:tabLst/>
              <a:defRPr/>
            </a:pPr>
            <a:r>
              <a:rPr kumimoji="0" lang="en-US" sz="2400" b="0" i="0" u="none" strike="noStrike" kern="1200" cap="none" spc="0" normalizeH="0" baseline="0" noProof="0" dirty="0">
                <a:ln>
                  <a:noFill/>
                </a:ln>
                <a:solidFill>
                  <a:srgbClr val="7030A0"/>
                </a:solidFill>
                <a:effectLst/>
                <a:uLnTx/>
                <a:uFillTx/>
                <a:latin typeface="Segoe UI Light"/>
                <a:ea typeface="+mn-ea"/>
                <a:cs typeface="Segoe UI Semilight" panose="020B0402040204020203" pitchFamily="34" charset="0"/>
              </a:rPr>
              <a:t>Azure Access</a:t>
            </a:r>
          </a:p>
        </p:txBody>
      </p:sp>
    </p:spTree>
    <p:extLst>
      <p:ext uri="{BB962C8B-B14F-4D97-AF65-F5344CB8AC3E}">
        <p14:creationId xmlns:p14="http://schemas.microsoft.com/office/powerpoint/2010/main" val="8078336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 name="Freeform 5"/>
          <p:cNvSpPr>
            <a:spLocks/>
          </p:cNvSpPr>
          <p:nvPr/>
        </p:nvSpPr>
        <p:spPr bwMode="auto">
          <a:xfrm>
            <a:off x="113161" y="3206783"/>
            <a:ext cx="5992905" cy="1565053"/>
          </a:xfrm>
          <a:custGeom>
            <a:avLst/>
            <a:gdLst>
              <a:gd name="T0" fmla="*/ 0 w 2866"/>
              <a:gd name="T1" fmla="*/ 986 h 986"/>
              <a:gd name="T2" fmla="*/ 0 w 2866"/>
              <a:gd name="T3" fmla="*/ 126 h 986"/>
              <a:gd name="T4" fmla="*/ 142 w 2866"/>
              <a:gd name="T5" fmla="*/ 126 h 986"/>
              <a:gd name="T6" fmla="*/ 142 w 2866"/>
              <a:gd name="T7" fmla="*/ 223 h 986"/>
              <a:gd name="T8" fmla="*/ 243 w 2866"/>
              <a:gd name="T9" fmla="*/ 262 h 986"/>
              <a:gd name="T10" fmla="*/ 243 w 2866"/>
              <a:gd name="T11" fmla="*/ 374 h 986"/>
              <a:gd name="T12" fmla="*/ 282 w 2866"/>
              <a:gd name="T13" fmla="*/ 374 h 986"/>
              <a:gd name="T14" fmla="*/ 282 w 2866"/>
              <a:gd name="T15" fmla="*/ 728 h 986"/>
              <a:gd name="T16" fmla="*/ 447 w 2866"/>
              <a:gd name="T17" fmla="*/ 728 h 986"/>
              <a:gd name="T18" fmla="*/ 447 w 2866"/>
              <a:gd name="T19" fmla="*/ 0 h 986"/>
              <a:gd name="T20" fmla="*/ 829 w 2866"/>
              <a:gd name="T21" fmla="*/ 0 h 986"/>
              <a:gd name="T22" fmla="*/ 829 w 2866"/>
              <a:gd name="T23" fmla="*/ 771 h 986"/>
              <a:gd name="T24" fmla="*/ 876 w 2866"/>
              <a:gd name="T25" fmla="*/ 771 h 986"/>
              <a:gd name="T26" fmla="*/ 876 w 2866"/>
              <a:gd name="T27" fmla="*/ 249 h 986"/>
              <a:gd name="T28" fmla="*/ 1143 w 2866"/>
              <a:gd name="T29" fmla="*/ 249 h 986"/>
              <a:gd name="T30" fmla="*/ 1143 w 2866"/>
              <a:gd name="T31" fmla="*/ 17 h 986"/>
              <a:gd name="T32" fmla="*/ 1252 w 2866"/>
              <a:gd name="T33" fmla="*/ 17 h 986"/>
              <a:gd name="T34" fmla="*/ 1252 w 2866"/>
              <a:gd name="T35" fmla="*/ 443 h 986"/>
              <a:gd name="T36" fmla="*/ 1290 w 2866"/>
              <a:gd name="T37" fmla="*/ 462 h 986"/>
              <a:gd name="T38" fmla="*/ 1290 w 2866"/>
              <a:gd name="T39" fmla="*/ 152 h 986"/>
              <a:gd name="T40" fmla="*/ 1612 w 2866"/>
              <a:gd name="T41" fmla="*/ 152 h 986"/>
              <a:gd name="T42" fmla="*/ 1612 w 2866"/>
              <a:gd name="T43" fmla="*/ 584 h 986"/>
              <a:gd name="T44" fmla="*/ 1806 w 2866"/>
              <a:gd name="T45" fmla="*/ 584 h 986"/>
              <a:gd name="T46" fmla="*/ 1806 w 2866"/>
              <a:gd name="T47" fmla="*/ 801 h 986"/>
              <a:gd name="T48" fmla="*/ 1877 w 2866"/>
              <a:gd name="T49" fmla="*/ 801 h 986"/>
              <a:gd name="T50" fmla="*/ 1877 w 2866"/>
              <a:gd name="T51" fmla="*/ 335 h 986"/>
              <a:gd name="T52" fmla="*/ 2041 w 2866"/>
              <a:gd name="T53" fmla="*/ 335 h 986"/>
              <a:gd name="T54" fmla="*/ 2041 w 2866"/>
              <a:gd name="T55" fmla="*/ 501 h 986"/>
              <a:gd name="T56" fmla="*/ 2241 w 2866"/>
              <a:gd name="T57" fmla="*/ 501 h 986"/>
              <a:gd name="T58" fmla="*/ 2241 w 2866"/>
              <a:gd name="T59" fmla="*/ 299 h 986"/>
              <a:gd name="T60" fmla="*/ 2368 w 2866"/>
              <a:gd name="T61" fmla="*/ 299 h 986"/>
              <a:gd name="T62" fmla="*/ 2368 w 2866"/>
              <a:gd name="T63" fmla="*/ 230 h 986"/>
              <a:gd name="T64" fmla="*/ 2440 w 2866"/>
              <a:gd name="T65" fmla="*/ 230 h 986"/>
              <a:gd name="T66" fmla="*/ 2440 w 2866"/>
              <a:gd name="T67" fmla="*/ 122 h 986"/>
              <a:gd name="T68" fmla="*/ 2480 w 2866"/>
              <a:gd name="T69" fmla="*/ 122 h 986"/>
              <a:gd name="T70" fmla="*/ 2480 w 2866"/>
              <a:gd name="T71" fmla="*/ 231 h 986"/>
              <a:gd name="T72" fmla="*/ 2542 w 2866"/>
              <a:gd name="T73" fmla="*/ 231 h 986"/>
              <a:gd name="T74" fmla="*/ 2542 w 2866"/>
              <a:gd name="T75" fmla="*/ 301 h 986"/>
              <a:gd name="T76" fmla="*/ 2652 w 2866"/>
              <a:gd name="T77" fmla="*/ 301 h 986"/>
              <a:gd name="T78" fmla="*/ 2652 w 2866"/>
              <a:gd name="T79" fmla="*/ 725 h 986"/>
              <a:gd name="T80" fmla="*/ 2687 w 2866"/>
              <a:gd name="T81" fmla="*/ 708 h 986"/>
              <a:gd name="T82" fmla="*/ 2687 w 2866"/>
              <a:gd name="T83" fmla="*/ 361 h 986"/>
              <a:gd name="T84" fmla="*/ 2752 w 2866"/>
              <a:gd name="T85" fmla="*/ 361 h 986"/>
              <a:gd name="T86" fmla="*/ 2752 w 2866"/>
              <a:gd name="T87" fmla="*/ 811 h 986"/>
              <a:gd name="T88" fmla="*/ 2866 w 2866"/>
              <a:gd name="T89" fmla="*/ 864 h 986"/>
              <a:gd name="T90" fmla="*/ 2866 w 2866"/>
              <a:gd name="T91" fmla="*/ 985 h 986"/>
              <a:gd name="T92" fmla="*/ 0 w 2866"/>
              <a:gd name="T93" fmla="*/ 986 h 9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66" h="986">
                <a:moveTo>
                  <a:pt x="0" y="986"/>
                </a:moveTo>
                <a:lnTo>
                  <a:pt x="0" y="126"/>
                </a:lnTo>
                <a:lnTo>
                  <a:pt x="142" y="126"/>
                </a:lnTo>
                <a:lnTo>
                  <a:pt x="142" y="223"/>
                </a:lnTo>
                <a:lnTo>
                  <a:pt x="243" y="262"/>
                </a:lnTo>
                <a:lnTo>
                  <a:pt x="243" y="374"/>
                </a:lnTo>
                <a:lnTo>
                  <a:pt x="282" y="374"/>
                </a:lnTo>
                <a:lnTo>
                  <a:pt x="282" y="728"/>
                </a:lnTo>
                <a:lnTo>
                  <a:pt x="447" y="728"/>
                </a:lnTo>
                <a:lnTo>
                  <a:pt x="447" y="0"/>
                </a:lnTo>
                <a:lnTo>
                  <a:pt x="829" y="0"/>
                </a:lnTo>
                <a:lnTo>
                  <a:pt x="829" y="771"/>
                </a:lnTo>
                <a:lnTo>
                  <a:pt x="876" y="771"/>
                </a:lnTo>
                <a:lnTo>
                  <a:pt x="876" y="249"/>
                </a:lnTo>
                <a:lnTo>
                  <a:pt x="1143" y="249"/>
                </a:lnTo>
                <a:lnTo>
                  <a:pt x="1143" y="17"/>
                </a:lnTo>
                <a:lnTo>
                  <a:pt x="1252" y="17"/>
                </a:lnTo>
                <a:lnTo>
                  <a:pt x="1252" y="443"/>
                </a:lnTo>
                <a:lnTo>
                  <a:pt x="1290" y="462"/>
                </a:lnTo>
                <a:lnTo>
                  <a:pt x="1290" y="152"/>
                </a:lnTo>
                <a:lnTo>
                  <a:pt x="1612" y="152"/>
                </a:lnTo>
                <a:lnTo>
                  <a:pt x="1612" y="584"/>
                </a:lnTo>
                <a:lnTo>
                  <a:pt x="1806" y="584"/>
                </a:lnTo>
                <a:lnTo>
                  <a:pt x="1806" y="801"/>
                </a:lnTo>
                <a:lnTo>
                  <a:pt x="1877" y="801"/>
                </a:lnTo>
                <a:lnTo>
                  <a:pt x="1877" y="335"/>
                </a:lnTo>
                <a:lnTo>
                  <a:pt x="2041" y="335"/>
                </a:lnTo>
                <a:lnTo>
                  <a:pt x="2041" y="501"/>
                </a:lnTo>
                <a:lnTo>
                  <a:pt x="2241" y="501"/>
                </a:lnTo>
                <a:lnTo>
                  <a:pt x="2241" y="299"/>
                </a:lnTo>
                <a:lnTo>
                  <a:pt x="2368" y="299"/>
                </a:lnTo>
                <a:lnTo>
                  <a:pt x="2368" y="230"/>
                </a:lnTo>
                <a:lnTo>
                  <a:pt x="2440" y="230"/>
                </a:lnTo>
                <a:lnTo>
                  <a:pt x="2440" y="122"/>
                </a:lnTo>
                <a:lnTo>
                  <a:pt x="2480" y="122"/>
                </a:lnTo>
                <a:lnTo>
                  <a:pt x="2480" y="231"/>
                </a:lnTo>
                <a:lnTo>
                  <a:pt x="2542" y="231"/>
                </a:lnTo>
                <a:lnTo>
                  <a:pt x="2542" y="301"/>
                </a:lnTo>
                <a:lnTo>
                  <a:pt x="2652" y="301"/>
                </a:lnTo>
                <a:lnTo>
                  <a:pt x="2652" y="725"/>
                </a:lnTo>
                <a:lnTo>
                  <a:pt x="2687" y="708"/>
                </a:lnTo>
                <a:lnTo>
                  <a:pt x="2687" y="361"/>
                </a:lnTo>
                <a:lnTo>
                  <a:pt x="2752" y="361"/>
                </a:lnTo>
                <a:lnTo>
                  <a:pt x="2752" y="811"/>
                </a:lnTo>
                <a:lnTo>
                  <a:pt x="2866" y="864"/>
                </a:lnTo>
                <a:lnTo>
                  <a:pt x="2866" y="985"/>
                </a:lnTo>
                <a:lnTo>
                  <a:pt x="0" y="986"/>
                </a:lnTo>
                <a:close/>
              </a:path>
            </a:pathLst>
          </a:custGeom>
          <a:solidFill>
            <a:srgbClr val="5C2D91"/>
          </a:solidFill>
          <a:ln>
            <a:noFill/>
          </a:ln>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FFFFFF"/>
              </a:solidFill>
              <a:effectLst/>
              <a:uLnTx/>
              <a:uFillTx/>
              <a:latin typeface="Segoe UI"/>
              <a:ea typeface="+mn-ea"/>
              <a:cs typeface="+mn-cs"/>
            </a:endParaRPr>
          </a:p>
        </p:txBody>
      </p:sp>
      <p:sp>
        <p:nvSpPr>
          <p:cNvPr id="209" name="Rectangle 6"/>
          <p:cNvSpPr>
            <a:spLocks noChangeArrowheads="1"/>
          </p:cNvSpPr>
          <p:nvPr/>
        </p:nvSpPr>
        <p:spPr bwMode="auto">
          <a:xfrm>
            <a:off x="114747" y="4635328"/>
            <a:ext cx="5991318" cy="2222185"/>
          </a:xfrm>
          <a:prstGeom prst="rect">
            <a:avLst/>
          </a:prstGeom>
          <a:solidFill>
            <a:srgbClr val="5C2D91"/>
          </a:solidFill>
          <a:ln>
            <a:noFill/>
          </a:ln>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FFFFFF"/>
              </a:solidFill>
              <a:effectLst/>
              <a:uLnTx/>
              <a:uFillTx/>
              <a:latin typeface="Segoe UI"/>
              <a:ea typeface="+mn-ea"/>
              <a:cs typeface="+mn-cs"/>
            </a:endParaRPr>
          </a:p>
        </p:txBody>
      </p:sp>
      <p:sp>
        <p:nvSpPr>
          <p:cNvPr id="210" name="AutoShape 8"/>
          <p:cNvSpPr>
            <a:spLocks noChangeAspect="1" noChangeArrowheads="1" noTextEdit="1"/>
          </p:cNvSpPr>
          <p:nvPr/>
        </p:nvSpPr>
        <p:spPr bwMode="auto">
          <a:xfrm>
            <a:off x="4105157" y="3192498"/>
            <a:ext cx="2225359" cy="3780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FFFFFF"/>
              </a:solidFill>
              <a:effectLst/>
              <a:uLnTx/>
              <a:uFillTx/>
              <a:latin typeface="Segoe UI"/>
              <a:ea typeface="+mn-ea"/>
              <a:cs typeface="+mn-cs"/>
            </a:endParaRPr>
          </a:p>
        </p:txBody>
      </p:sp>
      <p:grpSp>
        <p:nvGrpSpPr>
          <p:cNvPr id="212" name="Group 211"/>
          <p:cNvGrpSpPr/>
          <p:nvPr/>
        </p:nvGrpSpPr>
        <p:grpSpPr>
          <a:xfrm>
            <a:off x="1120202" y="2219702"/>
            <a:ext cx="4064864" cy="4358129"/>
            <a:chOff x="1126798" y="2135952"/>
            <a:chExt cx="4065441" cy="4358748"/>
          </a:xfrm>
        </p:grpSpPr>
        <p:sp>
          <p:nvSpPr>
            <p:cNvPr id="213" name="Freeform 11"/>
            <p:cNvSpPr>
              <a:spLocks/>
            </p:cNvSpPr>
            <p:nvPr/>
          </p:nvSpPr>
          <p:spPr bwMode="auto">
            <a:xfrm>
              <a:off x="4019016" y="2798675"/>
              <a:ext cx="1173223" cy="2483818"/>
            </a:xfrm>
            <a:custGeom>
              <a:avLst/>
              <a:gdLst>
                <a:gd name="T0" fmla="*/ 119 w 608"/>
                <a:gd name="T1" fmla="*/ 70 h 1288"/>
                <a:gd name="T2" fmla="*/ 0 w 608"/>
                <a:gd name="T3" fmla="*/ 0 h 1288"/>
                <a:gd name="T4" fmla="*/ 0 w 608"/>
                <a:gd name="T5" fmla="*/ 319 h 1288"/>
                <a:gd name="T6" fmla="*/ 115 w 608"/>
                <a:gd name="T7" fmla="*/ 1129 h 1288"/>
                <a:gd name="T8" fmla="*/ 333 w 608"/>
                <a:gd name="T9" fmla="*/ 1288 h 1288"/>
                <a:gd name="T10" fmla="*/ 119 w 608"/>
                <a:gd name="T11" fmla="*/ 70 h 1288"/>
              </a:gdLst>
              <a:ahLst/>
              <a:cxnLst>
                <a:cxn ang="0">
                  <a:pos x="T0" y="T1"/>
                </a:cxn>
                <a:cxn ang="0">
                  <a:pos x="T2" y="T3"/>
                </a:cxn>
                <a:cxn ang="0">
                  <a:pos x="T4" y="T5"/>
                </a:cxn>
                <a:cxn ang="0">
                  <a:pos x="T6" y="T7"/>
                </a:cxn>
                <a:cxn ang="0">
                  <a:pos x="T8" y="T9"/>
                </a:cxn>
                <a:cxn ang="0">
                  <a:pos x="T10" y="T11"/>
                </a:cxn>
              </a:cxnLst>
              <a:rect l="0" t="0" r="r" b="b"/>
              <a:pathLst>
                <a:path w="608" h="1288">
                  <a:moveTo>
                    <a:pt x="119" y="70"/>
                  </a:moveTo>
                  <a:cubicBezTo>
                    <a:pt x="80" y="43"/>
                    <a:pt x="41" y="20"/>
                    <a:pt x="0" y="0"/>
                  </a:cubicBezTo>
                  <a:cubicBezTo>
                    <a:pt x="0" y="319"/>
                    <a:pt x="0" y="319"/>
                    <a:pt x="0" y="319"/>
                  </a:cubicBezTo>
                  <a:cubicBezTo>
                    <a:pt x="240" y="518"/>
                    <a:pt x="292" y="869"/>
                    <a:pt x="115" y="1129"/>
                  </a:cubicBezTo>
                  <a:cubicBezTo>
                    <a:pt x="333" y="1288"/>
                    <a:pt x="333" y="1288"/>
                    <a:pt x="333" y="1288"/>
                  </a:cubicBezTo>
                  <a:cubicBezTo>
                    <a:pt x="608" y="892"/>
                    <a:pt x="513" y="349"/>
                    <a:pt x="119" y="70"/>
                  </a:cubicBezTo>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FFFFFF"/>
                </a:solidFill>
                <a:effectLst/>
                <a:uLnTx/>
                <a:uFillTx/>
                <a:latin typeface="Segoe UI"/>
                <a:ea typeface="+mn-ea"/>
                <a:cs typeface="+mn-cs"/>
              </a:endParaRPr>
            </a:p>
          </p:txBody>
        </p:sp>
        <p:grpSp>
          <p:nvGrpSpPr>
            <p:cNvPr id="214" name="Group 213"/>
            <p:cNvGrpSpPr/>
            <p:nvPr/>
          </p:nvGrpSpPr>
          <p:grpSpPr>
            <a:xfrm>
              <a:off x="1126798" y="2135952"/>
              <a:ext cx="3521526" cy="4358748"/>
              <a:chOff x="1126798" y="2135952"/>
              <a:chExt cx="3521526" cy="4358748"/>
            </a:xfrm>
          </p:grpSpPr>
          <p:sp>
            <p:nvSpPr>
              <p:cNvPr id="215" name="Freeform 6"/>
              <p:cNvSpPr>
                <a:spLocks/>
              </p:cNvSpPr>
              <p:nvPr/>
            </p:nvSpPr>
            <p:spPr bwMode="auto">
              <a:xfrm>
                <a:off x="1741255" y="2336440"/>
                <a:ext cx="792668" cy="1145378"/>
              </a:xfrm>
              <a:custGeom>
                <a:avLst/>
                <a:gdLst>
                  <a:gd name="T0" fmla="*/ 411 w 411"/>
                  <a:gd name="T1" fmla="*/ 157 h 594"/>
                  <a:gd name="T2" fmla="*/ 284 w 411"/>
                  <a:gd name="T3" fmla="*/ 53 h 594"/>
                  <a:gd name="T4" fmla="*/ 178 w 411"/>
                  <a:gd name="T5" fmla="*/ 189 h 594"/>
                  <a:gd name="T6" fmla="*/ 274 w 411"/>
                  <a:gd name="T7" fmla="*/ 44 h 594"/>
                  <a:gd name="T8" fmla="*/ 227 w 411"/>
                  <a:gd name="T9" fmla="*/ 6 h 594"/>
                  <a:gd name="T10" fmla="*/ 133 w 411"/>
                  <a:gd name="T11" fmla="*/ 165 h 594"/>
                  <a:gd name="T12" fmla="*/ 208 w 411"/>
                  <a:gd name="T13" fmla="*/ 0 h 594"/>
                  <a:gd name="T14" fmla="*/ 127 w 411"/>
                  <a:gd name="T15" fmla="*/ 29 h 594"/>
                  <a:gd name="T16" fmla="*/ 86 w 411"/>
                  <a:gd name="T17" fmla="*/ 130 h 594"/>
                  <a:gd name="T18" fmla="*/ 112 w 411"/>
                  <a:gd name="T19" fmla="*/ 35 h 594"/>
                  <a:gd name="T20" fmla="*/ 55 w 411"/>
                  <a:gd name="T21" fmla="*/ 55 h 594"/>
                  <a:gd name="T22" fmla="*/ 13 w 411"/>
                  <a:gd name="T23" fmla="*/ 454 h 594"/>
                  <a:gd name="T24" fmla="*/ 0 w 411"/>
                  <a:gd name="T25" fmla="*/ 468 h 594"/>
                  <a:gd name="T26" fmla="*/ 175 w 411"/>
                  <a:gd name="T27" fmla="*/ 594 h 594"/>
                  <a:gd name="T28" fmla="*/ 336 w 411"/>
                  <a:gd name="T29" fmla="*/ 490 h 594"/>
                  <a:gd name="T30" fmla="*/ 336 w 411"/>
                  <a:gd name="T31" fmla="*/ 490 h 594"/>
                  <a:gd name="T32" fmla="*/ 336 w 411"/>
                  <a:gd name="T33" fmla="*/ 490 h 594"/>
                  <a:gd name="T34" fmla="*/ 354 w 411"/>
                  <a:gd name="T35" fmla="*/ 422 h 594"/>
                  <a:gd name="T36" fmla="*/ 380 w 411"/>
                  <a:gd name="T37" fmla="*/ 321 h 594"/>
                  <a:gd name="T38" fmla="*/ 411 w 411"/>
                  <a:gd name="T39" fmla="*/ 204 h 594"/>
                  <a:gd name="T40" fmla="*/ 337 w 411"/>
                  <a:gd name="T41" fmla="*/ 247 h 594"/>
                  <a:gd name="T42" fmla="*/ 293 w 411"/>
                  <a:gd name="T43" fmla="*/ 395 h 594"/>
                  <a:gd name="T44" fmla="*/ 219 w 411"/>
                  <a:gd name="T45" fmla="*/ 425 h 594"/>
                  <a:gd name="T46" fmla="*/ 209 w 411"/>
                  <a:gd name="T47" fmla="*/ 286 h 594"/>
                  <a:gd name="T48" fmla="*/ 288 w 411"/>
                  <a:gd name="T49" fmla="*/ 130 h 594"/>
                  <a:gd name="T50" fmla="*/ 329 w 411"/>
                  <a:gd name="T51" fmla="*/ 164 h 594"/>
                  <a:gd name="T52" fmla="*/ 411 w 411"/>
                  <a:gd name="T53" fmla="*/ 157 h 5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11" h="594">
                    <a:moveTo>
                      <a:pt x="411" y="157"/>
                    </a:moveTo>
                    <a:cubicBezTo>
                      <a:pt x="284" y="53"/>
                      <a:pt x="284" y="53"/>
                      <a:pt x="284" y="53"/>
                    </a:cubicBezTo>
                    <a:cubicBezTo>
                      <a:pt x="178" y="189"/>
                      <a:pt x="178" y="189"/>
                      <a:pt x="178" y="189"/>
                    </a:cubicBezTo>
                    <a:cubicBezTo>
                      <a:pt x="274" y="44"/>
                      <a:pt x="274" y="44"/>
                      <a:pt x="274" y="44"/>
                    </a:cubicBezTo>
                    <a:cubicBezTo>
                      <a:pt x="227" y="6"/>
                      <a:pt x="227" y="6"/>
                      <a:pt x="227" y="6"/>
                    </a:cubicBezTo>
                    <a:cubicBezTo>
                      <a:pt x="133" y="165"/>
                      <a:pt x="133" y="165"/>
                      <a:pt x="133" y="165"/>
                    </a:cubicBezTo>
                    <a:cubicBezTo>
                      <a:pt x="208" y="0"/>
                      <a:pt x="208" y="0"/>
                      <a:pt x="208" y="0"/>
                    </a:cubicBezTo>
                    <a:cubicBezTo>
                      <a:pt x="127" y="29"/>
                      <a:pt x="127" y="29"/>
                      <a:pt x="127" y="29"/>
                    </a:cubicBezTo>
                    <a:cubicBezTo>
                      <a:pt x="86" y="130"/>
                      <a:pt x="86" y="130"/>
                      <a:pt x="86" y="130"/>
                    </a:cubicBezTo>
                    <a:cubicBezTo>
                      <a:pt x="112" y="35"/>
                      <a:pt x="112" y="35"/>
                      <a:pt x="112" y="35"/>
                    </a:cubicBezTo>
                    <a:cubicBezTo>
                      <a:pt x="55" y="55"/>
                      <a:pt x="55" y="55"/>
                      <a:pt x="55" y="55"/>
                    </a:cubicBezTo>
                    <a:cubicBezTo>
                      <a:pt x="13" y="454"/>
                      <a:pt x="13" y="454"/>
                      <a:pt x="13" y="454"/>
                    </a:cubicBezTo>
                    <a:cubicBezTo>
                      <a:pt x="0" y="468"/>
                      <a:pt x="0" y="468"/>
                      <a:pt x="0" y="468"/>
                    </a:cubicBezTo>
                    <a:cubicBezTo>
                      <a:pt x="175" y="594"/>
                      <a:pt x="175" y="594"/>
                      <a:pt x="175" y="594"/>
                    </a:cubicBezTo>
                    <a:cubicBezTo>
                      <a:pt x="336" y="490"/>
                      <a:pt x="336" y="490"/>
                      <a:pt x="336" y="490"/>
                    </a:cubicBezTo>
                    <a:cubicBezTo>
                      <a:pt x="336" y="490"/>
                      <a:pt x="336" y="490"/>
                      <a:pt x="336" y="490"/>
                    </a:cubicBezTo>
                    <a:cubicBezTo>
                      <a:pt x="336" y="490"/>
                      <a:pt x="336" y="490"/>
                      <a:pt x="336" y="490"/>
                    </a:cubicBezTo>
                    <a:cubicBezTo>
                      <a:pt x="354" y="422"/>
                      <a:pt x="354" y="422"/>
                      <a:pt x="354" y="422"/>
                    </a:cubicBezTo>
                    <a:cubicBezTo>
                      <a:pt x="380" y="321"/>
                      <a:pt x="380" y="321"/>
                      <a:pt x="380" y="321"/>
                    </a:cubicBezTo>
                    <a:cubicBezTo>
                      <a:pt x="411" y="204"/>
                      <a:pt x="411" y="204"/>
                      <a:pt x="411" y="204"/>
                    </a:cubicBezTo>
                    <a:cubicBezTo>
                      <a:pt x="379" y="195"/>
                      <a:pt x="346" y="215"/>
                      <a:pt x="337" y="247"/>
                    </a:cubicBezTo>
                    <a:cubicBezTo>
                      <a:pt x="293" y="395"/>
                      <a:pt x="293" y="395"/>
                      <a:pt x="293" y="395"/>
                    </a:cubicBezTo>
                    <a:cubicBezTo>
                      <a:pt x="219" y="425"/>
                      <a:pt x="219" y="425"/>
                      <a:pt x="219" y="425"/>
                    </a:cubicBezTo>
                    <a:cubicBezTo>
                      <a:pt x="209" y="286"/>
                      <a:pt x="209" y="286"/>
                      <a:pt x="209" y="286"/>
                    </a:cubicBezTo>
                    <a:cubicBezTo>
                      <a:pt x="288" y="130"/>
                      <a:pt x="288" y="130"/>
                      <a:pt x="288" y="130"/>
                    </a:cubicBezTo>
                    <a:cubicBezTo>
                      <a:pt x="329" y="164"/>
                      <a:pt x="329" y="164"/>
                      <a:pt x="329" y="164"/>
                    </a:cubicBezTo>
                    <a:cubicBezTo>
                      <a:pt x="354" y="185"/>
                      <a:pt x="390" y="181"/>
                      <a:pt x="411" y="157"/>
                    </a:cubicBezTo>
                  </a:path>
                </a:pathLst>
              </a:custGeom>
              <a:solidFill>
                <a:srgbClr val="FFB900">
                  <a:lumMod val="40000"/>
                  <a:lumOff val="6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FFFFFF"/>
                  </a:solidFill>
                  <a:effectLst/>
                  <a:uLnTx/>
                  <a:uFillTx/>
                  <a:latin typeface="Segoe UI"/>
                  <a:ea typeface="+mn-ea"/>
                  <a:cs typeface="+mn-cs"/>
                </a:endParaRPr>
              </a:p>
            </p:txBody>
          </p:sp>
          <p:sp>
            <p:nvSpPr>
              <p:cNvPr id="216" name="Freeform 7"/>
              <p:cNvSpPr>
                <a:spLocks/>
              </p:cNvSpPr>
              <p:nvPr/>
            </p:nvSpPr>
            <p:spPr bwMode="auto">
              <a:xfrm>
                <a:off x="1607597" y="3216357"/>
                <a:ext cx="497506" cy="426964"/>
              </a:xfrm>
              <a:custGeom>
                <a:avLst/>
                <a:gdLst>
                  <a:gd name="T0" fmla="*/ 54 w 268"/>
                  <a:gd name="T1" fmla="*/ 0 h 230"/>
                  <a:gd name="T2" fmla="*/ 0 w 268"/>
                  <a:gd name="T3" fmla="*/ 77 h 230"/>
                  <a:gd name="T4" fmla="*/ 213 w 268"/>
                  <a:gd name="T5" fmla="*/ 230 h 230"/>
                  <a:gd name="T6" fmla="*/ 268 w 268"/>
                  <a:gd name="T7" fmla="*/ 154 h 230"/>
                  <a:gd name="T8" fmla="*/ 54 w 268"/>
                  <a:gd name="T9" fmla="*/ 0 h 230"/>
                </a:gdLst>
                <a:ahLst/>
                <a:cxnLst>
                  <a:cxn ang="0">
                    <a:pos x="T0" y="T1"/>
                  </a:cxn>
                  <a:cxn ang="0">
                    <a:pos x="T2" y="T3"/>
                  </a:cxn>
                  <a:cxn ang="0">
                    <a:pos x="T4" y="T5"/>
                  </a:cxn>
                  <a:cxn ang="0">
                    <a:pos x="T6" y="T7"/>
                  </a:cxn>
                  <a:cxn ang="0">
                    <a:pos x="T8" y="T9"/>
                  </a:cxn>
                </a:cxnLst>
                <a:rect l="0" t="0" r="r" b="b"/>
                <a:pathLst>
                  <a:path w="268" h="230">
                    <a:moveTo>
                      <a:pt x="54" y="0"/>
                    </a:moveTo>
                    <a:lnTo>
                      <a:pt x="0" y="77"/>
                    </a:lnTo>
                    <a:lnTo>
                      <a:pt x="213" y="230"/>
                    </a:lnTo>
                    <a:lnTo>
                      <a:pt x="268" y="154"/>
                    </a:lnTo>
                    <a:lnTo>
                      <a:pt x="5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FFFFFF"/>
                  </a:solidFill>
                  <a:effectLst/>
                  <a:uLnTx/>
                  <a:uFillTx/>
                  <a:latin typeface="Segoe UI"/>
                  <a:ea typeface="+mn-ea"/>
                  <a:cs typeface="+mn-cs"/>
                </a:endParaRPr>
              </a:p>
            </p:txBody>
          </p:sp>
          <p:sp>
            <p:nvSpPr>
              <p:cNvPr id="217" name="Freeform 8"/>
              <p:cNvSpPr>
                <a:spLocks/>
              </p:cNvSpPr>
              <p:nvPr/>
            </p:nvSpPr>
            <p:spPr bwMode="auto">
              <a:xfrm>
                <a:off x="1126798" y="3350016"/>
                <a:ext cx="1137952" cy="2149672"/>
              </a:xfrm>
              <a:custGeom>
                <a:avLst/>
                <a:gdLst>
                  <a:gd name="T0" fmla="*/ 462 w 590"/>
                  <a:gd name="T1" fmla="*/ 158 h 1115"/>
                  <a:gd name="T2" fmla="*/ 244 w 590"/>
                  <a:gd name="T3" fmla="*/ 0 h 1115"/>
                  <a:gd name="T4" fmla="*/ 339 w 590"/>
                  <a:gd name="T5" fmla="*/ 1115 h 1115"/>
                  <a:gd name="T6" fmla="*/ 446 w 590"/>
                  <a:gd name="T7" fmla="*/ 1087 h 1115"/>
                  <a:gd name="T8" fmla="*/ 508 w 590"/>
                  <a:gd name="T9" fmla="*/ 1096 h 1115"/>
                  <a:gd name="T10" fmla="*/ 590 w 590"/>
                  <a:gd name="T11" fmla="*/ 979 h 1115"/>
                  <a:gd name="T12" fmla="*/ 462 w 590"/>
                  <a:gd name="T13" fmla="*/ 158 h 1115"/>
                </a:gdLst>
                <a:ahLst/>
                <a:cxnLst>
                  <a:cxn ang="0">
                    <a:pos x="T0" y="T1"/>
                  </a:cxn>
                  <a:cxn ang="0">
                    <a:pos x="T2" y="T3"/>
                  </a:cxn>
                  <a:cxn ang="0">
                    <a:pos x="T4" y="T5"/>
                  </a:cxn>
                  <a:cxn ang="0">
                    <a:pos x="T6" y="T7"/>
                  </a:cxn>
                  <a:cxn ang="0">
                    <a:pos x="T8" y="T9"/>
                  </a:cxn>
                  <a:cxn ang="0">
                    <a:pos x="T10" y="T11"/>
                  </a:cxn>
                  <a:cxn ang="0">
                    <a:pos x="T12" y="T13"/>
                  </a:cxn>
                </a:cxnLst>
                <a:rect l="0" t="0" r="r" b="b"/>
                <a:pathLst>
                  <a:path w="590" h="1115">
                    <a:moveTo>
                      <a:pt x="462" y="158"/>
                    </a:moveTo>
                    <a:cubicBezTo>
                      <a:pt x="244" y="0"/>
                      <a:pt x="244" y="0"/>
                      <a:pt x="244" y="0"/>
                    </a:cubicBezTo>
                    <a:cubicBezTo>
                      <a:pt x="0" y="351"/>
                      <a:pt x="48" y="820"/>
                      <a:pt x="339" y="1115"/>
                    </a:cubicBezTo>
                    <a:cubicBezTo>
                      <a:pt x="371" y="1098"/>
                      <a:pt x="407" y="1087"/>
                      <a:pt x="446" y="1087"/>
                    </a:cubicBezTo>
                    <a:cubicBezTo>
                      <a:pt x="468" y="1087"/>
                      <a:pt x="488" y="1090"/>
                      <a:pt x="508" y="1096"/>
                    </a:cubicBezTo>
                    <a:cubicBezTo>
                      <a:pt x="526" y="1051"/>
                      <a:pt x="554" y="1011"/>
                      <a:pt x="590" y="979"/>
                    </a:cubicBezTo>
                    <a:cubicBezTo>
                      <a:pt x="339" y="782"/>
                      <a:pt x="282" y="423"/>
                      <a:pt x="462" y="158"/>
                    </a:cubicBezTo>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FFFFFF"/>
                  </a:solidFill>
                  <a:effectLst/>
                  <a:uLnTx/>
                  <a:uFillTx/>
                  <a:latin typeface="Segoe UI"/>
                  <a:ea typeface="+mn-ea"/>
                  <a:cs typeface="+mn-cs"/>
                </a:endParaRPr>
              </a:p>
            </p:txBody>
          </p:sp>
          <p:sp>
            <p:nvSpPr>
              <p:cNvPr id="218" name="Oval 9"/>
              <p:cNvSpPr>
                <a:spLocks noChangeArrowheads="1"/>
              </p:cNvSpPr>
              <p:nvPr/>
            </p:nvSpPr>
            <p:spPr bwMode="auto">
              <a:xfrm>
                <a:off x="1798802" y="3645178"/>
                <a:ext cx="94675" cy="94675"/>
              </a:xfrm>
              <a:prstGeom prst="ellipse">
                <a:avLst/>
              </a:prstGeom>
              <a:solidFill>
                <a:srgbClr val="FFB900">
                  <a:lumMod val="40000"/>
                  <a:lumOff val="6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FFFFFF"/>
                  </a:solidFill>
                  <a:effectLst/>
                  <a:uLnTx/>
                  <a:uFillTx/>
                  <a:latin typeface="Segoe UI"/>
                  <a:ea typeface="+mn-ea"/>
                  <a:cs typeface="+mn-cs"/>
                </a:endParaRPr>
              </a:p>
            </p:txBody>
          </p:sp>
          <p:sp>
            <p:nvSpPr>
              <p:cNvPr id="219" name="Freeform 10"/>
              <p:cNvSpPr>
                <a:spLocks/>
              </p:cNvSpPr>
              <p:nvPr/>
            </p:nvSpPr>
            <p:spPr bwMode="auto">
              <a:xfrm>
                <a:off x="3723854" y="5148834"/>
                <a:ext cx="792668" cy="1145378"/>
              </a:xfrm>
              <a:custGeom>
                <a:avLst/>
                <a:gdLst>
                  <a:gd name="T0" fmla="*/ 76 w 411"/>
                  <a:gd name="T1" fmla="*/ 104 h 594"/>
                  <a:gd name="T2" fmla="*/ 76 w 411"/>
                  <a:gd name="T3" fmla="*/ 104 h 594"/>
                  <a:gd name="T4" fmla="*/ 75 w 411"/>
                  <a:gd name="T5" fmla="*/ 104 h 594"/>
                  <a:gd name="T6" fmla="*/ 57 w 411"/>
                  <a:gd name="T7" fmla="*/ 172 h 594"/>
                  <a:gd name="T8" fmla="*/ 31 w 411"/>
                  <a:gd name="T9" fmla="*/ 273 h 594"/>
                  <a:gd name="T10" fmla="*/ 0 w 411"/>
                  <a:gd name="T11" fmla="*/ 390 h 594"/>
                  <a:gd name="T12" fmla="*/ 74 w 411"/>
                  <a:gd name="T13" fmla="*/ 347 h 594"/>
                  <a:gd name="T14" fmla="*/ 119 w 411"/>
                  <a:gd name="T15" fmla="*/ 199 h 594"/>
                  <a:gd name="T16" fmla="*/ 192 w 411"/>
                  <a:gd name="T17" fmla="*/ 169 h 594"/>
                  <a:gd name="T18" fmla="*/ 202 w 411"/>
                  <a:gd name="T19" fmla="*/ 309 h 594"/>
                  <a:gd name="T20" fmla="*/ 124 w 411"/>
                  <a:gd name="T21" fmla="*/ 464 h 594"/>
                  <a:gd name="T22" fmla="*/ 82 w 411"/>
                  <a:gd name="T23" fmla="*/ 430 h 594"/>
                  <a:gd name="T24" fmla="*/ 1 w 411"/>
                  <a:gd name="T25" fmla="*/ 437 h 594"/>
                  <a:gd name="T26" fmla="*/ 127 w 411"/>
                  <a:gd name="T27" fmla="*/ 542 h 594"/>
                  <a:gd name="T28" fmla="*/ 234 w 411"/>
                  <a:gd name="T29" fmla="*/ 405 h 594"/>
                  <a:gd name="T30" fmla="*/ 137 w 411"/>
                  <a:gd name="T31" fmla="*/ 551 h 594"/>
                  <a:gd name="T32" fmla="*/ 185 w 411"/>
                  <a:gd name="T33" fmla="*/ 589 h 594"/>
                  <a:gd name="T34" fmla="*/ 279 w 411"/>
                  <a:gd name="T35" fmla="*/ 429 h 594"/>
                  <a:gd name="T36" fmla="*/ 203 w 411"/>
                  <a:gd name="T37" fmla="*/ 594 h 594"/>
                  <a:gd name="T38" fmla="*/ 285 w 411"/>
                  <a:gd name="T39" fmla="*/ 565 h 594"/>
                  <a:gd name="T40" fmla="*/ 326 w 411"/>
                  <a:gd name="T41" fmla="*/ 464 h 594"/>
                  <a:gd name="T42" fmla="*/ 300 w 411"/>
                  <a:gd name="T43" fmla="*/ 559 h 594"/>
                  <a:gd name="T44" fmla="*/ 356 w 411"/>
                  <a:gd name="T45" fmla="*/ 539 h 594"/>
                  <a:gd name="T46" fmla="*/ 399 w 411"/>
                  <a:gd name="T47" fmla="*/ 141 h 594"/>
                  <a:gd name="T48" fmla="*/ 411 w 411"/>
                  <a:gd name="T49" fmla="*/ 126 h 594"/>
                  <a:gd name="T50" fmla="*/ 236 w 411"/>
                  <a:gd name="T51" fmla="*/ 0 h 594"/>
                  <a:gd name="T52" fmla="*/ 76 w 411"/>
                  <a:gd name="T53" fmla="*/ 104 h 5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11" h="594">
                    <a:moveTo>
                      <a:pt x="76" y="104"/>
                    </a:moveTo>
                    <a:cubicBezTo>
                      <a:pt x="76" y="104"/>
                      <a:pt x="76" y="104"/>
                      <a:pt x="76" y="104"/>
                    </a:cubicBezTo>
                    <a:cubicBezTo>
                      <a:pt x="75" y="104"/>
                      <a:pt x="75" y="104"/>
                      <a:pt x="75" y="104"/>
                    </a:cubicBezTo>
                    <a:cubicBezTo>
                      <a:pt x="57" y="172"/>
                      <a:pt x="57" y="172"/>
                      <a:pt x="57" y="172"/>
                    </a:cubicBezTo>
                    <a:cubicBezTo>
                      <a:pt x="31" y="273"/>
                      <a:pt x="31" y="273"/>
                      <a:pt x="31" y="273"/>
                    </a:cubicBezTo>
                    <a:cubicBezTo>
                      <a:pt x="0" y="390"/>
                      <a:pt x="0" y="390"/>
                      <a:pt x="0" y="390"/>
                    </a:cubicBezTo>
                    <a:cubicBezTo>
                      <a:pt x="32" y="399"/>
                      <a:pt x="65" y="380"/>
                      <a:pt x="74" y="347"/>
                    </a:cubicBezTo>
                    <a:cubicBezTo>
                      <a:pt x="119" y="199"/>
                      <a:pt x="119" y="199"/>
                      <a:pt x="119" y="199"/>
                    </a:cubicBezTo>
                    <a:cubicBezTo>
                      <a:pt x="192" y="169"/>
                      <a:pt x="192" y="169"/>
                      <a:pt x="192" y="169"/>
                    </a:cubicBezTo>
                    <a:cubicBezTo>
                      <a:pt x="202" y="309"/>
                      <a:pt x="202" y="309"/>
                      <a:pt x="202" y="309"/>
                    </a:cubicBezTo>
                    <a:cubicBezTo>
                      <a:pt x="124" y="464"/>
                      <a:pt x="124" y="464"/>
                      <a:pt x="124" y="464"/>
                    </a:cubicBezTo>
                    <a:cubicBezTo>
                      <a:pt x="82" y="430"/>
                      <a:pt x="82" y="430"/>
                      <a:pt x="82" y="430"/>
                    </a:cubicBezTo>
                    <a:cubicBezTo>
                      <a:pt x="58" y="410"/>
                      <a:pt x="21" y="413"/>
                      <a:pt x="1" y="437"/>
                    </a:cubicBezTo>
                    <a:cubicBezTo>
                      <a:pt x="127" y="542"/>
                      <a:pt x="127" y="542"/>
                      <a:pt x="127" y="542"/>
                    </a:cubicBezTo>
                    <a:cubicBezTo>
                      <a:pt x="234" y="405"/>
                      <a:pt x="234" y="405"/>
                      <a:pt x="234" y="405"/>
                    </a:cubicBezTo>
                    <a:cubicBezTo>
                      <a:pt x="137" y="551"/>
                      <a:pt x="137" y="551"/>
                      <a:pt x="137" y="551"/>
                    </a:cubicBezTo>
                    <a:cubicBezTo>
                      <a:pt x="185" y="589"/>
                      <a:pt x="185" y="589"/>
                      <a:pt x="185" y="589"/>
                    </a:cubicBezTo>
                    <a:cubicBezTo>
                      <a:pt x="279" y="429"/>
                      <a:pt x="279" y="429"/>
                      <a:pt x="279" y="429"/>
                    </a:cubicBezTo>
                    <a:cubicBezTo>
                      <a:pt x="203" y="594"/>
                      <a:pt x="203" y="594"/>
                      <a:pt x="203" y="594"/>
                    </a:cubicBezTo>
                    <a:cubicBezTo>
                      <a:pt x="285" y="565"/>
                      <a:pt x="285" y="565"/>
                      <a:pt x="285" y="565"/>
                    </a:cubicBezTo>
                    <a:cubicBezTo>
                      <a:pt x="326" y="464"/>
                      <a:pt x="326" y="464"/>
                      <a:pt x="326" y="464"/>
                    </a:cubicBezTo>
                    <a:cubicBezTo>
                      <a:pt x="300" y="559"/>
                      <a:pt x="300" y="559"/>
                      <a:pt x="300" y="559"/>
                    </a:cubicBezTo>
                    <a:cubicBezTo>
                      <a:pt x="356" y="539"/>
                      <a:pt x="356" y="539"/>
                      <a:pt x="356" y="539"/>
                    </a:cubicBezTo>
                    <a:cubicBezTo>
                      <a:pt x="399" y="141"/>
                      <a:pt x="399" y="141"/>
                      <a:pt x="399" y="141"/>
                    </a:cubicBezTo>
                    <a:cubicBezTo>
                      <a:pt x="411" y="126"/>
                      <a:pt x="411" y="126"/>
                      <a:pt x="411" y="126"/>
                    </a:cubicBezTo>
                    <a:cubicBezTo>
                      <a:pt x="236" y="0"/>
                      <a:pt x="236" y="0"/>
                      <a:pt x="236" y="0"/>
                    </a:cubicBezTo>
                    <a:lnTo>
                      <a:pt x="76" y="104"/>
                    </a:lnTo>
                    <a:close/>
                  </a:path>
                </a:pathLst>
              </a:custGeom>
              <a:solidFill>
                <a:srgbClr val="FFB900">
                  <a:lumMod val="40000"/>
                  <a:lumOff val="6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FFFFFF"/>
                  </a:solidFill>
                  <a:effectLst/>
                  <a:uLnTx/>
                  <a:uFillTx/>
                  <a:latin typeface="Segoe UI"/>
                  <a:ea typeface="+mn-ea"/>
                  <a:cs typeface="+mn-cs"/>
                </a:endParaRPr>
              </a:p>
            </p:txBody>
          </p:sp>
          <p:sp>
            <p:nvSpPr>
              <p:cNvPr id="220" name="Oval 12"/>
              <p:cNvSpPr>
                <a:spLocks noChangeArrowheads="1"/>
              </p:cNvSpPr>
              <p:nvPr/>
            </p:nvSpPr>
            <p:spPr bwMode="auto">
              <a:xfrm>
                <a:off x="4366157" y="4892656"/>
                <a:ext cx="92818" cy="90962"/>
              </a:xfrm>
              <a:prstGeom prst="ellipse">
                <a:avLst/>
              </a:prstGeom>
              <a:solidFill>
                <a:srgbClr val="FFB900">
                  <a:lumMod val="40000"/>
                  <a:lumOff val="6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FFFFFF"/>
                  </a:solidFill>
                  <a:effectLst/>
                  <a:uLnTx/>
                  <a:uFillTx/>
                  <a:latin typeface="Segoe UI"/>
                  <a:ea typeface="+mn-ea"/>
                  <a:cs typeface="+mn-cs"/>
                </a:endParaRPr>
              </a:p>
            </p:txBody>
          </p:sp>
          <p:sp>
            <p:nvSpPr>
              <p:cNvPr id="221" name="Rectangle 13"/>
              <p:cNvSpPr>
                <a:spLocks noChangeArrowheads="1"/>
              </p:cNvSpPr>
              <p:nvPr/>
            </p:nvSpPr>
            <p:spPr bwMode="auto">
              <a:xfrm>
                <a:off x="2830942" y="2286318"/>
                <a:ext cx="553197" cy="120106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FFFFFF"/>
                  </a:solidFill>
                  <a:effectLst/>
                  <a:uLnTx/>
                  <a:uFillTx/>
                  <a:latin typeface="Segoe UI"/>
                  <a:ea typeface="+mn-ea"/>
                  <a:cs typeface="+mn-cs"/>
                </a:endParaRPr>
              </a:p>
            </p:txBody>
          </p:sp>
          <p:sp>
            <p:nvSpPr>
              <p:cNvPr id="222" name="Freeform 14"/>
              <p:cNvSpPr>
                <a:spLocks/>
              </p:cNvSpPr>
              <p:nvPr/>
            </p:nvSpPr>
            <p:spPr bwMode="auto">
              <a:xfrm>
                <a:off x="2888489" y="2375424"/>
                <a:ext cx="436246" cy="74255"/>
              </a:xfrm>
              <a:custGeom>
                <a:avLst/>
                <a:gdLst>
                  <a:gd name="T0" fmla="*/ 20 w 226"/>
                  <a:gd name="T1" fmla="*/ 0 h 39"/>
                  <a:gd name="T2" fmla="*/ 0 w 226"/>
                  <a:gd name="T3" fmla="*/ 18 h 39"/>
                  <a:gd name="T4" fmla="*/ 0 w 226"/>
                  <a:gd name="T5" fmla="*/ 21 h 39"/>
                  <a:gd name="T6" fmla="*/ 20 w 226"/>
                  <a:gd name="T7" fmla="*/ 39 h 39"/>
                  <a:gd name="T8" fmla="*/ 207 w 226"/>
                  <a:gd name="T9" fmla="*/ 39 h 39"/>
                  <a:gd name="T10" fmla="*/ 226 w 226"/>
                  <a:gd name="T11" fmla="*/ 21 h 39"/>
                  <a:gd name="T12" fmla="*/ 226 w 226"/>
                  <a:gd name="T13" fmla="*/ 18 h 39"/>
                  <a:gd name="T14" fmla="*/ 207 w 226"/>
                  <a:gd name="T15" fmla="*/ 0 h 39"/>
                  <a:gd name="T16" fmla="*/ 120 w 226"/>
                  <a:gd name="T17" fmla="*/ 0 h 39"/>
                  <a:gd name="T18" fmla="*/ 20 w 226"/>
                  <a:gd name="T19"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6" h="39">
                    <a:moveTo>
                      <a:pt x="20" y="0"/>
                    </a:moveTo>
                    <a:cubicBezTo>
                      <a:pt x="20" y="0"/>
                      <a:pt x="0" y="0"/>
                      <a:pt x="0" y="18"/>
                    </a:cubicBezTo>
                    <a:cubicBezTo>
                      <a:pt x="0" y="21"/>
                      <a:pt x="0" y="21"/>
                      <a:pt x="0" y="21"/>
                    </a:cubicBezTo>
                    <a:cubicBezTo>
                      <a:pt x="0" y="21"/>
                      <a:pt x="0" y="39"/>
                      <a:pt x="20" y="39"/>
                    </a:cubicBezTo>
                    <a:cubicBezTo>
                      <a:pt x="207" y="39"/>
                      <a:pt x="207" y="39"/>
                      <a:pt x="207" y="39"/>
                    </a:cubicBezTo>
                    <a:cubicBezTo>
                      <a:pt x="207" y="39"/>
                      <a:pt x="226" y="39"/>
                      <a:pt x="226" y="21"/>
                    </a:cubicBezTo>
                    <a:cubicBezTo>
                      <a:pt x="226" y="18"/>
                      <a:pt x="226" y="18"/>
                      <a:pt x="226" y="18"/>
                    </a:cubicBezTo>
                    <a:cubicBezTo>
                      <a:pt x="226" y="18"/>
                      <a:pt x="226" y="0"/>
                      <a:pt x="207" y="0"/>
                    </a:cubicBezTo>
                    <a:cubicBezTo>
                      <a:pt x="120" y="0"/>
                      <a:pt x="120" y="0"/>
                      <a:pt x="120" y="0"/>
                    </a:cubicBezTo>
                    <a:lnTo>
                      <a:pt x="20" y="0"/>
                    </a:lnTo>
                    <a:close/>
                  </a:path>
                </a:pathLst>
              </a:custGeom>
              <a:solidFill>
                <a:srgbClr val="00D8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FFFFFF"/>
                  </a:solidFill>
                  <a:effectLst/>
                  <a:uLnTx/>
                  <a:uFillTx/>
                  <a:latin typeface="Segoe UI"/>
                  <a:ea typeface="+mn-ea"/>
                  <a:cs typeface="+mn-cs"/>
                </a:endParaRPr>
              </a:p>
            </p:txBody>
          </p:sp>
          <p:sp>
            <p:nvSpPr>
              <p:cNvPr id="223" name="Freeform 15"/>
              <p:cNvSpPr>
                <a:spLocks/>
              </p:cNvSpPr>
              <p:nvPr/>
            </p:nvSpPr>
            <p:spPr bwMode="auto">
              <a:xfrm>
                <a:off x="2888489" y="2510938"/>
                <a:ext cx="436246" cy="74255"/>
              </a:xfrm>
              <a:custGeom>
                <a:avLst/>
                <a:gdLst>
                  <a:gd name="T0" fmla="*/ 20 w 226"/>
                  <a:gd name="T1" fmla="*/ 0 h 39"/>
                  <a:gd name="T2" fmla="*/ 0 w 226"/>
                  <a:gd name="T3" fmla="*/ 18 h 39"/>
                  <a:gd name="T4" fmla="*/ 0 w 226"/>
                  <a:gd name="T5" fmla="*/ 21 h 39"/>
                  <a:gd name="T6" fmla="*/ 20 w 226"/>
                  <a:gd name="T7" fmla="*/ 39 h 39"/>
                  <a:gd name="T8" fmla="*/ 207 w 226"/>
                  <a:gd name="T9" fmla="*/ 39 h 39"/>
                  <a:gd name="T10" fmla="*/ 226 w 226"/>
                  <a:gd name="T11" fmla="*/ 21 h 39"/>
                  <a:gd name="T12" fmla="*/ 226 w 226"/>
                  <a:gd name="T13" fmla="*/ 18 h 39"/>
                  <a:gd name="T14" fmla="*/ 207 w 226"/>
                  <a:gd name="T15" fmla="*/ 0 h 39"/>
                  <a:gd name="T16" fmla="*/ 120 w 226"/>
                  <a:gd name="T17" fmla="*/ 0 h 39"/>
                  <a:gd name="T18" fmla="*/ 20 w 226"/>
                  <a:gd name="T19"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6" h="39">
                    <a:moveTo>
                      <a:pt x="20" y="0"/>
                    </a:moveTo>
                    <a:cubicBezTo>
                      <a:pt x="20" y="0"/>
                      <a:pt x="0" y="0"/>
                      <a:pt x="0" y="18"/>
                    </a:cubicBezTo>
                    <a:cubicBezTo>
                      <a:pt x="0" y="21"/>
                      <a:pt x="0" y="21"/>
                      <a:pt x="0" y="21"/>
                    </a:cubicBezTo>
                    <a:cubicBezTo>
                      <a:pt x="0" y="21"/>
                      <a:pt x="0" y="39"/>
                      <a:pt x="20" y="39"/>
                    </a:cubicBezTo>
                    <a:cubicBezTo>
                      <a:pt x="207" y="39"/>
                      <a:pt x="207" y="39"/>
                      <a:pt x="207" y="39"/>
                    </a:cubicBezTo>
                    <a:cubicBezTo>
                      <a:pt x="207" y="39"/>
                      <a:pt x="226" y="39"/>
                      <a:pt x="226" y="21"/>
                    </a:cubicBezTo>
                    <a:cubicBezTo>
                      <a:pt x="226" y="18"/>
                      <a:pt x="226" y="18"/>
                      <a:pt x="226" y="18"/>
                    </a:cubicBezTo>
                    <a:cubicBezTo>
                      <a:pt x="226" y="18"/>
                      <a:pt x="226" y="0"/>
                      <a:pt x="207" y="0"/>
                    </a:cubicBezTo>
                    <a:cubicBezTo>
                      <a:pt x="120" y="0"/>
                      <a:pt x="120" y="0"/>
                      <a:pt x="120" y="0"/>
                    </a:cubicBezTo>
                    <a:lnTo>
                      <a:pt x="20" y="0"/>
                    </a:lnTo>
                    <a:close/>
                  </a:path>
                </a:pathLst>
              </a:custGeom>
              <a:solidFill>
                <a:srgbClr val="00D8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FFFFFF"/>
                  </a:solidFill>
                  <a:effectLst/>
                  <a:uLnTx/>
                  <a:uFillTx/>
                  <a:latin typeface="Segoe UI"/>
                  <a:ea typeface="+mn-ea"/>
                  <a:cs typeface="+mn-cs"/>
                </a:endParaRPr>
              </a:p>
            </p:txBody>
          </p:sp>
          <p:sp>
            <p:nvSpPr>
              <p:cNvPr id="224" name="Freeform 16"/>
              <p:cNvSpPr>
                <a:spLocks/>
              </p:cNvSpPr>
              <p:nvPr/>
            </p:nvSpPr>
            <p:spPr bwMode="auto">
              <a:xfrm>
                <a:off x="2888489" y="2644597"/>
                <a:ext cx="436246" cy="77967"/>
              </a:xfrm>
              <a:custGeom>
                <a:avLst/>
                <a:gdLst>
                  <a:gd name="T0" fmla="*/ 20 w 226"/>
                  <a:gd name="T1" fmla="*/ 0 h 40"/>
                  <a:gd name="T2" fmla="*/ 0 w 226"/>
                  <a:gd name="T3" fmla="*/ 18 h 40"/>
                  <a:gd name="T4" fmla="*/ 0 w 226"/>
                  <a:gd name="T5" fmla="*/ 22 h 40"/>
                  <a:gd name="T6" fmla="*/ 20 w 226"/>
                  <a:gd name="T7" fmla="*/ 40 h 40"/>
                  <a:gd name="T8" fmla="*/ 207 w 226"/>
                  <a:gd name="T9" fmla="*/ 40 h 40"/>
                  <a:gd name="T10" fmla="*/ 226 w 226"/>
                  <a:gd name="T11" fmla="*/ 22 h 40"/>
                  <a:gd name="T12" fmla="*/ 226 w 226"/>
                  <a:gd name="T13" fmla="*/ 18 h 40"/>
                  <a:gd name="T14" fmla="*/ 207 w 226"/>
                  <a:gd name="T15" fmla="*/ 0 h 40"/>
                  <a:gd name="T16" fmla="*/ 120 w 226"/>
                  <a:gd name="T17" fmla="*/ 0 h 40"/>
                  <a:gd name="T18" fmla="*/ 20 w 226"/>
                  <a:gd name="T19"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6" h="40">
                    <a:moveTo>
                      <a:pt x="20" y="0"/>
                    </a:moveTo>
                    <a:cubicBezTo>
                      <a:pt x="20" y="0"/>
                      <a:pt x="0" y="0"/>
                      <a:pt x="0" y="18"/>
                    </a:cubicBezTo>
                    <a:cubicBezTo>
                      <a:pt x="0" y="22"/>
                      <a:pt x="0" y="22"/>
                      <a:pt x="0" y="22"/>
                    </a:cubicBezTo>
                    <a:cubicBezTo>
                      <a:pt x="0" y="22"/>
                      <a:pt x="0" y="40"/>
                      <a:pt x="20" y="40"/>
                    </a:cubicBezTo>
                    <a:cubicBezTo>
                      <a:pt x="207" y="40"/>
                      <a:pt x="207" y="40"/>
                      <a:pt x="207" y="40"/>
                    </a:cubicBezTo>
                    <a:cubicBezTo>
                      <a:pt x="207" y="40"/>
                      <a:pt x="226" y="40"/>
                      <a:pt x="226" y="22"/>
                    </a:cubicBezTo>
                    <a:cubicBezTo>
                      <a:pt x="226" y="18"/>
                      <a:pt x="226" y="18"/>
                      <a:pt x="226" y="18"/>
                    </a:cubicBezTo>
                    <a:cubicBezTo>
                      <a:pt x="226" y="18"/>
                      <a:pt x="226" y="0"/>
                      <a:pt x="207" y="0"/>
                    </a:cubicBezTo>
                    <a:cubicBezTo>
                      <a:pt x="120" y="0"/>
                      <a:pt x="120" y="0"/>
                      <a:pt x="120" y="0"/>
                    </a:cubicBezTo>
                    <a:lnTo>
                      <a:pt x="20" y="0"/>
                    </a:lnTo>
                    <a:close/>
                  </a:path>
                </a:pathLst>
              </a:custGeom>
              <a:solidFill>
                <a:srgbClr val="00D8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FFFFFF"/>
                  </a:solidFill>
                  <a:effectLst/>
                  <a:uLnTx/>
                  <a:uFillTx/>
                  <a:latin typeface="Segoe UI"/>
                  <a:ea typeface="+mn-ea"/>
                  <a:cs typeface="+mn-cs"/>
                </a:endParaRPr>
              </a:p>
            </p:txBody>
          </p:sp>
          <p:sp>
            <p:nvSpPr>
              <p:cNvPr id="225" name="Freeform 17"/>
              <p:cNvSpPr>
                <a:spLocks/>
              </p:cNvSpPr>
              <p:nvPr/>
            </p:nvSpPr>
            <p:spPr bwMode="auto">
              <a:xfrm>
                <a:off x="2888489" y="2780111"/>
                <a:ext cx="436246" cy="77967"/>
              </a:xfrm>
              <a:custGeom>
                <a:avLst/>
                <a:gdLst>
                  <a:gd name="T0" fmla="*/ 20 w 226"/>
                  <a:gd name="T1" fmla="*/ 0 h 40"/>
                  <a:gd name="T2" fmla="*/ 0 w 226"/>
                  <a:gd name="T3" fmla="*/ 18 h 40"/>
                  <a:gd name="T4" fmla="*/ 0 w 226"/>
                  <a:gd name="T5" fmla="*/ 22 h 40"/>
                  <a:gd name="T6" fmla="*/ 20 w 226"/>
                  <a:gd name="T7" fmla="*/ 40 h 40"/>
                  <a:gd name="T8" fmla="*/ 207 w 226"/>
                  <a:gd name="T9" fmla="*/ 40 h 40"/>
                  <a:gd name="T10" fmla="*/ 226 w 226"/>
                  <a:gd name="T11" fmla="*/ 22 h 40"/>
                  <a:gd name="T12" fmla="*/ 226 w 226"/>
                  <a:gd name="T13" fmla="*/ 18 h 40"/>
                  <a:gd name="T14" fmla="*/ 207 w 226"/>
                  <a:gd name="T15" fmla="*/ 0 h 40"/>
                  <a:gd name="T16" fmla="*/ 120 w 226"/>
                  <a:gd name="T17" fmla="*/ 0 h 40"/>
                  <a:gd name="T18" fmla="*/ 20 w 226"/>
                  <a:gd name="T19"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6" h="40">
                    <a:moveTo>
                      <a:pt x="20" y="0"/>
                    </a:moveTo>
                    <a:cubicBezTo>
                      <a:pt x="20" y="0"/>
                      <a:pt x="0" y="0"/>
                      <a:pt x="0" y="18"/>
                    </a:cubicBezTo>
                    <a:cubicBezTo>
                      <a:pt x="0" y="22"/>
                      <a:pt x="0" y="22"/>
                      <a:pt x="0" y="22"/>
                    </a:cubicBezTo>
                    <a:cubicBezTo>
                      <a:pt x="0" y="22"/>
                      <a:pt x="0" y="40"/>
                      <a:pt x="20" y="40"/>
                    </a:cubicBezTo>
                    <a:cubicBezTo>
                      <a:pt x="207" y="40"/>
                      <a:pt x="207" y="40"/>
                      <a:pt x="207" y="40"/>
                    </a:cubicBezTo>
                    <a:cubicBezTo>
                      <a:pt x="207" y="40"/>
                      <a:pt x="226" y="40"/>
                      <a:pt x="226" y="22"/>
                    </a:cubicBezTo>
                    <a:cubicBezTo>
                      <a:pt x="226" y="18"/>
                      <a:pt x="226" y="18"/>
                      <a:pt x="226" y="18"/>
                    </a:cubicBezTo>
                    <a:cubicBezTo>
                      <a:pt x="226" y="18"/>
                      <a:pt x="226" y="0"/>
                      <a:pt x="207" y="0"/>
                    </a:cubicBezTo>
                    <a:cubicBezTo>
                      <a:pt x="120" y="0"/>
                      <a:pt x="120" y="0"/>
                      <a:pt x="120" y="0"/>
                    </a:cubicBezTo>
                    <a:lnTo>
                      <a:pt x="20" y="0"/>
                    </a:lnTo>
                    <a:close/>
                  </a:path>
                </a:pathLst>
              </a:custGeom>
              <a:solidFill>
                <a:srgbClr val="00D8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FFFFFF"/>
                  </a:solidFill>
                  <a:effectLst/>
                  <a:uLnTx/>
                  <a:uFillTx/>
                  <a:latin typeface="Segoe UI"/>
                  <a:ea typeface="+mn-ea"/>
                  <a:cs typeface="+mn-cs"/>
                </a:endParaRPr>
              </a:p>
            </p:txBody>
          </p:sp>
          <p:sp>
            <p:nvSpPr>
              <p:cNvPr id="226" name="Freeform 18"/>
              <p:cNvSpPr>
                <a:spLocks/>
              </p:cNvSpPr>
              <p:nvPr/>
            </p:nvSpPr>
            <p:spPr bwMode="auto">
              <a:xfrm>
                <a:off x="2888489" y="2915626"/>
                <a:ext cx="436246" cy="76111"/>
              </a:xfrm>
              <a:custGeom>
                <a:avLst/>
                <a:gdLst>
                  <a:gd name="T0" fmla="*/ 20 w 226"/>
                  <a:gd name="T1" fmla="*/ 0 h 40"/>
                  <a:gd name="T2" fmla="*/ 0 w 226"/>
                  <a:gd name="T3" fmla="*/ 18 h 40"/>
                  <a:gd name="T4" fmla="*/ 0 w 226"/>
                  <a:gd name="T5" fmla="*/ 22 h 40"/>
                  <a:gd name="T6" fmla="*/ 20 w 226"/>
                  <a:gd name="T7" fmla="*/ 40 h 40"/>
                  <a:gd name="T8" fmla="*/ 207 w 226"/>
                  <a:gd name="T9" fmla="*/ 40 h 40"/>
                  <a:gd name="T10" fmla="*/ 226 w 226"/>
                  <a:gd name="T11" fmla="*/ 22 h 40"/>
                  <a:gd name="T12" fmla="*/ 226 w 226"/>
                  <a:gd name="T13" fmla="*/ 18 h 40"/>
                  <a:gd name="T14" fmla="*/ 207 w 226"/>
                  <a:gd name="T15" fmla="*/ 0 h 40"/>
                  <a:gd name="T16" fmla="*/ 120 w 226"/>
                  <a:gd name="T17" fmla="*/ 0 h 40"/>
                  <a:gd name="T18" fmla="*/ 20 w 226"/>
                  <a:gd name="T19"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6" h="40">
                    <a:moveTo>
                      <a:pt x="20" y="0"/>
                    </a:moveTo>
                    <a:cubicBezTo>
                      <a:pt x="20" y="0"/>
                      <a:pt x="0" y="0"/>
                      <a:pt x="0" y="18"/>
                    </a:cubicBezTo>
                    <a:cubicBezTo>
                      <a:pt x="0" y="22"/>
                      <a:pt x="0" y="22"/>
                      <a:pt x="0" y="22"/>
                    </a:cubicBezTo>
                    <a:cubicBezTo>
                      <a:pt x="0" y="22"/>
                      <a:pt x="0" y="40"/>
                      <a:pt x="20" y="40"/>
                    </a:cubicBezTo>
                    <a:cubicBezTo>
                      <a:pt x="207" y="40"/>
                      <a:pt x="207" y="40"/>
                      <a:pt x="207" y="40"/>
                    </a:cubicBezTo>
                    <a:cubicBezTo>
                      <a:pt x="207" y="40"/>
                      <a:pt x="226" y="40"/>
                      <a:pt x="226" y="22"/>
                    </a:cubicBezTo>
                    <a:cubicBezTo>
                      <a:pt x="226" y="18"/>
                      <a:pt x="226" y="18"/>
                      <a:pt x="226" y="18"/>
                    </a:cubicBezTo>
                    <a:cubicBezTo>
                      <a:pt x="226" y="18"/>
                      <a:pt x="226" y="0"/>
                      <a:pt x="207" y="0"/>
                    </a:cubicBezTo>
                    <a:cubicBezTo>
                      <a:pt x="120" y="0"/>
                      <a:pt x="120" y="0"/>
                      <a:pt x="120" y="0"/>
                    </a:cubicBezTo>
                    <a:lnTo>
                      <a:pt x="20" y="0"/>
                    </a:lnTo>
                    <a:close/>
                  </a:path>
                </a:pathLst>
              </a:custGeom>
              <a:solidFill>
                <a:srgbClr val="00D8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FFFFFF"/>
                  </a:solidFill>
                  <a:effectLst/>
                  <a:uLnTx/>
                  <a:uFillTx/>
                  <a:latin typeface="Segoe UI"/>
                  <a:ea typeface="+mn-ea"/>
                  <a:cs typeface="+mn-cs"/>
                </a:endParaRPr>
              </a:p>
            </p:txBody>
          </p:sp>
          <p:sp>
            <p:nvSpPr>
              <p:cNvPr id="227" name="Freeform 19"/>
              <p:cNvSpPr>
                <a:spLocks/>
              </p:cNvSpPr>
              <p:nvPr/>
            </p:nvSpPr>
            <p:spPr bwMode="auto">
              <a:xfrm>
                <a:off x="2888489" y="3052997"/>
                <a:ext cx="436246" cy="74255"/>
              </a:xfrm>
              <a:custGeom>
                <a:avLst/>
                <a:gdLst>
                  <a:gd name="T0" fmla="*/ 20 w 226"/>
                  <a:gd name="T1" fmla="*/ 0 h 39"/>
                  <a:gd name="T2" fmla="*/ 0 w 226"/>
                  <a:gd name="T3" fmla="*/ 18 h 39"/>
                  <a:gd name="T4" fmla="*/ 0 w 226"/>
                  <a:gd name="T5" fmla="*/ 21 h 39"/>
                  <a:gd name="T6" fmla="*/ 20 w 226"/>
                  <a:gd name="T7" fmla="*/ 39 h 39"/>
                  <a:gd name="T8" fmla="*/ 207 w 226"/>
                  <a:gd name="T9" fmla="*/ 39 h 39"/>
                  <a:gd name="T10" fmla="*/ 226 w 226"/>
                  <a:gd name="T11" fmla="*/ 21 h 39"/>
                  <a:gd name="T12" fmla="*/ 226 w 226"/>
                  <a:gd name="T13" fmla="*/ 18 h 39"/>
                  <a:gd name="T14" fmla="*/ 207 w 226"/>
                  <a:gd name="T15" fmla="*/ 0 h 39"/>
                  <a:gd name="T16" fmla="*/ 120 w 226"/>
                  <a:gd name="T17" fmla="*/ 0 h 39"/>
                  <a:gd name="T18" fmla="*/ 20 w 226"/>
                  <a:gd name="T19"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6" h="39">
                    <a:moveTo>
                      <a:pt x="20" y="0"/>
                    </a:moveTo>
                    <a:cubicBezTo>
                      <a:pt x="20" y="0"/>
                      <a:pt x="0" y="0"/>
                      <a:pt x="0" y="18"/>
                    </a:cubicBezTo>
                    <a:cubicBezTo>
                      <a:pt x="0" y="21"/>
                      <a:pt x="0" y="21"/>
                      <a:pt x="0" y="21"/>
                    </a:cubicBezTo>
                    <a:cubicBezTo>
                      <a:pt x="0" y="21"/>
                      <a:pt x="0" y="39"/>
                      <a:pt x="20" y="39"/>
                    </a:cubicBezTo>
                    <a:cubicBezTo>
                      <a:pt x="207" y="39"/>
                      <a:pt x="207" y="39"/>
                      <a:pt x="207" y="39"/>
                    </a:cubicBezTo>
                    <a:cubicBezTo>
                      <a:pt x="207" y="39"/>
                      <a:pt x="226" y="39"/>
                      <a:pt x="226" y="21"/>
                    </a:cubicBezTo>
                    <a:cubicBezTo>
                      <a:pt x="226" y="18"/>
                      <a:pt x="226" y="18"/>
                      <a:pt x="226" y="18"/>
                    </a:cubicBezTo>
                    <a:cubicBezTo>
                      <a:pt x="226" y="18"/>
                      <a:pt x="226" y="0"/>
                      <a:pt x="207" y="0"/>
                    </a:cubicBezTo>
                    <a:cubicBezTo>
                      <a:pt x="120" y="0"/>
                      <a:pt x="120" y="0"/>
                      <a:pt x="120" y="0"/>
                    </a:cubicBezTo>
                    <a:lnTo>
                      <a:pt x="20" y="0"/>
                    </a:lnTo>
                    <a:close/>
                  </a:path>
                </a:pathLst>
              </a:custGeom>
              <a:solidFill>
                <a:srgbClr val="00D8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FFFFFF"/>
                  </a:solidFill>
                  <a:effectLst/>
                  <a:uLnTx/>
                  <a:uFillTx/>
                  <a:latin typeface="Segoe UI"/>
                  <a:ea typeface="+mn-ea"/>
                  <a:cs typeface="+mn-cs"/>
                </a:endParaRPr>
              </a:p>
            </p:txBody>
          </p:sp>
          <p:sp>
            <p:nvSpPr>
              <p:cNvPr id="228" name="Freeform 20"/>
              <p:cNvSpPr>
                <a:spLocks/>
              </p:cNvSpPr>
              <p:nvPr/>
            </p:nvSpPr>
            <p:spPr bwMode="auto">
              <a:xfrm>
                <a:off x="2888489" y="3186656"/>
                <a:ext cx="436246" cy="76111"/>
              </a:xfrm>
              <a:custGeom>
                <a:avLst/>
                <a:gdLst>
                  <a:gd name="T0" fmla="*/ 20 w 226"/>
                  <a:gd name="T1" fmla="*/ 0 h 39"/>
                  <a:gd name="T2" fmla="*/ 0 w 226"/>
                  <a:gd name="T3" fmla="*/ 18 h 39"/>
                  <a:gd name="T4" fmla="*/ 0 w 226"/>
                  <a:gd name="T5" fmla="*/ 21 h 39"/>
                  <a:gd name="T6" fmla="*/ 20 w 226"/>
                  <a:gd name="T7" fmla="*/ 39 h 39"/>
                  <a:gd name="T8" fmla="*/ 207 w 226"/>
                  <a:gd name="T9" fmla="*/ 39 h 39"/>
                  <a:gd name="T10" fmla="*/ 226 w 226"/>
                  <a:gd name="T11" fmla="*/ 21 h 39"/>
                  <a:gd name="T12" fmla="*/ 226 w 226"/>
                  <a:gd name="T13" fmla="*/ 18 h 39"/>
                  <a:gd name="T14" fmla="*/ 207 w 226"/>
                  <a:gd name="T15" fmla="*/ 0 h 39"/>
                  <a:gd name="T16" fmla="*/ 120 w 226"/>
                  <a:gd name="T17" fmla="*/ 0 h 39"/>
                  <a:gd name="T18" fmla="*/ 20 w 226"/>
                  <a:gd name="T19"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6" h="39">
                    <a:moveTo>
                      <a:pt x="20" y="0"/>
                    </a:moveTo>
                    <a:cubicBezTo>
                      <a:pt x="20" y="0"/>
                      <a:pt x="0" y="0"/>
                      <a:pt x="0" y="18"/>
                    </a:cubicBezTo>
                    <a:cubicBezTo>
                      <a:pt x="0" y="21"/>
                      <a:pt x="0" y="21"/>
                      <a:pt x="0" y="21"/>
                    </a:cubicBezTo>
                    <a:cubicBezTo>
                      <a:pt x="0" y="21"/>
                      <a:pt x="0" y="39"/>
                      <a:pt x="20" y="39"/>
                    </a:cubicBezTo>
                    <a:cubicBezTo>
                      <a:pt x="207" y="39"/>
                      <a:pt x="207" y="39"/>
                      <a:pt x="207" y="39"/>
                    </a:cubicBezTo>
                    <a:cubicBezTo>
                      <a:pt x="207" y="39"/>
                      <a:pt x="226" y="39"/>
                      <a:pt x="226" y="21"/>
                    </a:cubicBezTo>
                    <a:cubicBezTo>
                      <a:pt x="226" y="18"/>
                      <a:pt x="226" y="18"/>
                      <a:pt x="226" y="18"/>
                    </a:cubicBezTo>
                    <a:cubicBezTo>
                      <a:pt x="226" y="18"/>
                      <a:pt x="226" y="0"/>
                      <a:pt x="207" y="0"/>
                    </a:cubicBezTo>
                    <a:cubicBezTo>
                      <a:pt x="120" y="0"/>
                      <a:pt x="120" y="0"/>
                      <a:pt x="120" y="0"/>
                    </a:cubicBezTo>
                    <a:lnTo>
                      <a:pt x="20" y="0"/>
                    </a:lnTo>
                    <a:close/>
                  </a:path>
                </a:pathLst>
              </a:custGeom>
              <a:solidFill>
                <a:srgbClr val="00D8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FFFFFF"/>
                  </a:solidFill>
                  <a:effectLst/>
                  <a:uLnTx/>
                  <a:uFillTx/>
                  <a:latin typeface="Segoe UI"/>
                  <a:ea typeface="+mn-ea"/>
                  <a:cs typeface="+mn-cs"/>
                </a:endParaRPr>
              </a:p>
            </p:txBody>
          </p:sp>
          <p:sp>
            <p:nvSpPr>
              <p:cNvPr id="229" name="Freeform 21"/>
              <p:cNvSpPr>
                <a:spLocks/>
              </p:cNvSpPr>
              <p:nvPr/>
            </p:nvSpPr>
            <p:spPr bwMode="auto">
              <a:xfrm>
                <a:off x="2888489" y="3322170"/>
                <a:ext cx="436246" cy="77967"/>
              </a:xfrm>
              <a:custGeom>
                <a:avLst/>
                <a:gdLst>
                  <a:gd name="T0" fmla="*/ 20 w 226"/>
                  <a:gd name="T1" fmla="*/ 0 h 40"/>
                  <a:gd name="T2" fmla="*/ 0 w 226"/>
                  <a:gd name="T3" fmla="*/ 18 h 40"/>
                  <a:gd name="T4" fmla="*/ 0 w 226"/>
                  <a:gd name="T5" fmla="*/ 22 h 40"/>
                  <a:gd name="T6" fmla="*/ 20 w 226"/>
                  <a:gd name="T7" fmla="*/ 40 h 40"/>
                  <a:gd name="T8" fmla="*/ 207 w 226"/>
                  <a:gd name="T9" fmla="*/ 40 h 40"/>
                  <a:gd name="T10" fmla="*/ 226 w 226"/>
                  <a:gd name="T11" fmla="*/ 22 h 40"/>
                  <a:gd name="T12" fmla="*/ 226 w 226"/>
                  <a:gd name="T13" fmla="*/ 18 h 40"/>
                  <a:gd name="T14" fmla="*/ 207 w 226"/>
                  <a:gd name="T15" fmla="*/ 0 h 40"/>
                  <a:gd name="T16" fmla="*/ 120 w 226"/>
                  <a:gd name="T17" fmla="*/ 0 h 40"/>
                  <a:gd name="T18" fmla="*/ 20 w 226"/>
                  <a:gd name="T19"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6" h="40">
                    <a:moveTo>
                      <a:pt x="20" y="0"/>
                    </a:moveTo>
                    <a:cubicBezTo>
                      <a:pt x="20" y="0"/>
                      <a:pt x="0" y="0"/>
                      <a:pt x="0" y="18"/>
                    </a:cubicBezTo>
                    <a:cubicBezTo>
                      <a:pt x="0" y="22"/>
                      <a:pt x="0" y="22"/>
                      <a:pt x="0" y="22"/>
                    </a:cubicBezTo>
                    <a:cubicBezTo>
                      <a:pt x="0" y="22"/>
                      <a:pt x="0" y="40"/>
                      <a:pt x="20" y="40"/>
                    </a:cubicBezTo>
                    <a:cubicBezTo>
                      <a:pt x="207" y="40"/>
                      <a:pt x="207" y="40"/>
                      <a:pt x="207" y="40"/>
                    </a:cubicBezTo>
                    <a:cubicBezTo>
                      <a:pt x="207" y="40"/>
                      <a:pt x="226" y="40"/>
                      <a:pt x="226" y="22"/>
                    </a:cubicBezTo>
                    <a:cubicBezTo>
                      <a:pt x="226" y="18"/>
                      <a:pt x="226" y="18"/>
                      <a:pt x="226" y="18"/>
                    </a:cubicBezTo>
                    <a:cubicBezTo>
                      <a:pt x="226" y="18"/>
                      <a:pt x="226" y="0"/>
                      <a:pt x="207" y="0"/>
                    </a:cubicBezTo>
                    <a:cubicBezTo>
                      <a:pt x="120" y="0"/>
                      <a:pt x="120" y="0"/>
                      <a:pt x="120" y="0"/>
                    </a:cubicBezTo>
                    <a:lnTo>
                      <a:pt x="20" y="0"/>
                    </a:lnTo>
                    <a:close/>
                  </a:path>
                </a:pathLst>
              </a:custGeom>
              <a:solidFill>
                <a:srgbClr val="00D8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FFFFFF"/>
                  </a:solidFill>
                  <a:effectLst/>
                  <a:uLnTx/>
                  <a:uFillTx/>
                  <a:latin typeface="Segoe UI"/>
                  <a:ea typeface="+mn-ea"/>
                  <a:cs typeface="+mn-cs"/>
                </a:endParaRPr>
              </a:p>
            </p:txBody>
          </p:sp>
          <p:sp>
            <p:nvSpPr>
              <p:cNvPr id="230" name="Oval 22"/>
              <p:cNvSpPr>
                <a:spLocks noChangeArrowheads="1"/>
              </p:cNvSpPr>
              <p:nvPr/>
            </p:nvSpPr>
            <p:spPr bwMode="auto">
              <a:xfrm>
                <a:off x="3243055" y="2390275"/>
                <a:ext cx="42696" cy="42696"/>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FFFFFF"/>
                  </a:solidFill>
                  <a:effectLst/>
                  <a:uLnTx/>
                  <a:uFillTx/>
                  <a:latin typeface="Segoe UI"/>
                  <a:ea typeface="+mn-ea"/>
                  <a:cs typeface="+mn-cs"/>
                </a:endParaRPr>
              </a:p>
            </p:txBody>
          </p:sp>
          <p:sp>
            <p:nvSpPr>
              <p:cNvPr id="231" name="Oval 23"/>
              <p:cNvSpPr>
                <a:spLocks noChangeArrowheads="1"/>
              </p:cNvSpPr>
              <p:nvPr/>
            </p:nvSpPr>
            <p:spPr bwMode="auto">
              <a:xfrm>
                <a:off x="3243055" y="2525789"/>
                <a:ext cx="42696" cy="42696"/>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FFFFFF"/>
                  </a:solidFill>
                  <a:effectLst/>
                  <a:uLnTx/>
                  <a:uFillTx/>
                  <a:latin typeface="Segoe UI"/>
                  <a:ea typeface="+mn-ea"/>
                  <a:cs typeface="+mn-cs"/>
                </a:endParaRPr>
              </a:p>
            </p:txBody>
          </p:sp>
          <p:sp>
            <p:nvSpPr>
              <p:cNvPr id="232" name="Oval 24"/>
              <p:cNvSpPr>
                <a:spLocks noChangeArrowheads="1"/>
              </p:cNvSpPr>
              <p:nvPr/>
            </p:nvSpPr>
            <p:spPr bwMode="auto">
              <a:xfrm>
                <a:off x="3243055" y="2663160"/>
                <a:ext cx="42696" cy="42696"/>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FFFFFF"/>
                  </a:solidFill>
                  <a:effectLst/>
                  <a:uLnTx/>
                  <a:uFillTx/>
                  <a:latin typeface="Segoe UI"/>
                  <a:ea typeface="+mn-ea"/>
                  <a:cs typeface="+mn-cs"/>
                </a:endParaRPr>
              </a:p>
            </p:txBody>
          </p:sp>
          <p:sp>
            <p:nvSpPr>
              <p:cNvPr id="233" name="Oval 25"/>
              <p:cNvSpPr>
                <a:spLocks noChangeArrowheads="1"/>
              </p:cNvSpPr>
              <p:nvPr/>
            </p:nvSpPr>
            <p:spPr bwMode="auto">
              <a:xfrm>
                <a:off x="3243055" y="2796819"/>
                <a:ext cx="42696" cy="42696"/>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FFFFFF"/>
                  </a:solidFill>
                  <a:effectLst/>
                  <a:uLnTx/>
                  <a:uFillTx/>
                  <a:latin typeface="Segoe UI"/>
                  <a:ea typeface="+mn-ea"/>
                  <a:cs typeface="+mn-cs"/>
                </a:endParaRPr>
              </a:p>
            </p:txBody>
          </p:sp>
          <p:sp>
            <p:nvSpPr>
              <p:cNvPr id="234" name="Oval 26"/>
              <p:cNvSpPr>
                <a:spLocks noChangeArrowheads="1"/>
              </p:cNvSpPr>
              <p:nvPr/>
            </p:nvSpPr>
            <p:spPr bwMode="auto">
              <a:xfrm>
                <a:off x="3243055" y="2932333"/>
                <a:ext cx="42696" cy="42696"/>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FFFFFF"/>
                  </a:solidFill>
                  <a:effectLst/>
                  <a:uLnTx/>
                  <a:uFillTx/>
                  <a:latin typeface="Segoe UI"/>
                  <a:ea typeface="+mn-ea"/>
                  <a:cs typeface="+mn-cs"/>
                </a:endParaRPr>
              </a:p>
            </p:txBody>
          </p:sp>
          <p:sp>
            <p:nvSpPr>
              <p:cNvPr id="235" name="Oval 27"/>
              <p:cNvSpPr>
                <a:spLocks noChangeArrowheads="1"/>
              </p:cNvSpPr>
              <p:nvPr/>
            </p:nvSpPr>
            <p:spPr bwMode="auto">
              <a:xfrm>
                <a:off x="3243055" y="3069705"/>
                <a:ext cx="42696" cy="4084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FFFFFF"/>
                  </a:solidFill>
                  <a:effectLst/>
                  <a:uLnTx/>
                  <a:uFillTx/>
                  <a:latin typeface="Segoe UI"/>
                  <a:ea typeface="+mn-ea"/>
                  <a:cs typeface="+mn-cs"/>
                </a:endParaRPr>
              </a:p>
            </p:txBody>
          </p:sp>
          <p:sp>
            <p:nvSpPr>
              <p:cNvPr id="236" name="Oval 28"/>
              <p:cNvSpPr>
                <a:spLocks noChangeArrowheads="1"/>
              </p:cNvSpPr>
              <p:nvPr/>
            </p:nvSpPr>
            <p:spPr bwMode="auto">
              <a:xfrm>
                <a:off x="3243055" y="3205219"/>
                <a:ext cx="42696" cy="4084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FFFFFF"/>
                  </a:solidFill>
                  <a:effectLst/>
                  <a:uLnTx/>
                  <a:uFillTx/>
                  <a:latin typeface="Segoe UI"/>
                  <a:ea typeface="+mn-ea"/>
                  <a:cs typeface="+mn-cs"/>
                </a:endParaRPr>
              </a:p>
            </p:txBody>
          </p:sp>
          <p:sp>
            <p:nvSpPr>
              <p:cNvPr id="237" name="Oval 29"/>
              <p:cNvSpPr>
                <a:spLocks noChangeArrowheads="1"/>
              </p:cNvSpPr>
              <p:nvPr/>
            </p:nvSpPr>
            <p:spPr bwMode="auto">
              <a:xfrm>
                <a:off x="3243055" y="3338878"/>
                <a:ext cx="42696" cy="42696"/>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FFFFFF"/>
                  </a:solidFill>
                  <a:effectLst/>
                  <a:uLnTx/>
                  <a:uFillTx/>
                  <a:latin typeface="Segoe UI"/>
                  <a:ea typeface="+mn-ea"/>
                  <a:cs typeface="+mn-cs"/>
                </a:endParaRPr>
              </a:p>
            </p:txBody>
          </p:sp>
          <p:sp>
            <p:nvSpPr>
              <p:cNvPr id="238" name="Rectangle 30"/>
              <p:cNvSpPr>
                <a:spLocks noChangeArrowheads="1"/>
              </p:cNvSpPr>
              <p:nvPr/>
            </p:nvSpPr>
            <p:spPr bwMode="auto">
              <a:xfrm>
                <a:off x="3465819" y="2286318"/>
                <a:ext cx="553197" cy="120106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FFFFFF"/>
                  </a:solidFill>
                  <a:effectLst/>
                  <a:uLnTx/>
                  <a:uFillTx/>
                  <a:latin typeface="Segoe UI"/>
                  <a:ea typeface="+mn-ea"/>
                  <a:cs typeface="+mn-cs"/>
                </a:endParaRPr>
              </a:p>
            </p:txBody>
          </p:sp>
          <p:sp>
            <p:nvSpPr>
              <p:cNvPr id="239" name="Freeform 31"/>
              <p:cNvSpPr>
                <a:spLocks/>
              </p:cNvSpPr>
              <p:nvPr/>
            </p:nvSpPr>
            <p:spPr bwMode="auto">
              <a:xfrm>
                <a:off x="3525223" y="2375424"/>
                <a:ext cx="436246" cy="74255"/>
              </a:xfrm>
              <a:custGeom>
                <a:avLst/>
                <a:gdLst>
                  <a:gd name="T0" fmla="*/ 19 w 226"/>
                  <a:gd name="T1" fmla="*/ 0 h 39"/>
                  <a:gd name="T2" fmla="*/ 0 w 226"/>
                  <a:gd name="T3" fmla="*/ 18 h 39"/>
                  <a:gd name="T4" fmla="*/ 0 w 226"/>
                  <a:gd name="T5" fmla="*/ 21 h 39"/>
                  <a:gd name="T6" fmla="*/ 19 w 226"/>
                  <a:gd name="T7" fmla="*/ 39 h 39"/>
                  <a:gd name="T8" fmla="*/ 207 w 226"/>
                  <a:gd name="T9" fmla="*/ 39 h 39"/>
                  <a:gd name="T10" fmla="*/ 226 w 226"/>
                  <a:gd name="T11" fmla="*/ 21 h 39"/>
                  <a:gd name="T12" fmla="*/ 226 w 226"/>
                  <a:gd name="T13" fmla="*/ 18 h 39"/>
                  <a:gd name="T14" fmla="*/ 207 w 226"/>
                  <a:gd name="T15" fmla="*/ 0 h 39"/>
                  <a:gd name="T16" fmla="*/ 120 w 226"/>
                  <a:gd name="T17" fmla="*/ 0 h 39"/>
                  <a:gd name="T18" fmla="*/ 19 w 226"/>
                  <a:gd name="T19"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6" h="39">
                    <a:moveTo>
                      <a:pt x="19" y="0"/>
                    </a:moveTo>
                    <a:cubicBezTo>
                      <a:pt x="19" y="0"/>
                      <a:pt x="0" y="0"/>
                      <a:pt x="0" y="18"/>
                    </a:cubicBezTo>
                    <a:cubicBezTo>
                      <a:pt x="0" y="21"/>
                      <a:pt x="0" y="21"/>
                      <a:pt x="0" y="21"/>
                    </a:cubicBezTo>
                    <a:cubicBezTo>
                      <a:pt x="0" y="21"/>
                      <a:pt x="0" y="39"/>
                      <a:pt x="19" y="39"/>
                    </a:cubicBezTo>
                    <a:cubicBezTo>
                      <a:pt x="207" y="39"/>
                      <a:pt x="207" y="39"/>
                      <a:pt x="207" y="39"/>
                    </a:cubicBezTo>
                    <a:cubicBezTo>
                      <a:pt x="207" y="39"/>
                      <a:pt x="226" y="39"/>
                      <a:pt x="226" y="21"/>
                    </a:cubicBezTo>
                    <a:cubicBezTo>
                      <a:pt x="226" y="18"/>
                      <a:pt x="226" y="18"/>
                      <a:pt x="226" y="18"/>
                    </a:cubicBezTo>
                    <a:cubicBezTo>
                      <a:pt x="226" y="18"/>
                      <a:pt x="226" y="0"/>
                      <a:pt x="207" y="0"/>
                    </a:cubicBezTo>
                    <a:cubicBezTo>
                      <a:pt x="120" y="0"/>
                      <a:pt x="120" y="0"/>
                      <a:pt x="120" y="0"/>
                    </a:cubicBezTo>
                    <a:lnTo>
                      <a:pt x="19" y="0"/>
                    </a:lnTo>
                    <a:close/>
                  </a:path>
                </a:pathLst>
              </a:custGeom>
              <a:solidFill>
                <a:srgbClr val="00D8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FFFFFF"/>
                  </a:solidFill>
                  <a:effectLst/>
                  <a:uLnTx/>
                  <a:uFillTx/>
                  <a:latin typeface="Segoe UI"/>
                  <a:ea typeface="+mn-ea"/>
                  <a:cs typeface="+mn-cs"/>
                </a:endParaRPr>
              </a:p>
            </p:txBody>
          </p:sp>
          <p:sp>
            <p:nvSpPr>
              <p:cNvPr id="240" name="Freeform 32"/>
              <p:cNvSpPr>
                <a:spLocks/>
              </p:cNvSpPr>
              <p:nvPr/>
            </p:nvSpPr>
            <p:spPr bwMode="auto">
              <a:xfrm>
                <a:off x="3525223" y="2510938"/>
                <a:ext cx="436246" cy="74255"/>
              </a:xfrm>
              <a:custGeom>
                <a:avLst/>
                <a:gdLst>
                  <a:gd name="T0" fmla="*/ 19 w 226"/>
                  <a:gd name="T1" fmla="*/ 0 h 39"/>
                  <a:gd name="T2" fmla="*/ 0 w 226"/>
                  <a:gd name="T3" fmla="*/ 18 h 39"/>
                  <a:gd name="T4" fmla="*/ 0 w 226"/>
                  <a:gd name="T5" fmla="*/ 21 h 39"/>
                  <a:gd name="T6" fmla="*/ 19 w 226"/>
                  <a:gd name="T7" fmla="*/ 39 h 39"/>
                  <a:gd name="T8" fmla="*/ 207 w 226"/>
                  <a:gd name="T9" fmla="*/ 39 h 39"/>
                  <a:gd name="T10" fmla="*/ 226 w 226"/>
                  <a:gd name="T11" fmla="*/ 21 h 39"/>
                  <a:gd name="T12" fmla="*/ 226 w 226"/>
                  <a:gd name="T13" fmla="*/ 18 h 39"/>
                  <a:gd name="T14" fmla="*/ 207 w 226"/>
                  <a:gd name="T15" fmla="*/ 0 h 39"/>
                  <a:gd name="T16" fmla="*/ 120 w 226"/>
                  <a:gd name="T17" fmla="*/ 0 h 39"/>
                  <a:gd name="T18" fmla="*/ 19 w 226"/>
                  <a:gd name="T19"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6" h="39">
                    <a:moveTo>
                      <a:pt x="19" y="0"/>
                    </a:moveTo>
                    <a:cubicBezTo>
                      <a:pt x="19" y="0"/>
                      <a:pt x="0" y="0"/>
                      <a:pt x="0" y="18"/>
                    </a:cubicBezTo>
                    <a:cubicBezTo>
                      <a:pt x="0" y="21"/>
                      <a:pt x="0" y="21"/>
                      <a:pt x="0" y="21"/>
                    </a:cubicBezTo>
                    <a:cubicBezTo>
                      <a:pt x="0" y="21"/>
                      <a:pt x="0" y="39"/>
                      <a:pt x="19" y="39"/>
                    </a:cubicBezTo>
                    <a:cubicBezTo>
                      <a:pt x="207" y="39"/>
                      <a:pt x="207" y="39"/>
                      <a:pt x="207" y="39"/>
                    </a:cubicBezTo>
                    <a:cubicBezTo>
                      <a:pt x="207" y="39"/>
                      <a:pt x="226" y="39"/>
                      <a:pt x="226" y="21"/>
                    </a:cubicBezTo>
                    <a:cubicBezTo>
                      <a:pt x="226" y="18"/>
                      <a:pt x="226" y="18"/>
                      <a:pt x="226" y="18"/>
                    </a:cubicBezTo>
                    <a:cubicBezTo>
                      <a:pt x="226" y="18"/>
                      <a:pt x="226" y="0"/>
                      <a:pt x="207" y="0"/>
                    </a:cubicBezTo>
                    <a:cubicBezTo>
                      <a:pt x="120" y="0"/>
                      <a:pt x="120" y="0"/>
                      <a:pt x="120" y="0"/>
                    </a:cubicBezTo>
                    <a:lnTo>
                      <a:pt x="19" y="0"/>
                    </a:lnTo>
                    <a:close/>
                  </a:path>
                </a:pathLst>
              </a:custGeom>
              <a:solidFill>
                <a:srgbClr val="00D8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FFFFFF"/>
                  </a:solidFill>
                  <a:effectLst/>
                  <a:uLnTx/>
                  <a:uFillTx/>
                  <a:latin typeface="Segoe UI"/>
                  <a:ea typeface="+mn-ea"/>
                  <a:cs typeface="+mn-cs"/>
                </a:endParaRPr>
              </a:p>
            </p:txBody>
          </p:sp>
          <p:sp>
            <p:nvSpPr>
              <p:cNvPr id="241" name="Freeform 33"/>
              <p:cNvSpPr>
                <a:spLocks/>
              </p:cNvSpPr>
              <p:nvPr/>
            </p:nvSpPr>
            <p:spPr bwMode="auto">
              <a:xfrm>
                <a:off x="3525223" y="2644597"/>
                <a:ext cx="436246" cy="77967"/>
              </a:xfrm>
              <a:custGeom>
                <a:avLst/>
                <a:gdLst>
                  <a:gd name="T0" fmla="*/ 19 w 226"/>
                  <a:gd name="T1" fmla="*/ 0 h 40"/>
                  <a:gd name="T2" fmla="*/ 0 w 226"/>
                  <a:gd name="T3" fmla="*/ 18 h 40"/>
                  <a:gd name="T4" fmla="*/ 0 w 226"/>
                  <a:gd name="T5" fmla="*/ 22 h 40"/>
                  <a:gd name="T6" fmla="*/ 19 w 226"/>
                  <a:gd name="T7" fmla="*/ 40 h 40"/>
                  <a:gd name="T8" fmla="*/ 207 w 226"/>
                  <a:gd name="T9" fmla="*/ 40 h 40"/>
                  <a:gd name="T10" fmla="*/ 226 w 226"/>
                  <a:gd name="T11" fmla="*/ 22 h 40"/>
                  <a:gd name="T12" fmla="*/ 226 w 226"/>
                  <a:gd name="T13" fmla="*/ 18 h 40"/>
                  <a:gd name="T14" fmla="*/ 207 w 226"/>
                  <a:gd name="T15" fmla="*/ 0 h 40"/>
                  <a:gd name="T16" fmla="*/ 120 w 226"/>
                  <a:gd name="T17" fmla="*/ 0 h 40"/>
                  <a:gd name="T18" fmla="*/ 19 w 226"/>
                  <a:gd name="T19"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6" h="40">
                    <a:moveTo>
                      <a:pt x="19" y="0"/>
                    </a:moveTo>
                    <a:cubicBezTo>
                      <a:pt x="19" y="0"/>
                      <a:pt x="0" y="0"/>
                      <a:pt x="0" y="18"/>
                    </a:cubicBezTo>
                    <a:cubicBezTo>
                      <a:pt x="0" y="22"/>
                      <a:pt x="0" y="22"/>
                      <a:pt x="0" y="22"/>
                    </a:cubicBezTo>
                    <a:cubicBezTo>
                      <a:pt x="0" y="22"/>
                      <a:pt x="0" y="40"/>
                      <a:pt x="19" y="40"/>
                    </a:cubicBezTo>
                    <a:cubicBezTo>
                      <a:pt x="207" y="40"/>
                      <a:pt x="207" y="40"/>
                      <a:pt x="207" y="40"/>
                    </a:cubicBezTo>
                    <a:cubicBezTo>
                      <a:pt x="207" y="40"/>
                      <a:pt x="226" y="40"/>
                      <a:pt x="226" y="22"/>
                    </a:cubicBezTo>
                    <a:cubicBezTo>
                      <a:pt x="226" y="18"/>
                      <a:pt x="226" y="18"/>
                      <a:pt x="226" y="18"/>
                    </a:cubicBezTo>
                    <a:cubicBezTo>
                      <a:pt x="226" y="18"/>
                      <a:pt x="226" y="0"/>
                      <a:pt x="207" y="0"/>
                    </a:cubicBezTo>
                    <a:cubicBezTo>
                      <a:pt x="120" y="0"/>
                      <a:pt x="120" y="0"/>
                      <a:pt x="120" y="0"/>
                    </a:cubicBezTo>
                    <a:lnTo>
                      <a:pt x="19" y="0"/>
                    </a:lnTo>
                    <a:close/>
                  </a:path>
                </a:pathLst>
              </a:custGeom>
              <a:solidFill>
                <a:srgbClr val="00D8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FFFFFF"/>
                  </a:solidFill>
                  <a:effectLst/>
                  <a:uLnTx/>
                  <a:uFillTx/>
                  <a:latin typeface="Segoe UI"/>
                  <a:ea typeface="+mn-ea"/>
                  <a:cs typeface="+mn-cs"/>
                </a:endParaRPr>
              </a:p>
            </p:txBody>
          </p:sp>
          <p:sp>
            <p:nvSpPr>
              <p:cNvPr id="242" name="Freeform 34"/>
              <p:cNvSpPr>
                <a:spLocks/>
              </p:cNvSpPr>
              <p:nvPr/>
            </p:nvSpPr>
            <p:spPr bwMode="auto">
              <a:xfrm>
                <a:off x="3525223" y="2780111"/>
                <a:ext cx="436246" cy="77967"/>
              </a:xfrm>
              <a:custGeom>
                <a:avLst/>
                <a:gdLst>
                  <a:gd name="T0" fmla="*/ 19 w 226"/>
                  <a:gd name="T1" fmla="*/ 0 h 40"/>
                  <a:gd name="T2" fmla="*/ 0 w 226"/>
                  <a:gd name="T3" fmla="*/ 18 h 40"/>
                  <a:gd name="T4" fmla="*/ 0 w 226"/>
                  <a:gd name="T5" fmla="*/ 22 h 40"/>
                  <a:gd name="T6" fmla="*/ 19 w 226"/>
                  <a:gd name="T7" fmla="*/ 40 h 40"/>
                  <a:gd name="T8" fmla="*/ 207 w 226"/>
                  <a:gd name="T9" fmla="*/ 40 h 40"/>
                  <a:gd name="T10" fmla="*/ 226 w 226"/>
                  <a:gd name="T11" fmla="*/ 22 h 40"/>
                  <a:gd name="T12" fmla="*/ 226 w 226"/>
                  <a:gd name="T13" fmla="*/ 18 h 40"/>
                  <a:gd name="T14" fmla="*/ 207 w 226"/>
                  <a:gd name="T15" fmla="*/ 0 h 40"/>
                  <a:gd name="T16" fmla="*/ 120 w 226"/>
                  <a:gd name="T17" fmla="*/ 0 h 40"/>
                  <a:gd name="T18" fmla="*/ 19 w 226"/>
                  <a:gd name="T19"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6" h="40">
                    <a:moveTo>
                      <a:pt x="19" y="0"/>
                    </a:moveTo>
                    <a:cubicBezTo>
                      <a:pt x="19" y="0"/>
                      <a:pt x="0" y="0"/>
                      <a:pt x="0" y="18"/>
                    </a:cubicBezTo>
                    <a:cubicBezTo>
                      <a:pt x="0" y="22"/>
                      <a:pt x="0" y="22"/>
                      <a:pt x="0" y="22"/>
                    </a:cubicBezTo>
                    <a:cubicBezTo>
                      <a:pt x="0" y="22"/>
                      <a:pt x="0" y="40"/>
                      <a:pt x="19" y="40"/>
                    </a:cubicBezTo>
                    <a:cubicBezTo>
                      <a:pt x="207" y="40"/>
                      <a:pt x="207" y="40"/>
                      <a:pt x="207" y="40"/>
                    </a:cubicBezTo>
                    <a:cubicBezTo>
                      <a:pt x="207" y="40"/>
                      <a:pt x="226" y="40"/>
                      <a:pt x="226" y="22"/>
                    </a:cubicBezTo>
                    <a:cubicBezTo>
                      <a:pt x="226" y="18"/>
                      <a:pt x="226" y="18"/>
                      <a:pt x="226" y="18"/>
                    </a:cubicBezTo>
                    <a:cubicBezTo>
                      <a:pt x="226" y="18"/>
                      <a:pt x="226" y="0"/>
                      <a:pt x="207" y="0"/>
                    </a:cubicBezTo>
                    <a:cubicBezTo>
                      <a:pt x="120" y="0"/>
                      <a:pt x="120" y="0"/>
                      <a:pt x="120" y="0"/>
                    </a:cubicBezTo>
                    <a:lnTo>
                      <a:pt x="19" y="0"/>
                    </a:lnTo>
                    <a:close/>
                  </a:path>
                </a:pathLst>
              </a:custGeom>
              <a:solidFill>
                <a:srgbClr val="00D8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FFFFFF"/>
                  </a:solidFill>
                  <a:effectLst/>
                  <a:uLnTx/>
                  <a:uFillTx/>
                  <a:latin typeface="Segoe UI"/>
                  <a:ea typeface="+mn-ea"/>
                  <a:cs typeface="+mn-cs"/>
                </a:endParaRPr>
              </a:p>
            </p:txBody>
          </p:sp>
          <p:sp>
            <p:nvSpPr>
              <p:cNvPr id="243" name="Freeform 35"/>
              <p:cNvSpPr>
                <a:spLocks/>
              </p:cNvSpPr>
              <p:nvPr/>
            </p:nvSpPr>
            <p:spPr bwMode="auto">
              <a:xfrm>
                <a:off x="3525223" y="2915626"/>
                <a:ext cx="436246" cy="76111"/>
              </a:xfrm>
              <a:custGeom>
                <a:avLst/>
                <a:gdLst>
                  <a:gd name="T0" fmla="*/ 19 w 226"/>
                  <a:gd name="T1" fmla="*/ 0 h 40"/>
                  <a:gd name="T2" fmla="*/ 0 w 226"/>
                  <a:gd name="T3" fmla="*/ 18 h 40"/>
                  <a:gd name="T4" fmla="*/ 0 w 226"/>
                  <a:gd name="T5" fmla="*/ 22 h 40"/>
                  <a:gd name="T6" fmla="*/ 19 w 226"/>
                  <a:gd name="T7" fmla="*/ 40 h 40"/>
                  <a:gd name="T8" fmla="*/ 207 w 226"/>
                  <a:gd name="T9" fmla="*/ 40 h 40"/>
                  <a:gd name="T10" fmla="*/ 226 w 226"/>
                  <a:gd name="T11" fmla="*/ 22 h 40"/>
                  <a:gd name="T12" fmla="*/ 226 w 226"/>
                  <a:gd name="T13" fmla="*/ 18 h 40"/>
                  <a:gd name="T14" fmla="*/ 207 w 226"/>
                  <a:gd name="T15" fmla="*/ 0 h 40"/>
                  <a:gd name="T16" fmla="*/ 120 w 226"/>
                  <a:gd name="T17" fmla="*/ 0 h 40"/>
                  <a:gd name="T18" fmla="*/ 19 w 226"/>
                  <a:gd name="T19"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6" h="40">
                    <a:moveTo>
                      <a:pt x="19" y="0"/>
                    </a:moveTo>
                    <a:cubicBezTo>
                      <a:pt x="19" y="0"/>
                      <a:pt x="0" y="0"/>
                      <a:pt x="0" y="18"/>
                    </a:cubicBezTo>
                    <a:cubicBezTo>
                      <a:pt x="0" y="22"/>
                      <a:pt x="0" y="22"/>
                      <a:pt x="0" y="22"/>
                    </a:cubicBezTo>
                    <a:cubicBezTo>
                      <a:pt x="0" y="22"/>
                      <a:pt x="0" y="40"/>
                      <a:pt x="19" y="40"/>
                    </a:cubicBezTo>
                    <a:cubicBezTo>
                      <a:pt x="207" y="40"/>
                      <a:pt x="207" y="40"/>
                      <a:pt x="207" y="40"/>
                    </a:cubicBezTo>
                    <a:cubicBezTo>
                      <a:pt x="207" y="40"/>
                      <a:pt x="226" y="40"/>
                      <a:pt x="226" y="22"/>
                    </a:cubicBezTo>
                    <a:cubicBezTo>
                      <a:pt x="226" y="18"/>
                      <a:pt x="226" y="18"/>
                      <a:pt x="226" y="18"/>
                    </a:cubicBezTo>
                    <a:cubicBezTo>
                      <a:pt x="226" y="18"/>
                      <a:pt x="226" y="0"/>
                      <a:pt x="207" y="0"/>
                    </a:cubicBezTo>
                    <a:cubicBezTo>
                      <a:pt x="120" y="0"/>
                      <a:pt x="120" y="0"/>
                      <a:pt x="120" y="0"/>
                    </a:cubicBezTo>
                    <a:lnTo>
                      <a:pt x="19" y="0"/>
                    </a:lnTo>
                    <a:close/>
                  </a:path>
                </a:pathLst>
              </a:custGeom>
              <a:solidFill>
                <a:srgbClr val="00D8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FFFFFF"/>
                  </a:solidFill>
                  <a:effectLst/>
                  <a:uLnTx/>
                  <a:uFillTx/>
                  <a:latin typeface="Segoe UI"/>
                  <a:ea typeface="+mn-ea"/>
                  <a:cs typeface="+mn-cs"/>
                </a:endParaRPr>
              </a:p>
            </p:txBody>
          </p:sp>
          <p:sp>
            <p:nvSpPr>
              <p:cNvPr id="244" name="Freeform 36"/>
              <p:cNvSpPr>
                <a:spLocks/>
              </p:cNvSpPr>
              <p:nvPr/>
            </p:nvSpPr>
            <p:spPr bwMode="auto">
              <a:xfrm>
                <a:off x="3525223" y="3052997"/>
                <a:ext cx="436246" cy="74255"/>
              </a:xfrm>
              <a:custGeom>
                <a:avLst/>
                <a:gdLst>
                  <a:gd name="T0" fmla="*/ 19 w 226"/>
                  <a:gd name="T1" fmla="*/ 0 h 39"/>
                  <a:gd name="T2" fmla="*/ 0 w 226"/>
                  <a:gd name="T3" fmla="*/ 18 h 39"/>
                  <a:gd name="T4" fmla="*/ 0 w 226"/>
                  <a:gd name="T5" fmla="*/ 21 h 39"/>
                  <a:gd name="T6" fmla="*/ 19 w 226"/>
                  <a:gd name="T7" fmla="*/ 39 h 39"/>
                  <a:gd name="T8" fmla="*/ 207 w 226"/>
                  <a:gd name="T9" fmla="*/ 39 h 39"/>
                  <a:gd name="T10" fmla="*/ 226 w 226"/>
                  <a:gd name="T11" fmla="*/ 21 h 39"/>
                  <a:gd name="T12" fmla="*/ 226 w 226"/>
                  <a:gd name="T13" fmla="*/ 18 h 39"/>
                  <a:gd name="T14" fmla="*/ 207 w 226"/>
                  <a:gd name="T15" fmla="*/ 0 h 39"/>
                  <a:gd name="T16" fmla="*/ 120 w 226"/>
                  <a:gd name="T17" fmla="*/ 0 h 39"/>
                  <a:gd name="T18" fmla="*/ 19 w 226"/>
                  <a:gd name="T19"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6" h="39">
                    <a:moveTo>
                      <a:pt x="19" y="0"/>
                    </a:moveTo>
                    <a:cubicBezTo>
                      <a:pt x="19" y="0"/>
                      <a:pt x="0" y="0"/>
                      <a:pt x="0" y="18"/>
                    </a:cubicBezTo>
                    <a:cubicBezTo>
                      <a:pt x="0" y="21"/>
                      <a:pt x="0" y="21"/>
                      <a:pt x="0" y="21"/>
                    </a:cubicBezTo>
                    <a:cubicBezTo>
                      <a:pt x="0" y="21"/>
                      <a:pt x="0" y="39"/>
                      <a:pt x="19" y="39"/>
                    </a:cubicBezTo>
                    <a:cubicBezTo>
                      <a:pt x="207" y="39"/>
                      <a:pt x="207" y="39"/>
                      <a:pt x="207" y="39"/>
                    </a:cubicBezTo>
                    <a:cubicBezTo>
                      <a:pt x="207" y="39"/>
                      <a:pt x="226" y="39"/>
                      <a:pt x="226" y="21"/>
                    </a:cubicBezTo>
                    <a:cubicBezTo>
                      <a:pt x="226" y="18"/>
                      <a:pt x="226" y="18"/>
                      <a:pt x="226" y="18"/>
                    </a:cubicBezTo>
                    <a:cubicBezTo>
                      <a:pt x="226" y="18"/>
                      <a:pt x="226" y="0"/>
                      <a:pt x="207" y="0"/>
                    </a:cubicBezTo>
                    <a:cubicBezTo>
                      <a:pt x="120" y="0"/>
                      <a:pt x="120" y="0"/>
                      <a:pt x="120" y="0"/>
                    </a:cubicBezTo>
                    <a:lnTo>
                      <a:pt x="19" y="0"/>
                    </a:lnTo>
                    <a:close/>
                  </a:path>
                </a:pathLst>
              </a:custGeom>
              <a:solidFill>
                <a:srgbClr val="00D8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FFFFFF"/>
                  </a:solidFill>
                  <a:effectLst/>
                  <a:uLnTx/>
                  <a:uFillTx/>
                  <a:latin typeface="Segoe UI"/>
                  <a:ea typeface="+mn-ea"/>
                  <a:cs typeface="+mn-cs"/>
                </a:endParaRPr>
              </a:p>
            </p:txBody>
          </p:sp>
          <p:sp>
            <p:nvSpPr>
              <p:cNvPr id="245" name="Freeform 37"/>
              <p:cNvSpPr>
                <a:spLocks/>
              </p:cNvSpPr>
              <p:nvPr/>
            </p:nvSpPr>
            <p:spPr bwMode="auto">
              <a:xfrm>
                <a:off x="3525223" y="3186656"/>
                <a:ext cx="436246" cy="76111"/>
              </a:xfrm>
              <a:custGeom>
                <a:avLst/>
                <a:gdLst>
                  <a:gd name="T0" fmla="*/ 19 w 226"/>
                  <a:gd name="T1" fmla="*/ 0 h 39"/>
                  <a:gd name="T2" fmla="*/ 0 w 226"/>
                  <a:gd name="T3" fmla="*/ 18 h 39"/>
                  <a:gd name="T4" fmla="*/ 0 w 226"/>
                  <a:gd name="T5" fmla="*/ 21 h 39"/>
                  <a:gd name="T6" fmla="*/ 19 w 226"/>
                  <a:gd name="T7" fmla="*/ 39 h 39"/>
                  <a:gd name="T8" fmla="*/ 207 w 226"/>
                  <a:gd name="T9" fmla="*/ 39 h 39"/>
                  <a:gd name="T10" fmla="*/ 226 w 226"/>
                  <a:gd name="T11" fmla="*/ 21 h 39"/>
                  <a:gd name="T12" fmla="*/ 226 w 226"/>
                  <a:gd name="T13" fmla="*/ 18 h 39"/>
                  <a:gd name="T14" fmla="*/ 207 w 226"/>
                  <a:gd name="T15" fmla="*/ 0 h 39"/>
                  <a:gd name="T16" fmla="*/ 120 w 226"/>
                  <a:gd name="T17" fmla="*/ 0 h 39"/>
                  <a:gd name="T18" fmla="*/ 19 w 226"/>
                  <a:gd name="T19"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6" h="39">
                    <a:moveTo>
                      <a:pt x="19" y="0"/>
                    </a:moveTo>
                    <a:cubicBezTo>
                      <a:pt x="19" y="0"/>
                      <a:pt x="0" y="0"/>
                      <a:pt x="0" y="18"/>
                    </a:cubicBezTo>
                    <a:cubicBezTo>
                      <a:pt x="0" y="21"/>
                      <a:pt x="0" y="21"/>
                      <a:pt x="0" y="21"/>
                    </a:cubicBezTo>
                    <a:cubicBezTo>
                      <a:pt x="0" y="21"/>
                      <a:pt x="0" y="39"/>
                      <a:pt x="19" y="39"/>
                    </a:cubicBezTo>
                    <a:cubicBezTo>
                      <a:pt x="207" y="39"/>
                      <a:pt x="207" y="39"/>
                      <a:pt x="207" y="39"/>
                    </a:cubicBezTo>
                    <a:cubicBezTo>
                      <a:pt x="207" y="39"/>
                      <a:pt x="226" y="39"/>
                      <a:pt x="226" y="21"/>
                    </a:cubicBezTo>
                    <a:cubicBezTo>
                      <a:pt x="226" y="18"/>
                      <a:pt x="226" y="18"/>
                      <a:pt x="226" y="18"/>
                    </a:cubicBezTo>
                    <a:cubicBezTo>
                      <a:pt x="226" y="18"/>
                      <a:pt x="226" y="0"/>
                      <a:pt x="207" y="0"/>
                    </a:cubicBezTo>
                    <a:cubicBezTo>
                      <a:pt x="120" y="0"/>
                      <a:pt x="120" y="0"/>
                      <a:pt x="120" y="0"/>
                    </a:cubicBezTo>
                    <a:lnTo>
                      <a:pt x="19" y="0"/>
                    </a:lnTo>
                    <a:close/>
                  </a:path>
                </a:pathLst>
              </a:custGeom>
              <a:solidFill>
                <a:srgbClr val="00D8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FFFFFF"/>
                  </a:solidFill>
                  <a:effectLst/>
                  <a:uLnTx/>
                  <a:uFillTx/>
                  <a:latin typeface="Segoe UI"/>
                  <a:ea typeface="+mn-ea"/>
                  <a:cs typeface="+mn-cs"/>
                </a:endParaRPr>
              </a:p>
            </p:txBody>
          </p:sp>
          <p:sp>
            <p:nvSpPr>
              <p:cNvPr id="246" name="Freeform 38"/>
              <p:cNvSpPr>
                <a:spLocks/>
              </p:cNvSpPr>
              <p:nvPr/>
            </p:nvSpPr>
            <p:spPr bwMode="auto">
              <a:xfrm>
                <a:off x="3525223" y="3322170"/>
                <a:ext cx="436246" cy="77967"/>
              </a:xfrm>
              <a:custGeom>
                <a:avLst/>
                <a:gdLst>
                  <a:gd name="T0" fmla="*/ 19 w 226"/>
                  <a:gd name="T1" fmla="*/ 0 h 40"/>
                  <a:gd name="T2" fmla="*/ 0 w 226"/>
                  <a:gd name="T3" fmla="*/ 18 h 40"/>
                  <a:gd name="T4" fmla="*/ 0 w 226"/>
                  <a:gd name="T5" fmla="*/ 22 h 40"/>
                  <a:gd name="T6" fmla="*/ 19 w 226"/>
                  <a:gd name="T7" fmla="*/ 40 h 40"/>
                  <a:gd name="T8" fmla="*/ 207 w 226"/>
                  <a:gd name="T9" fmla="*/ 40 h 40"/>
                  <a:gd name="T10" fmla="*/ 226 w 226"/>
                  <a:gd name="T11" fmla="*/ 22 h 40"/>
                  <a:gd name="T12" fmla="*/ 226 w 226"/>
                  <a:gd name="T13" fmla="*/ 18 h 40"/>
                  <a:gd name="T14" fmla="*/ 207 w 226"/>
                  <a:gd name="T15" fmla="*/ 0 h 40"/>
                  <a:gd name="T16" fmla="*/ 120 w 226"/>
                  <a:gd name="T17" fmla="*/ 0 h 40"/>
                  <a:gd name="T18" fmla="*/ 19 w 226"/>
                  <a:gd name="T19"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6" h="40">
                    <a:moveTo>
                      <a:pt x="19" y="0"/>
                    </a:moveTo>
                    <a:cubicBezTo>
                      <a:pt x="19" y="0"/>
                      <a:pt x="0" y="0"/>
                      <a:pt x="0" y="18"/>
                    </a:cubicBezTo>
                    <a:cubicBezTo>
                      <a:pt x="0" y="22"/>
                      <a:pt x="0" y="22"/>
                      <a:pt x="0" y="22"/>
                    </a:cubicBezTo>
                    <a:cubicBezTo>
                      <a:pt x="0" y="22"/>
                      <a:pt x="0" y="40"/>
                      <a:pt x="19" y="40"/>
                    </a:cubicBezTo>
                    <a:cubicBezTo>
                      <a:pt x="207" y="40"/>
                      <a:pt x="207" y="40"/>
                      <a:pt x="207" y="40"/>
                    </a:cubicBezTo>
                    <a:cubicBezTo>
                      <a:pt x="207" y="40"/>
                      <a:pt x="226" y="40"/>
                      <a:pt x="226" y="22"/>
                    </a:cubicBezTo>
                    <a:cubicBezTo>
                      <a:pt x="226" y="18"/>
                      <a:pt x="226" y="18"/>
                      <a:pt x="226" y="18"/>
                    </a:cubicBezTo>
                    <a:cubicBezTo>
                      <a:pt x="226" y="18"/>
                      <a:pt x="226" y="0"/>
                      <a:pt x="207" y="0"/>
                    </a:cubicBezTo>
                    <a:cubicBezTo>
                      <a:pt x="120" y="0"/>
                      <a:pt x="120" y="0"/>
                      <a:pt x="120" y="0"/>
                    </a:cubicBezTo>
                    <a:lnTo>
                      <a:pt x="19" y="0"/>
                    </a:lnTo>
                    <a:close/>
                  </a:path>
                </a:pathLst>
              </a:custGeom>
              <a:solidFill>
                <a:srgbClr val="00D8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FFFFFF"/>
                  </a:solidFill>
                  <a:effectLst/>
                  <a:uLnTx/>
                  <a:uFillTx/>
                  <a:latin typeface="Segoe UI"/>
                  <a:ea typeface="+mn-ea"/>
                  <a:cs typeface="+mn-cs"/>
                </a:endParaRPr>
              </a:p>
            </p:txBody>
          </p:sp>
          <p:sp>
            <p:nvSpPr>
              <p:cNvPr id="247" name="Oval 39"/>
              <p:cNvSpPr>
                <a:spLocks noChangeArrowheads="1"/>
              </p:cNvSpPr>
              <p:nvPr/>
            </p:nvSpPr>
            <p:spPr bwMode="auto">
              <a:xfrm>
                <a:off x="3879789" y="2390275"/>
                <a:ext cx="42696" cy="42696"/>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FFFFFF"/>
                  </a:solidFill>
                  <a:effectLst/>
                  <a:uLnTx/>
                  <a:uFillTx/>
                  <a:latin typeface="Segoe UI"/>
                  <a:ea typeface="+mn-ea"/>
                  <a:cs typeface="+mn-cs"/>
                </a:endParaRPr>
              </a:p>
            </p:txBody>
          </p:sp>
          <p:sp>
            <p:nvSpPr>
              <p:cNvPr id="248" name="Oval 40"/>
              <p:cNvSpPr>
                <a:spLocks noChangeArrowheads="1"/>
              </p:cNvSpPr>
              <p:nvPr/>
            </p:nvSpPr>
            <p:spPr bwMode="auto">
              <a:xfrm>
                <a:off x="3879789" y="2525789"/>
                <a:ext cx="42696" cy="42696"/>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FFFFFF"/>
                  </a:solidFill>
                  <a:effectLst/>
                  <a:uLnTx/>
                  <a:uFillTx/>
                  <a:latin typeface="Segoe UI"/>
                  <a:ea typeface="+mn-ea"/>
                  <a:cs typeface="+mn-cs"/>
                </a:endParaRPr>
              </a:p>
            </p:txBody>
          </p:sp>
          <p:sp>
            <p:nvSpPr>
              <p:cNvPr id="249" name="Oval 41"/>
              <p:cNvSpPr>
                <a:spLocks noChangeArrowheads="1"/>
              </p:cNvSpPr>
              <p:nvPr/>
            </p:nvSpPr>
            <p:spPr bwMode="auto">
              <a:xfrm>
                <a:off x="3879789" y="2663160"/>
                <a:ext cx="42696" cy="42696"/>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FFFFFF"/>
                  </a:solidFill>
                  <a:effectLst/>
                  <a:uLnTx/>
                  <a:uFillTx/>
                  <a:latin typeface="Segoe UI"/>
                  <a:ea typeface="+mn-ea"/>
                  <a:cs typeface="+mn-cs"/>
                </a:endParaRPr>
              </a:p>
            </p:txBody>
          </p:sp>
          <p:sp>
            <p:nvSpPr>
              <p:cNvPr id="250" name="Oval 42"/>
              <p:cNvSpPr>
                <a:spLocks noChangeArrowheads="1"/>
              </p:cNvSpPr>
              <p:nvPr/>
            </p:nvSpPr>
            <p:spPr bwMode="auto">
              <a:xfrm>
                <a:off x="3879789" y="2796819"/>
                <a:ext cx="42696" cy="42696"/>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FFFFFF"/>
                  </a:solidFill>
                  <a:effectLst/>
                  <a:uLnTx/>
                  <a:uFillTx/>
                  <a:latin typeface="Segoe UI"/>
                  <a:ea typeface="+mn-ea"/>
                  <a:cs typeface="+mn-cs"/>
                </a:endParaRPr>
              </a:p>
            </p:txBody>
          </p:sp>
          <p:sp>
            <p:nvSpPr>
              <p:cNvPr id="251" name="Oval 43"/>
              <p:cNvSpPr>
                <a:spLocks noChangeArrowheads="1"/>
              </p:cNvSpPr>
              <p:nvPr/>
            </p:nvSpPr>
            <p:spPr bwMode="auto">
              <a:xfrm>
                <a:off x="3879789" y="2932333"/>
                <a:ext cx="42696" cy="42696"/>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FFFFFF"/>
                  </a:solidFill>
                  <a:effectLst/>
                  <a:uLnTx/>
                  <a:uFillTx/>
                  <a:latin typeface="Segoe UI"/>
                  <a:ea typeface="+mn-ea"/>
                  <a:cs typeface="+mn-cs"/>
                </a:endParaRPr>
              </a:p>
            </p:txBody>
          </p:sp>
          <p:sp>
            <p:nvSpPr>
              <p:cNvPr id="252" name="Oval 44"/>
              <p:cNvSpPr>
                <a:spLocks noChangeArrowheads="1"/>
              </p:cNvSpPr>
              <p:nvPr/>
            </p:nvSpPr>
            <p:spPr bwMode="auto">
              <a:xfrm>
                <a:off x="3879789" y="3069705"/>
                <a:ext cx="42696" cy="4084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FFFFFF"/>
                  </a:solidFill>
                  <a:effectLst/>
                  <a:uLnTx/>
                  <a:uFillTx/>
                  <a:latin typeface="Segoe UI"/>
                  <a:ea typeface="+mn-ea"/>
                  <a:cs typeface="+mn-cs"/>
                </a:endParaRPr>
              </a:p>
            </p:txBody>
          </p:sp>
          <p:sp>
            <p:nvSpPr>
              <p:cNvPr id="253" name="Oval 45"/>
              <p:cNvSpPr>
                <a:spLocks noChangeArrowheads="1"/>
              </p:cNvSpPr>
              <p:nvPr/>
            </p:nvSpPr>
            <p:spPr bwMode="auto">
              <a:xfrm>
                <a:off x="3879789" y="3205219"/>
                <a:ext cx="42696" cy="4084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FFFFFF"/>
                  </a:solidFill>
                  <a:effectLst/>
                  <a:uLnTx/>
                  <a:uFillTx/>
                  <a:latin typeface="Segoe UI"/>
                  <a:ea typeface="+mn-ea"/>
                  <a:cs typeface="+mn-cs"/>
                </a:endParaRPr>
              </a:p>
            </p:txBody>
          </p:sp>
          <p:sp>
            <p:nvSpPr>
              <p:cNvPr id="254" name="Oval 46"/>
              <p:cNvSpPr>
                <a:spLocks noChangeArrowheads="1"/>
              </p:cNvSpPr>
              <p:nvPr/>
            </p:nvSpPr>
            <p:spPr bwMode="auto">
              <a:xfrm>
                <a:off x="3879789" y="3338878"/>
                <a:ext cx="42696" cy="42696"/>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FFFFFF"/>
                  </a:solidFill>
                  <a:effectLst/>
                  <a:uLnTx/>
                  <a:uFillTx/>
                  <a:latin typeface="Segoe UI"/>
                  <a:ea typeface="+mn-ea"/>
                  <a:cs typeface="+mn-cs"/>
                </a:endParaRPr>
              </a:p>
            </p:txBody>
          </p:sp>
          <p:sp>
            <p:nvSpPr>
              <p:cNvPr id="255" name="Freeform 48"/>
              <p:cNvSpPr>
                <a:spLocks/>
              </p:cNvSpPr>
              <p:nvPr/>
            </p:nvSpPr>
            <p:spPr bwMode="auto">
              <a:xfrm>
                <a:off x="4150818" y="4987331"/>
                <a:ext cx="497506" cy="425108"/>
              </a:xfrm>
              <a:custGeom>
                <a:avLst/>
                <a:gdLst>
                  <a:gd name="T0" fmla="*/ 213 w 268"/>
                  <a:gd name="T1" fmla="*/ 229 h 229"/>
                  <a:gd name="T2" fmla="*/ 268 w 268"/>
                  <a:gd name="T3" fmla="*/ 152 h 229"/>
                  <a:gd name="T4" fmla="*/ 54 w 268"/>
                  <a:gd name="T5" fmla="*/ 0 h 229"/>
                  <a:gd name="T6" fmla="*/ 0 w 268"/>
                  <a:gd name="T7" fmla="*/ 75 h 229"/>
                  <a:gd name="T8" fmla="*/ 213 w 268"/>
                  <a:gd name="T9" fmla="*/ 229 h 229"/>
                </a:gdLst>
                <a:ahLst/>
                <a:cxnLst>
                  <a:cxn ang="0">
                    <a:pos x="T0" y="T1"/>
                  </a:cxn>
                  <a:cxn ang="0">
                    <a:pos x="T2" y="T3"/>
                  </a:cxn>
                  <a:cxn ang="0">
                    <a:pos x="T4" y="T5"/>
                  </a:cxn>
                  <a:cxn ang="0">
                    <a:pos x="T6" y="T7"/>
                  </a:cxn>
                  <a:cxn ang="0">
                    <a:pos x="T8" y="T9"/>
                  </a:cxn>
                </a:cxnLst>
                <a:rect l="0" t="0" r="r" b="b"/>
                <a:pathLst>
                  <a:path w="268" h="229">
                    <a:moveTo>
                      <a:pt x="213" y="229"/>
                    </a:moveTo>
                    <a:lnTo>
                      <a:pt x="268" y="152"/>
                    </a:lnTo>
                    <a:lnTo>
                      <a:pt x="54" y="0"/>
                    </a:lnTo>
                    <a:lnTo>
                      <a:pt x="0" y="75"/>
                    </a:lnTo>
                    <a:lnTo>
                      <a:pt x="213" y="22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FFFFFF"/>
                  </a:solidFill>
                  <a:effectLst/>
                  <a:uLnTx/>
                  <a:uFillTx/>
                  <a:latin typeface="Segoe UI"/>
                  <a:ea typeface="+mn-ea"/>
                  <a:cs typeface="+mn-cs"/>
                </a:endParaRPr>
              </a:p>
            </p:txBody>
          </p:sp>
          <p:sp>
            <p:nvSpPr>
              <p:cNvPr id="256" name="Freeform 49"/>
              <p:cNvSpPr>
                <a:spLocks/>
              </p:cNvSpPr>
              <p:nvPr/>
            </p:nvSpPr>
            <p:spPr bwMode="auto">
              <a:xfrm>
                <a:off x="2285170" y="2135952"/>
                <a:ext cx="972736" cy="692425"/>
              </a:xfrm>
              <a:custGeom>
                <a:avLst/>
                <a:gdLst>
                  <a:gd name="T0" fmla="*/ 377 w 504"/>
                  <a:gd name="T1" fmla="*/ 24 h 359"/>
                  <a:gd name="T2" fmla="*/ 187 w 504"/>
                  <a:gd name="T3" fmla="*/ 127 h 359"/>
                  <a:gd name="T4" fmla="*/ 193 w 504"/>
                  <a:gd name="T5" fmla="*/ 228 h 359"/>
                  <a:gd name="T6" fmla="*/ 107 w 504"/>
                  <a:gd name="T7" fmla="*/ 271 h 359"/>
                  <a:gd name="T8" fmla="*/ 17 w 504"/>
                  <a:gd name="T9" fmla="*/ 315 h 359"/>
                  <a:gd name="T10" fmla="*/ 8 w 504"/>
                  <a:gd name="T11" fmla="*/ 340 h 359"/>
                  <a:gd name="T12" fmla="*/ 9 w 504"/>
                  <a:gd name="T13" fmla="*/ 343 h 359"/>
                  <a:gd name="T14" fmla="*/ 35 w 504"/>
                  <a:gd name="T15" fmla="*/ 351 h 359"/>
                  <a:gd name="T16" fmla="*/ 212 w 504"/>
                  <a:gd name="T17" fmla="*/ 262 h 359"/>
                  <a:gd name="T18" fmla="*/ 290 w 504"/>
                  <a:gd name="T19" fmla="*/ 316 h 359"/>
                  <a:gd name="T20" fmla="*/ 480 w 504"/>
                  <a:gd name="T21" fmla="*/ 214 h 359"/>
                  <a:gd name="T22" fmla="*/ 377 w 504"/>
                  <a:gd name="T23" fmla="*/ 24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04" h="359">
                    <a:moveTo>
                      <a:pt x="377" y="24"/>
                    </a:moveTo>
                    <a:cubicBezTo>
                      <a:pt x="296" y="0"/>
                      <a:pt x="211" y="46"/>
                      <a:pt x="187" y="127"/>
                    </a:cubicBezTo>
                    <a:cubicBezTo>
                      <a:pt x="177" y="162"/>
                      <a:pt x="180" y="197"/>
                      <a:pt x="193" y="228"/>
                    </a:cubicBezTo>
                    <a:cubicBezTo>
                      <a:pt x="107" y="271"/>
                      <a:pt x="107" y="271"/>
                      <a:pt x="107" y="271"/>
                    </a:cubicBezTo>
                    <a:cubicBezTo>
                      <a:pt x="17" y="315"/>
                      <a:pt x="17" y="315"/>
                      <a:pt x="17" y="315"/>
                    </a:cubicBezTo>
                    <a:cubicBezTo>
                      <a:pt x="17" y="315"/>
                      <a:pt x="0" y="324"/>
                      <a:pt x="8" y="340"/>
                    </a:cubicBezTo>
                    <a:cubicBezTo>
                      <a:pt x="9" y="343"/>
                      <a:pt x="9" y="343"/>
                      <a:pt x="9" y="343"/>
                    </a:cubicBezTo>
                    <a:cubicBezTo>
                      <a:pt x="9" y="343"/>
                      <a:pt x="17" y="359"/>
                      <a:pt x="35" y="351"/>
                    </a:cubicBezTo>
                    <a:cubicBezTo>
                      <a:pt x="212" y="262"/>
                      <a:pt x="212" y="262"/>
                      <a:pt x="212" y="262"/>
                    </a:cubicBezTo>
                    <a:cubicBezTo>
                      <a:pt x="231" y="287"/>
                      <a:pt x="258" y="307"/>
                      <a:pt x="290" y="316"/>
                    </a:cubicBezTo>
                    <a:cubicBezTo>
                      <a:pt x="371" y="340"/>
                      <a:pt x="456" y="294"/>
                      <a:pt x="480" y="214"/>
                    </a:cubicBezTo>
                    <a:cubicBezTo>
                      <a:pt x="504" y="133"/>
                      <a:pt x="458" y="48"/>
                      <a:pt x="377" y="24"/>
                    </a:cubicBezTo>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FFFFFF"/>
                  </a:solidFill>
                  <a:effectLst/>
                  <a:uLnTx/>
                  <a:uFillTx/>
                  <a:latin typeface="Segoe UI"/>
                  <a:ea typeface="+mn-ea"/>
                  <a:cs typeface="+mn-cs"/>
                </a:endParaRPr>
              </a:p>
            </p:txBody>
          </p:sp>
          <p:sp>
            <p:nvSpPr>
              <p:cNvPr id="257" name="Freeform 50"/>
              <p:cNvSpPr>
                <a:spLocks/>
              </p:cNvSpPr>
              <p:nvPr/>
            </p:nvSpPr>
            <p:spPr bwMode="auto">
              <a:xfrm>
                <a:off x="2650874" y="2186074"/>
                <a:ext cx="556910" cy="555053"/>
              </a:xfrm>
              <a:custGeom>
                <a:avLst/>
                <a:gdLst>
                  <a:gd name="T0" fmla="*/ 107 w 288"/>
                  <a:gd name="T1" fmla="*/ 268 h 288"/>
                  <a:gd name="T2" fmla="*/ 267 w 288"/>
                  <a:gd name="T3" fmla="*/ 181 h 288"/>
                  <a:gd name="T4" fmla="*/ 180 w 288"/>
                  <a:gd name="T5" fmla="*/ 21 h 288"/>
                  <a:gd name="T6" fmla="*/ 20 w 288"/>
                  <a:gd name="T7" fmla="*/ 108 h 288"/>
                  <a:gd name="T8" fmla="*/ 107 w 288"/>
                  <a:gd name="T9" fmla="*/ 268 h 288"/>
                </a:gdLst>
                <a:ahLst/>
                <a:cxnLst>
                  <a:cxn ang="0">
                    <a:pos x="T0" y="T1"/>
                  </a:cxn>
                  <a:cxn ang="0">
                    <a:pos x="T2" y="T3"/>
                  </a:cxn>
                  <a:cxn ang="0">
                    <a:pos x="T4" y="T5"/>
                  </a:cxn>
                  <a:cxn ang="0">
                    <a:pos x="T6" y="T7"/>
                  </a:cxn>
                  <a:cxn ang="0">
                    <a:pos x="T8" y="T9"/>
                  </a:cxn>
                </a:cxnLst>
                <a:rect l="0" t="0" r="r" b="b"/>
                <a:pathLst>
                  <a:path w="288" h="288">
                    <a:moveTo>
                      <a:pt x="107" y="268"/>
                    </a:moveTo>
                    <a:cubicBezTo>
                      <a:pt x="175" y="288"/>
                      <a:pt x="247" y="249"/>
                      <a:pt x="267" y="181"/>
                    </a:cubicBezTo>
                    <a:cubicBezTo>
                      <a:pt x="288" y="113"/>
                      <a:pt x="249" y="41"/>
                      <a:pt x="180" y="21"/>
                    </a:cubicBezTo>
                    <a:cubicBezTo>
                      <a:pt x="112" y="0"/>
                      <a:pt x="40" y="39"/>
                      <a:pt x="20" y="108"/>
                    </a:cubicBezTo>
                    <a:cubicBezTo>
                      <a:pt x="0" y="176"/>
                      <a:pt x="39" y="248"/>
                      <a:pt x="107" y="268"/>
                    </a:cubicBezTo>
                  </a:path>
                </a:pathLst>
              </a:custGeom>
              <a:solidFill>
                <a:srgbClr val="00D8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FFFFFF"/>
                  </a:solidFill>
                  <a:effectLst/>
                  <a:uLnTx/>
                  <a:uFillTx/>
                  <a:latin typeface="Segoe UI"/>
                  <a:ea typeface="+mn-ea"/>
                  <a:cs typeface="+mn-cs"/>
                </a:endParaRPr>
              </a:p>
            </p:txBody>
          </p:sp>
          <p:sp>
            <p:nvSpPr>
              <p:cNvPr id="258" name="Freeform 51"/>
              <p:cNvSpPr>
                <a:spLocks noEditPoints="1"/>
              </p:cNvSpPr>
              <p:nvPr/>
            </p:nvSpPr>
            <p:spPr bwMode="auto">
              <a:xfrm>
                <a:off x="2381701" y="2186074"/>
                <a:ext cx="1093400" cy="555053"/>
              </a:xfrm>
              <a:custGeom>
                <a:avLst/>
                <a:gdLst>
                  <a:gd name="T0" fmla="*/ 27 w 567"/>
                  <a:gd name="T1" fmla="*/ 0 h 288"/>
                  <a:gd name="T2" fmla="*/ 0 w 567"/>
                  <a:gd name="T3" fmla="*/ 66 h 288"/>
                  <a:gd name="T4" fmla="*/ 36 w 567"/>
                  <a:gd name="T5" fmla="*/ 152 h 288"/>
                  <a:gd name="T6" fmla="*/ 18 w 567"/>
                  <a:gd name="T7" fmla="*/ 118 h 288"/>
                  <a:gd name="T8" fmla="*/ 36 w 567"/>
                  <a:gd name="T9" fmla="*/ 279 h 288"/>
                  <a:gd name="T10" fmla="*/ 36 w 567"/>
                  <a:gd name="T11" fmla="*/ 218 h 288"/>
                  <a:gd name="T12" fmla="*/ 101 w 567"/>
                  <a:gd name="T13" fmla="*/ 62 h 288"/>
                  <a:gd name="T14" fmla="*/ 101 w 567"/>
                  <a:gd name="T15" fmla="*/ 0 h 288"/>
                  <a:gd name="T16" fmla="*/ 110 w 567"/>
                  <a:gd name="T17" fmla="*/ 175 h 288"/>
                  <a:gd name="T18" fmla="*/ 70 w 567"/>
                  <a:gd name="T19" fmla="*/ 109 h 288"/>
                  <a:gd name="T20" fmla="*/ 70 w 567"/>
                  <a:gd name="T21" fmla="*/ 180 h 288"/>
                  <a:gd name="T22" fmla="*/ 101 w 567"/>
                  <a:gd name="T23" fmla="*/ 279 h 288"/>
                  <a:gd name="T24" fmla="*/ 83 w 567"/>
                  <a:gd name="T25" fmla="*/ 279 h 288"/>
                  <a:gd name="T26" fmla="*/ 140 w 567"/>
                  <a:gd name="T27" fmla="*/ 62 h 288"/>
                  <a:gd name="T28" fmla="*/ 140 w 567"/>
                  <a:gd name="T29" fmla="*/ 0 h 288"/>
                  <a:gd name="T30" fmla="*/ 175 w 567"/>
                  <a:gd name="T31" fmla="*/ 152 h 288"/>
                  <a:gd name="T32" fmla="*/ 131 w 567"/>
                  <a:gd name="T33" fmla="*/ 114 h 288"/>
                  <a:gd name="T34" fmla="*/ 171 w 567"/>
                  <a:gd name="T35" fmla="*/ 180 h 288"/>
                  <a:gd name="T36" fmla="*/ 175 w 567"/>
                  <a:gd name="T37" fmla="*/ 279 h 288"/>
                  <a:gd name="T38" fmla="*/ 166 w 567"/>
                  <a:gd name="T39" fmla="*/ 288 h 288"/>
                  <a:gd name="T40" fmla="*/ 223 w 567"/>
                  <a:gd name="T41" fmla="*/ 62 h 288"/>
                  <a:gd name="T42" fmla="*/ 200 w 567"/>
                  <a:gd name="T43" fmla="*/ 62 h 288"/>
                  <a:gd name="T44" fmla="*/ 205 w 567"/>
                  <a:gd name="T45" fmla="*/ 118 h 288"/>
                  <a:gd name="T46" fmla="*/ 196 w 567"/>
                  <a:gd name="T47" fmla="*/ 118 h 288"/>
                  <a:gd name="T48" fmla="*/ 205 w 567"/>
                  <a:gd name="T49" fmla="*/ 227 h 288"/>
                  <a:gd name="T50" fmla="*/ 196 w 567"/>
                  <a:gd name="T51" fmla="*/ 227 h 288"/>
                  <a:gd name="T52" fmla="*/ 270 w 567"/>
                  <a:gd name="T53" fmla="*/ 9 h 288"/>
                  <a:gd name="T54" fmla="*/ 261 w 567"/>
                  <a:gd name="T55" fmla="*/ 9 h 288"/>
                  <a:gd name="T56" fmla="*/ 301 w 567"/>
                  <a:gd name="T57" fmla="*/ 148 h 288"/>
                  <a:gd name="T58" fmla="*/ 266 w 567"/>
                  <a:gd name="T59" fmla="*/ 118 h 288"/>
                  <a:gd name="T60" fmla="*/ 306 w 567"/>
                  <a:gd name="T61" fmla="*/ 175 h 288"/>
                  <a:gd name="T62" fmla="*/ 306 w 567"/>
                  <a:gd name="T63" fmla="*/ 227 h 288"/>
                  <a:gd name="T64" fmla="*/ 306 w 567"/>
                  <a:gd name="T65" fmla="*/ 279 h 288"/>
                  <a:gd name="T66" fmla="*/ 353 w 567"/>
                  <a:gd name="T67" fmla="*/ 0 h 288"/>
                  <a:gd name="T68" fmla="*/ 326 w 567"/>
                  <a:gd name="T69" fmla="*/ 66 h 288"/>
                  <a:gd name="T70" fmla="*/ 362 w 567"/>
                  <a:gd name="T71" fmla="*/ 118 h 288"/>
                  <a:gd name="T72" fmla="*/ 326 w 567"/>
                  <a:gd name="T73" fmla="*/ 170 h 288"/>
                  <a:gd name="T74" fmla="*/ 362 w 567"/>
                  <a:gd name="T75" fmla="*/ 261 h 288"/>
                  <a:gd name="T76" fmla="*/ 344 w 567"/>
                  <a:gd name="T77" fmla="*/ 227 h 288"/>
                  <a:gd name="T78" fmla="*/ 427 w 567"/>
                  <a:gd name="T79" fmla="*/ 62 h 288"/>
                  <a:gd name="T80" fmla="*/ 427 w 567"/>
                  <a:gd name="T81" fmla="*/ 0 h 288"/>
                  <a:gd name="T82" fmla="*/ 427 w 567"/>
                  <a:gd name="T83" fmla="*/ 170 h 288"/>
                  <a:gd name="T84" fmla="*/ 427 w 567"/>
                  <a:gd name="T85" fmla="*/ 109 h 288"/>
                  <a:gd name="T86" fmla="*/ 436 w 567"/>
                  <a:gd name="T87" fmla="*/ 284 h 288"/>
                  <a:gd name="T88" fmla="*/ 396 w 567"/>
                  <a:gd name="T89" fmla="*/ 218 h 288"/>
                  <a:gd name="T90" fmla="*/ 396 w 567"/>
                  <a:gd name="T91" fmla="*/ 288 h 288"/>
                  <a:gd name="T92" fmla="*/ 493 w 567"/>
                  <a:gd name="T93" fmla="*/ 62 h 288"/>
                  <a:gd name="T94" fmla="*/ 475 w 567"/>
                  <a:gd name="T95" fmla="*/ 62 h 288"/>
                  <a:gd name="T96" fmla="*/ 502 w 567"/>
                  <a:gd name="T97" fmla="*/ 152 h 288"/>
                  <a:gd name="T98" fmla="*/ 457 w 567"/>
                  <a:gd name="T99" fmla="*/ 114 h 288"/>
                  <a:gd name="T100" fmla="*/ 497 w 567"/>
                  <a:gd name="T101" fmla="*/ 180 h 288"/>
                  <a:gd name="T102" fmla="*/ 502 w 567"/>
                  <a:gd name="T103" fmla="*/ 279 h 288"/>
                  <a:gd name="T104" fmla="*/ 493 w 567"/>
                  <a:gd name="T105" fmla="*/ 288 h 288"/>
                  <a:gd name="T106" fmla="*/ 549 w 567"/>
                  <a:gd name="T107" fmla="*/ 62 h 288"/>
                  <a:gd name="T108" fmla="*/ 527 w 567"/>
                  <a:gd name="T109" fmla="*/ 62 h 288"/>
                  <a:gd name="T110" fmla="*/ 531 w 567"/>
                  <a:gd name="T111" fmla="*/ 118 h 288"/>
                  <a:gd name="T112" fmla="*/ 522 w 567"/>
                  <a:gd name="T113" fmla="*/ 118 h 288"/>
                  <a:gd name="T114" fmla="*/ 562 w 567"/>
                  <a:gd name="T115" fmla="*/ 256 h 288"/>
                  <a:gd name="T116" fmla="*/ 527 w 567"/>
                  <a:gd name="T117" fmla="*/ 227 h 288"/>
                  <a:gd name="T118" fmla="*/ 567 w 567"/>
                  <a:gd name="T119" fmla="*/ 28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67" h="288">
                    <a:moveTo>
                      <a:pt x="45" y="66"/>
                    </a:moveTo>
                    <a:cubicBezTo>
                      <a:pt x="45" y="43"/>
                      <a:pt x="45" y="43"/>
                      <a:pt x="45" y="43"/>
                    </a:cubicBezTo>
                    <a:cubicBezTo>
                      <a:pt x="45" y="41"/>
                      <a:pt x="44" y="39"/>
                      <a:pt x="40" y="39"/>
                    </a:cubicBezTo>
                    <a:cubicBezTo>
                      <a:pt x="37" y="39"/>
                      <a:pt x="36" y="41"/>
                      <a:pt x="36" y="43"/>
                    </a:cubicBezTo>
                    <a:cubicBezTo>
                      <a:pt x="36" y="62"/>
                      <a:pt x="36" y="62"/>
                      <a:pt x="36" y="62"/>
                    </a:cubicBezTo>
                    <a:cubicBezTo>
                      <a:pt x="27" y="62"/>
                      <a:pt x="27" y="62"/>
                      <a:pt x="27" y="62"/>
                    </a:cubicBezTo>
                    <a:cubicBezTo>
                      <a:pt x="27" y="0"/>
                      <a:pt x="27" y="0"/>
                      <a:pt x="27" y="0"/>
                    </a:cubicBezTo>
                    <a:cubicBezTo>
                      <a:pt x="5" y="0"/>
                      <a:pt x="5" y="0"/>
                      <a:pt x="5" y="0"/>
                    </a:cubicBezTo>
                    <a:cubicBezTo>
                      <a:pt x="2" y="0"/>
                      <a:pt x="0" y="2"/>
                      <a:pt x="0" y="5"/>
                    </a:cubicBezTo>
                    <a:cubicBezTo>
                      <a:pt x="0" y="8"/>
                      <a:pt x="2" y="9"/>
                      <a:pt x="5" y="9"/>
                    </a:cubicBezTo>
                    <a:cubicBezTo>
                      <a:pt x="18" y="9"/>
                      <a:pt x="18" y="9"/>
                      <a:pt x="18" y="9"/>
                    </a:cubicBezTo>
                    <a:cubicBezTo>
                      <a:pt x="18" y="62"/>
                      <a:pt x="18" y="62"/>
                      <a:pt x="18" y="62"/>
                    </a:cubicBezTo>
                    <a:cubicBezTo>
                      <a:pt x="5" y="62"/>
                      <a:pt x="5" y="62"/>
                      <a:pt x="5" y="62"/>
                    </a:cubicBezTo>
                    <a:cubicBezTo>
                      <a:pt x="2" y="62"/>
                      <a:pt x="0" y="63"/>
                      <a:pt x="0" y="66"/>
                    </a:cubicBezTo>
                    <a:cubicBezTo>
                      <a:pt x="0" y="70"/>
                      <a:pt x="2" y="71"/>
                      <a:pt x="5" y="71"/>
                    </a:cubicBezTo>
                    <a:cubicBezTo>
                      <a:pt x="40" y="71"/>
                      <a:pt x="40" y="71"/>
                      <a:pt x="40" y="71"/>
                    </a:cubicBezTo>
                    <a:cubicBezTo>
                      <a:pt x="43" y="71"/>
                      <a:pt x="45" y="70"/>
                      <a:pt x="45" y="66"/>
                    </a:cubicBezTo>
                    <a:moveTo>
                      <a:pt x="45" y="175"/>
                    </a:moveTo>
                    <a:cubicBezTo>
                      <a:pt x="45" y="152"/>
                      <a:pt x="45" y="152"/>
                      <a:pt x="45" y="152"/>
                    </a:cubicBezTo>
                    <a:cubicBezTo>
                      <a:pt x="45" y="150"/>
                      <a:pt x="44" y="148"/>
                      <a:pt x="40" y="148"/>
                    </a:cubicBezTo>
                    <a:cubicBezTo>
                      <a:pt x="37" y="148"/>
                      <a:pt x="36" y="150"/>
                      <a:pt x="36" y="152"/>
                    </a:cubicBezTo>
                    <a:cubicBezTo>
                      <a:pt x="36" y="170"/>
                      <a:pt x="36" y="170"/>
                      <a:pt x="36" y="170"/>
                    </a:cubicBezTo>
                    <a:cubicBezTo>
                      <a:pt x="27" y="170"/>
                      <a:pt x="27" y="170"/>
                      <a:pt x="27" y="170"/>
                    </a:cubicBezTo>
                    <a:cubicBezTo>
                      <a:pt x="27" y="109"/>
                      <a:pt x="27" y="109"/>
                      <a:pt x="27" y="109"/>
                    </a:cubicBezTo>
                    <a:cubicBezTo>
                      <a:pt x="5" y="109"/>
                      <a:pt x="5" y="109"/>
                      <a:pt x="5" y="109"/>
                    </a:cubicBezTo>
                    <a:cubicBezTo>
                      <a:pt x="2" y="109"/>
                      <a:pt x="0" y="110"/>
                      <a:pt x="0" y="114"/>
                    </a:cubicBezTo>
                    <a:cubicBezTo>
                      <a:pt x="0" y="117"/>
                      <a:pt x="2" y="118"/>
                      <a:pt x="5" y="118"/>
                    </a:cubicBezTo>
                    <a:cubicBezTo>
                      <a:pt x="18" y="118"/>
                      <a:pt x="18" y="118"/>
                      <a:pt x="18" y="118"/>
                    </a:cubicBezTo>
                    <a:cubicBezTo>
                      <a:pt x="18" y="170"/>
                      <a:pt x="18" y="170"/>
                      <a:pt x="18" y="170"/>
                    </a:cubicBezTo>
                    <a:cubicBezTo>
                      <a:pt x="5" y="170"/>
                      <a:pt x="5" y="170"/>
                      <a:pt x="5" y="170"/>
                    </a:cubicBezTo>
                    <a:cubicBezTo>
                      <a:pt x="2" y="170"/>
                      <a:pt x="0" y="172"/>
                      <a:pt x="0" y="175"/>
                    </a:cubicBezTo>
                    <a:cubicBezTo>
                      <a:pt x="0" y="178"/>
                      <a:pt x="2" y="180"/>
                      <a:pt x="5" y="180"/>
                    </a:cubicBezTo>
                    <a:cubicBezTo>
                      <a:pt x="40" y="180"/>
                      <a:pt x="40" y="180"/>
                      <a:pt x="40" y="180"/>
                    </a:cubicBezTo>
                    <a:cubicBezTo>
                      <a:pt x="43" y="180"/>
                      <a:pt x="45" y="178"/>
                      <a:pt x="45" y="175"/>
                    </a:cubicBezTo>
                    <a:moveTo>
                      <a:pt x="36" y="279"/>
                    </a:moveTo>
                    <a:cubicBezTo>
                      <a:pt x="9" y="279"/>
                      <a:pt x="9" y="279"/>
                      <a:pt x="9" y="279"/>
                    </a:cubicBezTo>
                    <a:cubicBezTo>
                      <a:pt x="9" y="227"/>
                      <a:pt x="9" y="227"/>
                      <a:pt x="9" y="227"/>
                    </a:cubicBezTo>
                    <a:cubicBezTo>
                      <a:pt x="36" y="227"/>
                      <a:pt x="36" y="227"/>
                      <a:pt x="36" y="227"/>
                    </a:cubicBezTo>
                    <a:lnTo>
                      <a:pt x="36" y="279"/>
                    </a:lnTo>
                    <a:close/>
                    <a:moveTo>
                      <a:pt x="45" y="279"/>
                    </a:moveTo>
                    <a:cubicBezTo>
                      <a:pt x="45" y="227"/>
                      <a:pt x="45" y="227"/>
                      <a:pt x="45" y="227"/>
                    </a:cubicBezTo>
                    <a:cubicBezTo>
                      <a:pt x="45" y="222"/>
                      <a:pt x="41" y="218"/>
                      <a:pt x="36" y="218"/>
                    </a:cubicBezTo>
                    <a:cubicBezTo>
                      <a:pt x="9" y="218"/>
                      <a:pt x="9" y="218"/>
                      <a:pt x="9" y="218"/>
                    </a:cubicBezTo>
                    <a:cubicBezTo>
                      <a:pt x="4" y="218"/>
                      <a:pt x="0" y="222"/>
                      <a:pt x="0" y="227"/>
                    </a:cubicBezTo>
                    <a:cubicBezTo>
                      <a:pt x="0" y="279"/>
                      <a:pt x="0" y="279"/>
                      <a:pt x="0" y="279"/>
                    </a:cubicBezTo>
                    <a:cubicBezTo>
                      <a:pt x="0" y="284"/>
                      <a:pt x="4" y="288"/>
                      <a:pt x="9" y="288"/>
                    </a:cubicBezTo>
                    <a:cubicBezTo>
                      <a:pt x="36" y="288"/>
                      <a:pt x="36" y="288"/>
                      <a:pt x="36" y="288"/>
                    </a:cubicBezTo>
                    <a:cubicBezTo>
                      <a:pt x="41" y="288"/>
                      <a:pt x="45" y="284"/>
                      <a:pt x="45" y="279"/>
                    </a:cubicBezTo>
                    <a:moveTo>
                      <a:pt x="101" y="62"/>
                    </a:moveTo>
                    <a:cubicBezTo>
                      <a:pt x="75" y="62"/>
                      <a:pt x="75" y="62"/>
                      <a:pt x="75" y="62"/>
                    </a:cubicBezTo>
                    <a:cubicBezTo>
                      <a:pt x="75" y="9"/>
                      <a:pt x="75" y="9"/>
                      <a:pt x="75" y="9"/>
                    </a:cubicBezTo>
                    <a:cubicBezTo>
                      <a:pt x="101" y="9"/>
                      <a:pt x="101" y="9"/>
                      <a:pt x="101" y="9"/>
                    </a:cubicBezTo>
                    <a:lnTo>
                      <a:pt x="101" y="62"/>
                    </a:lnTo>
                    <a:close/>
                    <a:moveTo>
                      <a:pt x="110" y="62"/>
                    </a:moveTo>
                    <a:cubicBezTo>
                      <a:pt x="110" y="9"/>
                      <a:pt x="110" y="9"/>
                      <a:pt x="110" y="9"/>
                    </a:cubicBezTo>
                    <a:cubicBezTo>
                      <a:pt x="110" y="4"/>
                      <a:pt x="106" y="0"/>
                      <a:pt x="101" y="0"/>
                    </a:cubicBezTo>
                    <a:cubicBezTo>
                      <a:pt x="75" y="0"/>
                      <a:pt x="75" y="0"/>
                      <a:pt x="75" y="0"/>
                    </a:cubicBezTo>
                    <a:cubicBezTo>
                      <a:pt x="70" y="0"/>
                      <a:pt x="65" y="4"/>
                      <a:pt x="65" y="9"/>
                    </a:cubicBezTo>
                    <a:cubicBezTo>
                      <a:pt x="65" y="62"/>
                      <a:pt x="65" y="62"/>
                      <a:pt x="65" y="62"/>
                    </a:cubicBezTo>
                    <a:cubicBezTo>
                      <a:pt x="65" y="67"/>
                      <a:pt x="69" y="71"/>
                      <a:pt x="75" y="71"/>
                    </a:cubicBezTo>
                    <a:cubicBezTo>
                      <a:pt x="101" y="71"/>
                      <a:pt x="101" y="71"/>
                      <a:pt x="101" y="71"/>
                    </a:cubicBezTo>
                    <a:cubicBezTo>
                      <a:pt x="106" y="71"/>
                      <a:pt x="110" y="67"/>
                      <a:pt x="110" y="62"/>
                    </a:cubicBezTo>
                    <a:moveTo>
                      <a:pt x="110" y="175"/>
                    </a:moveTo>
                    <a:cubicBezTo>
                      <a:pt x="110" y="152"/>
                      <a:pt x="110" y="152"/>
                      <a:pt x="110" y="152"/>
                    </a:cubicBezTo>
                    <a:cubicBezTo>
                      <a:pt x="110" y="150"/>
                      <a:pt x="109" y="148"/>
                      <a:pt x="106" y="148"/>
                    </a:cubicBezTo>
                    <a:cubicBezTo>
                      <a:pt x="102" y="148"/>
                      <a:pt x="101" y="150"/>
                      <a:pt x="101" y="152"/>
                    </a:cubicBezTo>
                    <a:cubicBezTo>
                      <a:pt x="101" y="170"/>
                      <a:pt x="101" y="170"/>
                      <a:pt x="101" y="170"/>
                    </a:cubicBezTo>
                    <a:cubicBezTo>
                      <a:pt x="92" y="170"/>
                      <a:pt x="92" y="170"/>
                      <a:pt x="92" y="170"/>
                    </a:cubicBezTo>
                    <a:cubicBezTo>
                      <a:pt x="92" y="109"/>
                      <a:pt x="92" y="109"/>
                      <a:pt x="92" y="109"/>
                    </a:cubicBezTo>
                    <a:cubicBezTo>
                      <a:pt x="70" y="109"/>
                      <a:pt x="70" y="109"/>
                      <a:pt x="70" y="109"/>
                    </a:cubicBezTo>
                    <a:cubicBezTo>
                      <a:pt x="68" y="109"/>
                      <a:pt x="65" y="110"/>
                      <a:pt x="65" y="114"/>
                    </a:cubicBezTo>
                    <a:cubicBezTo>
                      <a:pt x="65" y="117"/>
                      <a:pt x="68" y="118"/>
                      <a:pt x="70" y="118"/>
                    </a:cubicBezTo>
                    <a:cubicBezTo>
                      <a:pt x="83" y="118"/>
                      <a:pt x="83" y="118"/>
                      <a:pt x="83" y="118"/>
                    </a:cubicBezTo>
                    <a:cubicBezTo>
                      <a:pt x="83" y="170"/>
                      <a:pt x="83" y="170"/>
                      <a:pt x="83" y="170"/>
                    </a:cubicBezTo>
                    <a:cubicBezTo>
                      <a:pt x="70" y="170"/>
                      <a:pt x="70" y="170"/>
                      <a:pt x="70" y="170"/>
                    </a:cubicBezTo>
                    <a:cubicBezTo>
                      <a:pt x="68" y="170"/>
                      <a:pt x="65" y="172"/>
                      <a:pt x="65" y="175"/>
                    </a:cubicBezTo>
                    <a:cubicBezTo>
                      <a:pt x="65" y="178"/>
                      <a:pt x="68" y="180"/>
                      <a:pt x="70" y="180"/>
                    </a:cubicBezTo>
                    <a:cubicBezTo>
                      <a:pt x="106" y="180"/>
                      <a:pt x="106" y="180"/>
                      <a:pt x="106" y="180"/>
                    </a:cubicBezTo>
                    <a:cubicBezTo>
                      <a:pt x="108" y="180"/>
                      <a:pt x="110" y="178"/>
                      <a:pt x="110" y="175"/>
                    </a:cubicBezTo>
                    <a:moveTo>
                      <a:pt x="110" y="284"/>
                    </a:moveTo>
                    <a:cubicBezTo>
                      <a:pt x="110" y="261"/>
                      <a:pt x="110" y="261"/>
                      <a:pt x="110" y="261"/>
                    </a:cubicBezTo>
                    <a:cubicBezTo>
                      <a:pt x="110" y="258"/>
                      <a:pt x="109" y="256"/>
                      <a:pt x="106" y="256"/>
                    </a:cubicBezTo>
                    <a:cubicBezTo>
                      <a:pt x="102" y="256"/>
                      <a:pt x="101" y="258"/>
                      <a:pt x="101" y="261"/>
                    </a:cubicBezTo>
                    <a:cubicBezTo>
                      <a:pt x="101" y="279"/>
                      <a:pt x="101" y="279"/>
                      <a:pt x="101" y="279"/>
                    </a:cubicBezTo>
                    <a:cubicBezTo>
                      <a:pt x="92" y="279"/>
                      <a:pt x="92" y="279"/>
                      <a:pt x="92" y="279"/>
                    </a:cubicBezTo>
                    <a:cubicBezTo>
                      <a:pt x="92" y="218"/>
                      <a:pt x="92" y="218"/>
                      <a:pt x="92" y="218"/>
                    </a:cubicBezTo>
                    <a:cubicBezTo>
                      <a:pt x="70" y="218"/>
                      <a:pt x="70" y="218"/>
                      <a:pt x="70" y="218"/>
                    </a:cubicBezTo>
                    <a:cubicBezTo>
                      <a:pt x="68" y="218"/>
                      <a:pt x="65" y="219"/>
                      <a:pt x="65" y="222"/>
                    </a:cubicBezTo>
                    <a:cubicBezTo>
                      <a:pt x="65" y="226"/>
                      <a:pt x="68" y="227"/>
                      <a:pt x="70" y="227"/>
                    </a:cubicBezTo>
                    <a:cubicBezTo>
                      <a:pt x="83" y="227"/>
                      <a:pt x="83" y="227"/>
                      <a:pt x="83" y="227"/>
                    </a:cubicBezTo>
                    <a:cubicBezTo>
                      <a:pt x="83" y="279"/>
                      <a:pt x="83" y="279"/>
                      <a:pt x="83" y="279"/>
                    </a:cubicBezTo>
                    <a:cubicBezTo>
                      <a:pt x="70" y="279"/>
                      <a:pt x="70" y="279"/>
                      <a:pt x="70" y="279"/>
                    </a:cubicBezTo>
                    <a:cubicBezTo>
                      <a:pt x="68" y="279"/>
                      <a:pt x="65" y="280"/>
                      <a:pt x="65" y="284"/>
                    </a:cubicBezTo>
                    <a:cubicBezTo>
                      <a:pt x="65" y="287"/>
                      <a:pt x="68" y="288"/>
                      <a:pt x="70" y="288"/>
                    </a:cubicBezTo>
                    <a:cubicBezTo>
                      <a:pt x="106" y="288"/>
                      <a:pt x="106" y="288"/>
                      <a:pt x="106" y="288"/>
                    </a:cubicBezTo>
                    <a:cubicBezTo>
                      <a:pt x="108" y="288"/>
                      <a:pt x="110" y="287"/>
                      <a:pt x="110" y="284"/>
                    </a:cubicBezTo>
                    <a:moveTo>
                      <a:pt x="166" y="62"/>
                    </a:moveTo>
                    <a:cubicBezTo>
                      <a:pt x="140" y="62"/>
                      <a:pt x="140" y="62"/>
                      <a:pt x="140" y="62"/>
                    </a:cubicBezTo>
                    <a:cubicBezTo>
                      <a:pt x="140" y="9"/>
                      <a:pt x="140" y="9"/>
                      <a:pt x="140" y="9"/>
                    </a:cubicBezTo>
                    <a:cubicBezTo>
                      <a:pt x="166" y="9"/>
                      <a:pt x="166" y="9"/>
                      <a:pt x="166" y="9"/>
                    </a:cubicBezTo>
                    <a:lnTo>
                      <a:pt x="166" y="62"/>
                    </a:lnTo>
                    <a:close/>
                    <a:moveTo>
                      <a:pt x="175" y="62"/>
                    </a:moveTo>
                    <a:cubicBezTo>
                      <a:pt x="175" y="9"/>
                      <a:pt x="175" y="9"/>
                      <a:pt x="175" y="9"/>
                    </a:cubicBezTo>
                    <a:cubicBezTo>
                      <a:pt x="175" y="4"/>
                      <a:pt x="171" y="0"/>
                      <a:pt x="166" y="0"/>
                    </a:cubicBezTo>
                    <a:cubicBezTo>
                      <a:pt x="140" y="0"/>
                      <a:pt x="140" y="0"/>
                      <a:pt x="140" y="0"/>
                    </a:cubicBezTo>
                    <a:cubicBezTo>
                      <a:pt x="135" y="0"/>
                      <a:pt x="131" y="4"/>
                      <a:pt x="131" y="9"/>
                    </a:cubicBezTo>
                    <a:cubicBezTo>
                      <a:pt x="131" y="62"/>
                      <a:pt x="131" y="62"/>
                      <a:pt x="131" y="62"/>
                    </a:cubicBezTo>
                    <a:cubicBezTo>
                      <a:pt x="131" y="67"/>
                      <a:pt x="135" y="71"/>
                      <a:pt x="140" y="71"/>
                    </a:cubicBezTo>
                    <a:cubicBezTo>
                      <a:pt x="166" y="71"/>
                      <a:pt x="166" y="71"/>
                      <a:pt x="166" y="71"/>
                    </a:cubicBezTo>
                    <a:cubicBezTo>
                      <a:pt x="172" y="71"/>
                      <a:pt x="175" y="67"/>
                      <a:pt x="175" y="62"/>
                    </a:cubicBezTo>
                    <a:moveTo>
                      <a:pt x="175" y="175"/>
                    </a:moveTo>
                    <a:cubicBezTo>
                      <a:pt x="175" y="152"/>
                      <a:pt x="175" y="152"/>
                      <a:pt x="175" y="152"/>
                    </a:cubicBezTo>
                    <a:cubicBezTo>
                      <a:pt x="175" y="150"/>
                      <a:pt x="174" y="148"/>
                      <a:pt x="171" y="148"/>
                    </a:cubicBezTo>
                    <a:cubicBezTo>
                      <a:pt x="168" y="148"/>
                      <a:pt x="166" y="150"/>
                      <a:pt x="166" y="152"/>
                    </a:cubicBezTo>
                    <a:cubicBezTo>
                      <a:pt x="166" y="170"/>
                      <a:pt x="166" y="170"/>
                      <a:pt x="166" y="170"/>
                    </a:cubicBezTo>
                    <a:cubicBezTo>
                      <a:pt x="158" y="170"/>
                      <a:pt x="158" y="170"/>
                      <a:pt x="158" y="170"/>
                    </a:cubicBezTo>
                    <a:cubicBezTo>
                      <a:pt x="158" y="109"/>
                      <a:pt x="158" y="109"/>
                      <a:pt x="158" y="109"/>
                    </a:cubicBezTo>
                    <a:cubicBezTo>
                      <a:pt x="135" y="109"/>
                      <a:pt x="135" y="109"/>
                      <a:pt x="135" y="109"/>
                    </a:cubicBezTo>
                    <a:cubicBezTo>
                      <a:pt x="133" y="109"/>
                      <a:pt x="131" y="110"/>
                      <a:pt x="131" y="114"/>
                    </a:cubicBezTo>
                    <a:cubicBezTo>
                      <a:pt x="131" y="117"/>
                      <a:pt x="133" y="118"/>
                      <a:pt x="135" y="118"/>
                    </a:cubicBezTo>
                    <a:cubicBezTo>
                      <a:pt x="149" y="118"/>
                      <a:pt x="149" y="118"/>
                      <a:pt x="149" y="118"/>
                    </a:cubicBezTo>
                    <a:cubicBezTo>
                      <a:pt x="149" y="170"/>
                      <a:pt x="149" y="170"/>
                      <a:pt x="149" y="170"/>
                    </a:cubicBezTo>
                    <a:cubicBezTo>
                      <a:pt x="135" y="170"/>
                      <a:pt x="135" y="170"/>
                      <a:pt x="135" y="170"/>
                    </a:cubicBezTo>
                    <a:cubicBezTo>
                      <a:pt x="133" y="170"/>
                      <a:pt x="131" y="172"/>
                      <a:pt x="131" y="175"/>
                    </a:cubicBezTo>
                    <a:cubicBezTo>
                      <a:pt x="131" y="178"/>
                      <a:pt x="133" y="180"/>
                      <a:pt x="135" y="180"/>
                    </a:cubicBezTo>
                    <a:cubicBezTo>
                      <a:pt x="171" y="180"/>
                      <a:pt x="171" y="180"/>
                      <a:pt x="171" y="180"/>
                    </a:cubicBezTo>
                    <a:cubicBezTo>
                      <a:pt x="173" y="180"/>
                      <a:pt x="175" y="178"/>
                      <a:pt x="175" y="175"/>
                    </a:cubicBezTo>
                    <a:moveTo>
                      <a:pt x="166" y="279"/>
                    </a:moveTo>
                    <a:cubicBezTo>
                      <a:pt x="140" y="279"/>
                      <a:pt x="140" y="279"/>
                      <a:pt x="140" y="279"/>
                    </a:cubicBezTo>
                    <a:cubicBezTo>
                      <a:pt x="140" y="227"/>
                      <a:pt x="140" y="227"/>
                      <a:pt x="140" y="227"/>
                    </a:cubicBezTo>
                    <a:cubicBezTo>
                      <a:pt x="166" y="227"/>
                      <a:pt x="166" y="227"/>
                      <a:pt x="166" y="227"/>
                    </a:cubicBezTo>
                    <a:lnTo>
                      <a:pt x="166" y="279"/>
                    </a:lnTo>
                    <a:close/>
                    <a:moveTo>
                      <a:pt x="175" y="279"/>
                    </a:moveTo>
                    <a:cubicBezTo>
                      <a:pt x="175" y="227"/>
                      <a:pt x="175" y="227"/>
                      <a:pt x="175" y="227"/>
                    </a:cubicBezTo>
                    <a:cubicBezTo>
                      <a:pt x="175" y="222"/>
                      <a:pt x="171" y="218"/>
                      <a:pt x="166" y="218"/>
                    </a:cubicBezTo>
                    <a:cubicBezTo>
                      <a:pt x="140" y="218"/>
                      <a:pt x="140" y="218"/>
                      <a:pt x="140" y="218"/>
                    </a:cubicBezTo>
                    <a:cubicBezTo>
                      <a:pt x="135" y="218"/>
                      <a:pt x="131" y="222"/>
                      <a:pt x="131" y="227"/>
                    </a:cubicBezTo>
                    <a:cubicBezTo>
                      <a:pt x="131" y="279"/>
                      <a:pt x="131" y="279"/>
                      <a:pt x="131" y="279"/>
                    </a:cubicBezTo>
                    <a:cubicBezTo>
                      <a:pt x="131" y="284"/>
                      <a:pt x="135" y="288"/>
                      <a:pt x="140" y="288"/>
                    </a:cubicBezTo>
                    <a:cubicBezTo>
                      <a:pt x="166" y="288"/>
                      <a:pt x="166" y="288"/>
                      <a:pt x="166" y="288"/>
                    </a:cubicBezTo>
                    <a:cubicBezTo>
                      <a:pt x="172" y="288"/>
                      <a:pt x="175" y="284"/>
                      <a:pt x="175" y="279"/>
                    </a:cubicBezTo>
                    <a:moveTo>
                      <a:pt x="241" y="66"/>
                    </a:moveTo>
                    <a:cubicBezTo>
                      <a:pt x="241" y="43"/>
                      <a:pt x="241" y="43"/>
                      <a:pt x="241" y="43"/>
                    </a:cubicBezTo>
                    <a:cubicBezTo>
                      <a:pt x="241" y="41"/>
                      <a:pt x="240" y="39"/>
                      <a:pt x="236" y="39"/>
                    </a:cubicBezTo>
                    <a:cubicBezTo>
                      <a:pt x="233" y="39"/>
                      <a:pt x="232" y="41"/>
                      <a:pt x="232" y="43"/>
                    </a:cubicBezTo>
                    <a:cubicBezTo>
                      <a:pt x="232" y="62"/>
                      <a:pt x="232" y="62"/>
                      <a:pt x="232" y="62"/>
                    </a:cubicBezTo>
                    <a:cubicBezTo>
                      <a:pt x="223" y="62"/>
                      <a:pt x="223" y="62"/>
                      <a:pt x="223" y="62"/>
                    </a:cubicBezTo>
                    <a:cubicBezTo>
                      <a:pt x="223" y="0"/>
                      <a:pt x="223" y="0"/>
                      <a:pt x="223" y="0"/>
                    </a:cubicBezTo>
                    <a:cubicBezTo>
                      <a:pt x="200" y="0"/>
                      <a:pt x="200" y="0"/>
                      <a:pt x="200" y="0"/>
                    </a:cubicBezTo>
                    <a:cubicBezTo>
                      <a:pt x="198" y="0"/>
                      <a:pt x="196" y="2"/>
                      <a:pt x="196" y="5"/>
                    </a:cubicBezTo>
                    <a:cubicBezTo>
                      <a:pt x="196" y="8"/>
                      <a:pt x="198" y="9"/>
                      <a:pt x="200" y="9"/>
                    </a:cubicBezTo>
                    <a:cubicBezTo>
                      <a:pt x="214" y="9"/>
                      <a:pt x="214" y="9"/>
                      <a:pt x="214" y="9"/>
                    </a:cubicBezTo>
                    <a:cubicBezTo>
                      <a:pt x="214" y="62"/>
                      <a:pt x="214" y="62"/>
                      <a:pt x="214" y="62"/>
                    </a:cubicBezTo>
                    <a:cubicBezTo>
                      <a:pt x="200" y="62"/>
                      <a:pt x="200" y="62"/>
                      <a:pt x="200" y="62"/>
                    </a:cubicBezTo>
                    <a:cubicBezTo>
                      <a:pt x="198" y="62"/>
                      <a:pt x="196" y="63"/>
                      <a:pt x="196" y="66"/>
                    </a:cubicBezTo>
                    <a:cubicBezTo>
                      <a:pt x="196" y="70"/>
                      <a:pt x="198" y="71"/>
                      <a:pt x="200" y="71"/>
                    </a:cubicBezTo>
                    <a:cubicBezTo>
                      <a:pt x="236" y="71"/>
                      <a:pt x="236" y="71"/>
                      <a:pt x="236" y="71"/>
                    </a:cubicBezTo>
                    <a:cubicBezTo>
                      <a:pt x="239" y="71"/>
                      <a:pt x="241" y="70"/>
                      <a:pt x="241" y="66"/>
                    </a:cubicBezTo>
                    <a:moveTo>
                      <a:pt x="232" y="170"/>
                    </a:moveTo>
                    <a:cubicBezTo>
                      <a:pt x="205" y="170"/>
                      <a:pt x="205" y="170"/>
                      <a:pt x="205" y="170"/>
                    </a:cubicBezTo>
                    <a:cubicBezTo>
                      <a:pt x="205" y="118"/>
                      <a:pt x="205" y="118"/>
                      <a:pt x="205" y="118"/>
                    </a:cubicBezTo>
                    <a:cubicBezTo>
                      <a:pt x="232" y="118"/>
                      <a:pt x="232" y="118"/>
                      <a:pt x="232" y="118"/>
                    </a:cubicBezTo>
                    <a:lnTo>
                      <a:pt x="232" y="170"/>
                    </a:lnTo>
                    <a:close/>
                    <a:moveTo>
                      <a:pt x="241" y="170"/>
                    </a:moveTo>
                    <a:cubicBezTo>
                      <a:pt x="241" y="118"/>
                      <a:pt x="241" y="118"/>
                      <a:pt x="241" y="118"/>
                    </a:cubicBezTo>
                    <a:cubicBezTo>
                      <a:pt x="241" y="113"/>
                      <a:pt x="237" y="109"/>
                      <a:pt x="232" y="109"/>
                    </a:cubicBezTo>
                    <a:cubicBezTo>
                      <a:pt x="205" y="109"/>
                      <a:pt x="205" y="109"/>
                      <a:pt x="205" y="109"/>
                    </a:cubicBezTo>
                    <a:cubicBezTo>
                      <a:pt x="200" y="109"/>
                      <a:pt x="196" y="113"/>
                      <a:pt x="196" y="118"/>
                    </a:cubicBezTo>
                    <a:cubicBezTo>
                      <a:pt x="196" y="170"/>
                      <a:pt x="196" y="170"/>
                      <a:pt x="196" y="170"/>
                    </a:cubicBezTo>
                    <a:cubicBezTo>
                      <a:pt x="196" y="176"/>
                      <a:pt x="200" y="180"/>
                      <a:pt x="205" y="180"/>
                    </a:cubicBezTo>
                    <a:cubicBezTo>
                      <a:pt x="232" y="180"/>
                      <a:pt x="232" y="180"/>
                      <a:pt x="232" y="180"/>
                    </a:cubicBezTo>
                    <a:cubicBezTo>
                      <a:pt x="237" y="180"/>
                      <a:pt x="241" y="176"/>
                      <a:pt x="241" y="170"/>
                    </a:cubicBezTo>
                    <a:moveTo>
                      <a:pt x="232" y="279"/>
                    </a:moveTo>
                    <a:cubicBezTo>
                      <a:pt x="205" y="279"/>
                      <a:pt x="205" y="279"/>
                      <a:pt x="205" y="279"/>
                    </a:cubicBezTo>
                    <a:cubicBezTo>
                      <a:pt x="205" y="227"/>
                      <a:pt x="205" y="227"/>
                      <a:pt x="205" y="227"/>
                    </a:cubicBezTo>
                    <a:cubicBezTo>
                      <a:pt x="232" y="227"/>
                      <a:pt x="232" y="227"/>
                      <a:pt x="232" y="227"/>
                    </a:cubicBezTo>
                    <a:lnTo>
                      <a:pt x="232" y="279"/>
                    </a:lnTo>
                    <a:close/>
                    <a:moveTo>
                      <a:pt x="241" y="279"/>
                    </a:moveTo>
                    <a:cubicBezTo>
                      <a:pt x="241" y="227"/>
                      <a:pt x="241" y="227"/>
                      <a:pt x="241" y="227"/>
                    </a:cubicBezTo>
                    <a:cubicBezTo>
                      <a:pt x="241" y="222"/>
                      <a:pt x="237" y="218"/>
                      <a:pt x="232" y="218"/>
                    </a:cubicBezTo>
                    <a:cubicBezTo>
                      <a:pt x="205" y="218"/>
                      <a:pt x="205" y="218"/>
                      <a:pt x="205" y="218"/>
                    </a:cubicBezTo>
                    <a:cubicBezTo>
                      <a:pt x="200" y="218"/>
                      <a:pt x="196" y="222"/>
                      <a:pt x="196" y="227"/>
                    </a:cubicBezTo>
                    <a:cubicBezTo>
                      <a:pt x="196" y="279"/>
                      <a:pt x="196" y="279"/>
                      <a:pt x="196" y="279"/>
                    </a:cubicBezTo>
                    <a:cubicBezTo>
                      <a:pt x="196" y="284"/>
                      <a:pt x="200" y="288"/>
                      <a:pt x="205" y="288"/>
                    </a:cubicBezTo>
                    <a:cubicBezTo>
                      <a:pt x="232" y="288"/>
                      <a:pt x="232" y="288"/>
                      <a:pt x="232" y="288"/>
                    </a:cubicBezTo>
                    <a:cubicBezTo>
                      <a:pt x="237" y="288"/>
                      <a:pt x="241" y="284"/>
                      <a:pt x="241" y="279"/>
                    </a:cubicBezTo>
                    <a:moveTo>
                      <a:pt x="297" y="62"/>
                    </a:moveTo>
                    <a:cubicBezTo>
                      <a:pt x="270" y="62"/>
                      <a:pt x="270" y="62"/>
                      <a:pt x="270" y="62"/>
                    </a:cubicBezTo>
                    <a:cubicBezTo>
                      <a:pt x="270" y="9"/>
                      <a:pt x="270" y="9"/>
                      <a:pt x="270" y="9"/>
                    </a:cubicBezTo>
                    <a:cubicBezTo>
                      <a:pt x="297" y="9"/>
                      <a:pt x="297" y="9"/>
                      <a:pt x="297" y="9"/>
                    </a:cubicBezTo>
                    <a:lnTo>
                      <a:pt x="297" y="62"/>
                    </a:lnTo>
                    <a:close/>
                    <a:moveTo>
                      <a:pt x="306" y="62"/>
                    </a:moveTo>
                    <a:cubicBezTo>
                      <a:pt x="306" y="9"/>
                      <a:pt x="306" y="9"/>
                      <a:pt x="306" y="9"/>
                    </a:cubicBezTo>
                    <a:cubicBezTo>
                      <a:pt x="306" y="4"/>
                      <a:pt x="302" y="0"/>
                      <a:pt x="297" y="0"/>
                    </a:cubicBezTo>
                    <a:cubicBezTo>
                      <a:pt x="270" y="0"/>
                      <a:pt x="270" y="0"/>
                      <a:pt x="270" y="0"/>
                    </a:cubicBezTo>
                    <a:cubicBezTo>
                      <a:pt x="265" y="0"/>
                      <a:pt x="261" y="4"/>
                      <a:pt x="261" y="9"/>
                    </a:cubicBezTo>
                    <a:cubicBezTo>
                      <a:pt x="261" y="62"/>
                      <a:pt x="261" y="62"/>
                      <a:pt x="261" y="62"/>
                    </a:cubicBezTo>
                    <a:cubicBezTo>
                      <a:pt x="261" y="67"/>
                      <a:pt x="265" y="71"/>
                      <a:pt x="270" y="71"/>
                    </a:cubicBezTo>
                    <a:cubicBezTo>
                      <a:pt x="297" y="71"/>
                      <a:pt x="297" y="71"/>
                      <a:pt x="297" y="71"/>
                    </a:cubicBezTo>
                    <a:cubicBezTo>
                      <a:pt x="302" y="71"/>
                      <a:pt x="306" y="67"/>
                      <a:pt x="306" y="62"/>
                    </a:cubicBezTo>
                    <a:moveTo>
                      <a:pt x="306" y="175"/>
                    </a:moveTo>
                    <a:cubicBezTo>
                      <a:pt x="306" y="152"/>
                      <a:pt x="306" y="152"/>
                      <a:pt x="306" y="152"/>
                    </a:cubicBezTo>
                    <a:cubicBezTo>
                      <a:pt x="306" y="150"/>
                      <a:pt x="305" y="148"/>
                      <a:pt x="301" y="148"/>
                    </a:cubicBezTo>
                    <a:cubicBezTo>
                      <a:pt x="298" y="148"/>
                      <a:pt x="297" y="150"/>
                      <a:pt x="297" y="152"/>
                    </a:cubicBezTo>
                    <a:cubicBezTo>
                      <a:pt x="297" y="170"/>
                      <a:pt x="297" y="170"/>
                      <a:pt x="297" y="170"/>
                    </a:cubicBezTo>
                    <a:cubicBezTo>
                      <a:pt x="288" y="170"/>
                      <a:pt x="288" y="170"/>
                      <a:pt x="288" y="170"/>
                    </a:cubicBezTo>
                    <a:cubicBezTo>
                      <a:pt x="288" y="109"/>
                      <a:pt x="288" y="109"/>
                      <a:pt x="288" y="109"/>
                    </a:cubicBezTo>
                    <a:cubicBezTo>
                      <a:pt x="266" y="109"/>
                      <a:pt x="266" y="109"/>
                      <a:pt x="266" y="109"/>
                    </a:cubicBezTo>
                    <a:cubicBezTo>
                      <a:pt x="263" y="109"/>
                      <a:pt x="261" y="110"/>
                      <a:pt x="261" y="114"/>
                    </a:cubicBezTo>
                    <a:cubicBezTo>
                      <a:pt x="261" y="117"/>
                      <a:pt x="263" y="118"/>
                      <a:pt x="266" y="118"/>
                    </a:cubicBezTo>
                    <a:cubicBezTo>
                      <a:pt x="279" y="118"/>
                      <a:pt x="279" y="118"/>
                      <a:pt x="279" y="118"/>
                    </a:cubicBezTo>
                    <a:cubicBezTo>
                      <a:pt x="279" y="170"/>
                      <a:pt x="279" y="170"/>
                      <a:pt x="279" y="170"/>
                    </a:cubicBezTo>
                    <a:cubicBezTo>
                      <a:pt x="266" y="170"/>
                      <a:pt x="266" y="170"/>
                      <a:pt x="266" y="170"/>
                    </a:cubicBezTo>
                    <a:cubicBezTo>
                      <a:pt x="263" y="170"/>
                      <a:pt x="261" y="172"/>
                      <a:pt x="261" y="175"/>
                    </a:cubicBezTo>
                    <a:cubicBezTo>
                      <a:pt x="261" y="178"/>
                      <a:pt x="263" y="180"/>
                      <a:pt x="266" y="180"/>
                    </a:cubicBezTo>
                    <a:cubicBezTo>
                      <a:pt x="301" y="180"/>
                      <a:pt x="301" y="180"/>
                      <a:pt x="301" y="180"/>
                    </a:cubicBezTo>
                    <a:cubicBezTo>
                      <a:pt x="304" y="180"/>
                      <a:pt x="306" y="178"/>
                      <a:pt x="306" y="175"/>
                    </a:cubicBezTo>
                    <a:moveTo>
                      <a:pt x="297" y="279"/>
                    </a:moveTo>
                    <a:cubicBezTo>
                      <a:pt x="270" y="279"/>
                      <a:pt x="270" y="279"/>
                      <a:pt x="270" y="279"/>
                    </a:cubicBezTo>
                    <a:cubicBezTo>
                      <a:pt x="270" y="227"/>
                      <a:pt x="270" y="227"/>
                      <a:pt x="270" y="227"/>
                    </a:cubicBezTo>
                    <a:cubicBezTo>
                      <a:pt x="297" y="227"/>
                      <a:pt x="297" y="227"/>
                      <a:pt x="297" y="227"/>
                    </a:cubicBezTo>
                    <a:lnTo>
                      <a:pt x="297" y="279"/>
                    </a:lnTo>
                    <a:close/>
                    <a:moveTo>
                      <a:pt x="306" y="279"/>
                    </a:moveTo>
                    <a:cubicBezTo>
                      <a:pt x="306" y="227"/>
                      <a:pt x="306" y="227"/>
                      <a:pt x="306" y="227"/>
                    </a:cubicBezTo>
                    <a:cubicBezTo>
                      <a:pt x="306" y="222"/>
                      <a:pt x="302" y="218"/>
                      <a:pt x="297" y="218"/>
                    </a:cubicBezTo>
                    <a:cubicBezTo>
                      <a:pt x="270" y="218"/>
                      <a:pt x="270" y="218"/>
                      <a:pt x="270" y="218"/>
                    </a:cubicBezTo>
                    <a:cubicBezTo>
                      <a:pt x="265" y="218"/>
                      <a:pt x="261" y="222"/>
                      <a:pt x="261" y="227"/>
                    </a:cubicBezTo>
                    <a:cubicBezTo>
                      <a:pt x="261" y="279"/>
                      <a:pt x="261" y="279"/>
                      <a:pt x="261" y="279"/>
                    </a:cubicBezTo>
                    <a:cubicBezTo>
                      <a:pt x="261" y="284"/>
                      <a:pt x="265" y="288"/>
                      <a:pt x="270" y="288"/>
                    </a:cubicBezTo>
                    <a:cubicBezTo>
                      <a:pt x="297" y="288"/>
                      <a:pt x="297" y="288"/>
                      <a:pt x="297" y="288"/>
                    </a:cubicBezTo>
                    <a:cubicBezTo>
                      <a:pt x="302" y="288"/>
                      <a:pt x="306" y="284"/>
                      <a:pt x="306" y="279"/>
                    </a:cubicBezTo>
                    <a:moveTo>
                      <a:pt x="371" y="66"/>
                    </a:moveTo>
                    <a:cubicBezTo>
                      <a:pt x="371" y="43"/>
                      <a:pt x="371" y="43"/>
                      <a:pt x="371" y="43"/>
                    </a:cubicBezTo>
                    <a:cubicBezTo>
                      <a:pt x="371" y="41"/>
                      <a:pt x="370" y="39"/>
                      <a:pt x="367" y="39"/>
                    </a:cubicBezTo>
                    <a:cubicBezTo>
                      <a:pt x="363" y="39"/>
                      <a:pt x="362" y="41"/>
                      <a:pt x="362" y="43"/>
                    </a:cubicBezTo>
                    <a:cubicBezTo>
                      <a:pt x="362" y="62"/>
                      <a:pt x="362" y="62"/>
                      <a:pt x="362" y="62"/>
                    </a:cubicBezTo>
                    <a:cubicBezTo>
                      <a:pt x="353" y="62"/>
                      <a:pt x="353" y="62"/>
                      <a:pt x="353" y="62"/>
                    </a:cubicBezTo>
                    <a:cubicBezTo>
                      <a:pt x="353" y="0"/>
                      <a:pt x="353" y="0"/>
                      <a:pt x="353" y="0"/>
                    </a:cubicBezTo>
                    <a:cubicBezTo>
                      <a:pt x="331" y="0"/>
                      <a:pt x="331" y="0"/>
                      <a:pt x="331" y="0"/>
                    </a:cubicBezTo>
                    <a:cubicBezTo>
                      <a:pt x="329" y="0"/>
                      <a:pt x="326" y="2"/>
                      <a:pt x="326" y="5"/>
                    </a:cubicBezTo>
                    <a:cubicBezTo>
                      <a:pt x="326" y="8"/>
                      <a:pt x="329" y="9"/>
                      <a:pt x="331" y="9"/>
                    </a:cubicBezTo>
                    <a:cubicBezTo>
                      <a:pt x="344" y="9"/>
                      <a:pt x="344" y="9"/>
                      <a:pt x="344" y="9"/>
                    </a:cubicBezTo>
                    <a:cubicBezTo>
                      <a:pt x="344" y="62"/>
                      <a:pt x="344" y="62"/>
                      <a:pt x="344" y="62"/>
                    </a:cubicBezTo>
                    <a:cubicBezTo>
                      <a:pt x="331" y="62"/>
                      <a:pt x="331" y="62"/>
                      <a:pt x="331" y="62"/>
                    </a:cubicBezTo>
                    <a:cubicBezTo>
                      <a:pt x="329" y="62"/>
                      <a:pt x="326" y="63"/>
                      <a:pt x="326" y="66"/>
                    </a:cubicBezTo>
                    <a:cubicBezTo>
                      <a:pt x="326" y="70"/>
                      <a:pt x="329" y="71"/>
                      <a:pt x="331" y="71"/>
                    </a:cubicBezTo>
                    <a:cubicBezTo>
                      <a:pt x="367" y="71"/>
                      <a:pt x="367" y="71"/>
                      <a:pt x="367" y="71"/>
                    </a:cubicBezTo>
                    <a:cubicBezTo>
                      <a:pt x="369" y="71"/>
                      <a:pt x="371" y="70"/>
                      <a:pt x="371" y="66"/>
                    </a:cubicBezTo>
                    <a:moveTo>
                      <a:pt x="362" y="170"/>
                    </a:moveTo>
                    <a:cubicBezTo>
                      <a:pt x="335" y="170"/>
                      <a:pt x="335" y="170"/>
                      <a:pt x="335" y="170"/>
                    </a:cubicBezTo>
                    <a:cubicBezTo>
                      <a:pt x="335" y="118"/>
                      <a:pt x="335" y="118"/>
                      <a:pt x="335" y="118"/>
                    </a:cubicBezTo>
                    <a:cubicBezTo>
                      <a:pt x="362" y="118"/>
                      <a:pt x="362" y="118"/>
                      <a:pt x="362" y="118"/>
                    </a:cubicBezTo>
                    <a:lnTo>
                      <a:pt x="362" y="170"/>
                    </a:lnTo>
                    <a:close/>
                    <a:moveTo>
                      <a:pt x="371" y="170"/>
                    </a:moveTo>
                    <a:cubicBezTo>
                      <a:pt x="371" y="118"/>
                      <a:pt x="371" y="118"/>
                      <a:pt x="371" y="118"/>
                    </a:cubicBezTo>
                    <a:cubicBezTo>
                      <a:pt x="371" y="113"/>
                      <a:pt x="367" y="109"/>
                      <a:pt x="362" y="109"/>
                    </a:cubicBezTo>
                    <a:cubicBezTo>
                      <a:pt x="335" y="109"/>
                      <a:pt x="335" y="109"/>
                      <a:pt x="335" y="109"/>
                    </a:cubicBezTo>
                    <a:cubicBezTo>
                      <a:pt x="330" y="109"/>
                      <a:pt x="326" y="113"/>
                      <a:pt x="326" y="118"/>
                    </a:cubicBezTo>
                    <a:cubicBezTo>
                      <a:pt x="326" y="170"/>
                      <a:pt x="326" y="170"/>
                      <a:pt x="326" y="170"/>
                    </a:cubicBezTo>
                    <a:cubicBezTo>
                      <a:pt x="326" y="176"/>
                      <a:pt x="330" y="180"/>
                      <a:pt x="335" y="180"/>
                    </a:cubicBezTo>
                    <a:cubicBezTo>
                      <a:pt x="362" y="180"/>
                      <a:pt x="362" y="180"/>
                      <a:pt x="362" y="180"/>
                    </a:cubicBezTo>
                    <a:cubicBezTo>
                      <a:pt x="367" y="180"/>
                      <a:pt x="371" y="176"/>
                      <a:pt x="371" y="170"/>
                    </a:cubicBezTo>
                    <a:moveTo>
                      <a:pt x="371" y="284"/>
                    </a:moveTo>
                    <a:cubicBezTo>
                      <a:pt x="371" y="261"/>
                      <a:pt x="371" y="261"/>
                      <a:pt x="371" y="261"/>
                    </a:cubicBezTo>
                    <a:cubicBezTo>
                      <a:pt x="371" y="258"/>
                      <a:pt x="370" y="256"/>
                      <a:pt x="367" y="256"/>
                    </a:cubicBezTo>
                    <a:cubicBezTo>
                      <a:pt x="363" y="256"/>
                      <a:pt x="362" y="258"/>
                      <a:pt x="362" y="261"/>
                    </a:cubicBezTo>
                    <a:cubicBezTo>
                      <a:pt x="362" y="279"/>
                      <a:pt x="362" y="279"/>
                      <a:pt x="362" y="279"/>
                    </a:cubicBezTo>
                    <a:cubicBezTo>
                      <a:pt x="353" y="279"/>
                      <a:pt x="353" y="279"/>
                      <a:pt x="353" y="279"/>
                    </a:cubicBezTo>
                    <a:cubicBezTo>
                      <a:pt x="353" y="218"/>
                      <a:pt x="353" y="218"/>
                      <a:pt x="353" y="218"/>
                    </a:cubicBezTo>
                    <a:cubicBezTo>
                      <a:pt x="331" y="218"/>
                      <a:pt x="331" y="218"/>
                      <a:pt x="331" y="218"/>
                    </a:cubicBezTo>
                    <a:cubicBezTo>
                      <a:pt x="329" y="218"/>
                      <a:pt x="326" y="219"/>
                      <a:pt x="326" y="222"/>
                    </a:cubicBezTo>
                    <a:cubicBezTo>
                      <a:pt x="326" y="226"/>
                      <a:pt x="329" y="227"/>
                      <a:pt x="331" y="227"/>
                    </a:cubicBezTo>
                    <a:cubicBezTo>
                      <a:pt x="344" y="227"/>
                      <a:pt x="344" y="227"/>
                      <a:pt x="344" y="227"/>
                    </a:cubicBezTo>
                    <a:cubicBezTo>
                      <a:pt x="344" y="279"/>
                      <a:pt x="344" y="279"/>
                      <a:pt x="344" y="279"/>
                    </a:cubicBezTo>
                    <a:cubicBezTo>
                      <a:pt x="331" y="279"/>
                      <a:pt x="331" y="279"/>
                      <a:pt x="331" y="279"/>
                    </a:cubicBezTo>
                    <a:cubicBezTo>
                      <a:pt x="329" y="279"/>
                      <a:pt x="326" y="280"/>
                      <a:pt x="326" y="284"/>
                    </a:cubicBezTo>
                    <a:cubicBezTo>
                      <a:pt x="326" y="287"/>
                      <a:pt x="329" y="288"/>
                      <a:pt x="331" y="288"/>
                    </a:cubicBezTo>
                    <a:cubicBezTo>
                      <a:pt x="367" y="288"/>
                      <a:pt x="367" y="288"/>
                      <a:pt x="367" y="288"/>
                    </a:cubicBezTo>
                    <a:cubicBezTo>
                      <a:pt x="369" y="288"/>
                      <a:pt x="371" y="287"/>
                      <a:pt x="371" y="284"/>
                    </a:cubicBezTo>
                    <a:moveTo>
                      <a:pt x="427" y="62"/>
                    </a:moveTo>
                    <a:cubicBezTo>
                      <a:pt x="401" y="62"/>
                      <a:pt x="401" y="62"/>
                      <a:pt x="401" y="62"/>
                    </a:cubicBezTo>
                    <a:cubicBezTo>
                      <a:pt x="401" y="9"/>
                      <a:pt x="401" y="9"/>
                      <a:pt x="401" y="9"/>
                    </a:cubicBezTo>
                    <a:cubicBezTo>
                      <a:pt x="427" y="9"/>
                      <a:pt x="427" y="9"/>
                      <a:pt x="427" y="9"/>
                    </a:cubicBezTo>
                    <a:lnTo>
                      <a:pt x="427" y="62"/>
                    </a:lnTo>
                    <a:close/>
                    <a:moveTo>
                      <a:pt x="436" y="62"/>
                    </a:moveTo>
                    <a:cubicBezTo>
                      <a:pt x="436" y="9"/>
                      <a:pt x="436" y="9"/>
                      <a:pt x="436" y="9"/>
                    </a:cubicBezTo>
                    <a:cubicBezTo>
                      <a:pt x="436" y="4"/>
                      <a:pt x="432" y="0"/>
                      <a:pt x="427" y="0"/>
                    </a:cubicBezTo>
                    <a:cubicBezTo>
                      <a:pt x="401" y="0"/>
                      <a:pt x="401" y="0"/>
                      <a:pt x="401" y="0"/>
                    </a:cubicBezTo>
                    <a:cubicBezTo>
                      <a:pt x="396" y="0"/>
                      <a:pt x="392" y="4"/>
                      <a:pt x="392" y="9"/>
                    </a:cubicBezTo>
                    <a:cubicBezTo>
                      <a:pt x="392" y="62"/>
                      <a:pt x="392" y="62"/>
                      <a:pt x="392" y="62"/>
                    </a:cubicBezTo>
                    <a:cubicBezTo>
                      <a:pt x="392" y="67"/>
                      <a:pt x="396" y="71"/>
                      <a:pt x="401" y="71"/>
                    </a:cubicBezTo>
                    <a:cubicBezTo>
                      <a:pt x="427" y="71"/>
                      <a:pt x="427" y="71"/>
                      <a:pt x="427" y="71"/>
                    </a:cubicBezTo>
                    <a:cubicBezTo>
                      <a:pt x="433" y="71"/>
                      <a:pt x="436" y="67"/>
                      <a:pt x="436" y="62"/>
                    </a:cubicBezTo>
                    <a:moveTo>
                      <a:pt x="427" y="170"/>
                    </a:moveTo>
                    <a:cubicBezTo>
                      <a:pt x="401" y="170"/>
                      <a:pt x="401" y="170"/>
                      <a:pt x="401" y="170"/>
                    </a:cubicBezTo>
                    <a:cubicBezTo>
                      <a:pt x="401" y="118"/>
                      <a:pt x="401" y="118"/>
                      <a:pt x="401" y="118"/>
                    </a:cubicBezTo>
                    <a:cubicBezTo>
                      <a:pt x="427" y="118"/>
                      <a:pt x="427" y="118"/>
                      <a:pt x="427" y="118"/>
                    </a:cubicBezTo>
                    <a:lnTo>
                      <a:pt x="427" y="170"/>
                    </a:lnTo>
                    <a:close/>
                    <a:moveTo>
                      <a:pt x="436" y="170"/>
                    </a:moveTo>
                    <a:cubicBezTo>
                      <a:pt x="436" y="118"/>
                      <a:pt x="436" y="118"/>
                      <a:pt x="436" y="118"/>
                    </a:cubicBezTo>
                    <a:cubicBezTo>
                      <a:pt x="436" y="113"/>
                      <a:pt x="432" y="109"/>
                      <a:pt x="427" y="109"/>
                    </a:cubicBezTo>
                    <a:cubicBezTo>
                      <a:pt x="401" y="109"/>
                      <a:pt x="401" y="109"/>
                      <a:pt x="401" y="109"/>
                    </a:cubicBezTo>
                    <a:cubicBezTo>
                      <a:pt x="396" y="109"/>
                      <a:pt x="392" y="113"/>
                      <a:pt x="392" y="118"/>
                    </a:cubicBezTo>
                    <a:cubicBezTo>
                      <a:pt x="392" y="170"/>
                      <a:pt x="392" y="170"/>
                      <a:pt x="392" y="170"/>
                    </a:cubicBezTo>
                    <a:cubicBezTo>
                      <a:pt x="392" y="176"/>
                      <a:pt x="396" y="180"/>
                      <a:pt x="401" y="180"/>
                    </a:cubicBezTo>
                    <a:cubicBezTo>
                      <a:pt x="427" y="180"/>
                      <a:pt x="427" y="180"/>
                      <a:pt x="427" y="180"/>
                    </a:cubicBezTo>
                    <a:cubicBezTo>
                      <a:pt x="433" y="180"/>
                      <a:pt x="436" y="176"/>
                      <a:pt x="436" y="170"/>
                    </a:cubicBezTo>
                    <a:moveTo>
                      <a:pt x="436" y="284"/>
                    </a:moveTo>
                    <a:cubicBezTo>
                      <a:pt x="436" y="261"/>
                      <a:pt x="436" y="261"/>
                      <a:pt x="436" y="261"/>
                    </a:cubicBezTo>
                    <a:cubicBezTo>
                      <a:pt x="436" y="258"/>
                      <a:pt x="435" y="256"/>
                      <a:pt x="432" y="256"/>
                    </a:cubicBezTo>
                    <a:cubicBezTo>
                      <a:pt x="429" y="256"/>
                      <a:pt x="427" y="258"/>
                      <a:pt x="427" y="261"/>
                    </a:cubicBezTo>
                    <a:cubicBezTo>
                      <a:pt x="427" y="279"/>
                      <a:pt x="427" y="279"/>
                      <a:pt x="427" y="279"/>
                    </a:cubicBezTo>
                    <a:cubicBezTo>
                      <a:pt x="419" y="279"/>
                      <a:pt x="419" y="279"/>
                      <a:pt x="419" y="279"/>
                    </a:cubicBezTo>
                    <a:cubicBezTo>
                      <a:pt x="419" y="218"/>
                      <a:pt x="419" y="218"/>
                      <a:pt x="419" y="218"/>
                    </a:cubicBezTo>
                    <a:cubicBezTo>
                      <a:pt x="396" y="218"/>
                      <a:pt x="396" y="218"/>
                      <a:pt x="396" y="218"/>
                    </a:cubicBezTo>
                    <a:cubicBezTo>
                      <a:pt x="394" y="218"/>
                      <a:pt x="392" y="219"/>
                      <a:pt x="392" y="222"/>
                    </a:cubicBezTo>
                    <a:cubicBezTo>
                      <a:pt x="392" y="226"/>
                      <a:pt x="394" y="227"/>
                      <a:pt x="396" y="227"/>
                    </a:cubicBezTo>
                    <a:cubicBezTo>
                      <a:pt x="410" y="227"/>
                      <a:pt x="410" y="227"/>
                      <a:pt x="410" y="227"/>
                    </a:cubicBezTo>
                    <a:cubicBezTo>
                      <a:pt x="410" y="279"/>
                      <a:pt x="410" y="279"/>
                      <a:pt x="410" y="279"/>
                    </a:cubicBezTo>
                    <a:cubicBezTo>
                      <a:pt x="396" y="279"/>
                      <a:pt x="396" y="279"/>
                      <a:pt x="396" y="279"/>
                    </a:cubicBezTo>
                    <a:cubicBezTo>
                      <a:pt x="394" y="279"/>
                      <a:pt x="392" y="280"/>
                      <a:pt x="392" y="284"/>
                    </a:cubicBezTo>
                    <a:cubicBezTo>
                      <a:pt x="392" y="287"/>
                      <a:pt x="394" y="288"/>
                      <a:pt x="396" y="288"/>
                    </a:cubicBezTo>
                    <a:cubicBezTo>
                      <a:pt x="432" y="288"/>
                      <a:pt x="432" y="288"/>
                      <a:pt x="432" y="288"/>
                    </a:cubicBezTo>
                    <a:cubicBezTo>
                      <a:pt x="434" y="288"/>
                      <a:pt x="436" y="287"/>
                      <a:pt x="436" y="284"/>
                    </a:cubicBezTo>
                    <a:moveTo>
                      <a:pt x="502" y="66"/>
                    </a:moveTo>
                    <a:cubicBezTo>
                      <a:pt x="502" y="43"/>
                      <a:pt x="502" y="43"/>
                      <a:pt x="502" y="43"/>
                    </a:cubicBezTo>
                    <a:cubicBezTo>
                      <a:pt x="502" y="41"/>
                      <a:pt x="500" y="39"/>
                      <a:pt x="497" y="39"/>
                    </a:cubicBezTo>
                    <a:cubicBezTo>
                      <a:pt x="494" y="39"/>
                      <a:pt x="493" y="41"/>
                      <a:pt x="493" y="43"/>
                    </a:cubicBezTo>
                    <a:cubicBezTo>
                      <a:pt x="493" y="62"/>
                      <a:pt x="493" y="62"/>
                      <a:pt x="493" y="62"/>
                    </a:cubicBezTo>
                    <a:cubicBezTo>
                      <a:pt x="484" y="62"/>
                      <a:pt x="484" y="62"/>
                      <a:pt x="484" y="62"/>
                    </a:cubicBezTo>
                    <a:cubicBezTo>
                      <a:pt x="484" y="0"/>
                      <a:pt x="484" y="0"/>
                      <a:pt x="484" y="0"/>
                    </a:cubicBezTo>
                    <a:cubicBezTo>
                      <a:pt x="461" y="0"/>
                      <a:pt x="461" y="0"/>
                      <a:pt x="461" y="0"/>
                    </a:cubicBezTo>
                    <a:cubicBezTo>
                      <a:pt x="459" y="0"/>
                      <a:pt x="457" y="2"/>
                      <a:pt x="457" y="5"/>
                    </a:cubicBezTo>
                    <a:cubicBezTo>
                      <a:pt x="457" y="8"/>
                      <a:pt x="459" y="9"/>
                      <a:pt x="461" y="9"/>
                    </a:cubicBezTo>
                    <a:cubicBezTo>
                      <a:pt x="475" y="9"/>
                      <a:pt x="475" y="9"/>
                      <a:pt x="475" y="9"/>
                    </a:cubicBezTo>
                    <a:cubicBezTo>
                      <a:pt x="475" y="62"/>
                      <a:pt x="475" y="62"/>
                      <a:pt x="475" y="62"/>
                    </a:cubicBezTo>
                    <a:cubicBezTo>
                      <a:pt x="461" y="62"/>
                      <a:pt x="461" y="62"/>
                      <a:pt x="461" y="62"/>
                    </a:cubicBezTo>
                    <a:cubicBezTo>
                      <a:pt x="459" y="62"/>
                      <a:pt x="457" y="63"/>
                      <a:pt x="457" y="66"/>
                    </a:cubicBezTo>
                    <a:cubicBezTo>
                      <a:pt x="457" y="70"/>
                      <a:pt x="459" y="71"/>
                      <a:pt x="461" y="71"/>
                    </a:cubicBezTo>
                    <a:cubicBezTo>
                      <a:pt x="497" y="71"/>
                      <a:pt x="497" y="71"/>
                      <a:pt x="497" y="71"/>
                    </a:cubicBezTo>
                    <a:cubicBezTo>
                      <a:pt x="499" y="71"/>
                      <a:pt x="502" y="70"/>
                      <a:pt x="502" y="66"/>
                    </a:cubicBezTo>
                    <a:moveTo>
                      <a:pt x="502" y="175"/>
                    </a:moveTo>
                    <a:cubicBezTo>
                      <a:pt x="502" y="152"/>
                      <a:pt x="502" y="152"/>
                      <a:pt x="502" y="152"/>
                    </a:cubicBezTo>
                    <a:cubicBezTo>
                      <a:pt x="502" y="150"/>
                      <a:pt x="500" y="148"/>
                      <a:pt x="497" y="148"/>
                    </a:cubicBezTo>
                    <a:cubicBezTo>
                      <a:pt x="494" y="148"/>
                      <a:pt x="493" y="150"/>
                      <a:pt x="493" y="152"/>
                    </a:cubicBezTo>
                    <a:cubicBezTo>
                      <a:pt x="493" y="170"/>
                      <a:pt x="493" y="170"/>
                      <a:pt x="493" y="170"/>
                    </a:cubicBezTo>
                    <a:cubicBezTo>
                      <a:pt x="484" y="170"/>
                      <a:pt x="484" y="170"/>
                      <a:pt x="484" y="170"/>
                    </a:cubicBezTo>
                    <a:cubicBezTo>
                      <a:pt x="484" y="109"/>
                      <a:pt x="484" y="109"/>
                      <a:pt x="484" y="109"/>
                    </a:cubicBezTo>
                    <a:cubicBezTo>
                      <a:pt x="461" y="109"/>
                      <a:pt x="461" y="109"/>
                      <a:pt x="461" y="109"/>
                    </a:cubicBezTo>
                    <a:cubicBezTo>
                      <a:pt x="459" y="109"/>
                      <a:pt x="457" y="110"/>
                      <a:pt x="457" y="114"/>
                    </a:cubicBezTo>
                    <a:cubicBezTo>
                      <a:pt x="457" y="117"/>
                      <a:pt x="459" y="118"/>
                      <a:pt x="461" y="118"/>
                    </a:cubicBezTo>
                    <a:cubicBezTo>
                      <a:pt x="475" y="118"/>
                      <a:pt x="475" y="118"/>
                      <a:pt x="475" y="118"/>
                    </a:cubicBezTo>
                    <a:cubicBezTo>
                      <a:pt x="475" y="170"/>
                      <a:pt x="475" y="170"/>
                      <a:pt x="475" y="170"/>
                    </a:cubicBezTo>
                    <a:cubicBezTo>
                      <a:pt x="461" y="170"/>
                      <a:pt x="461" y="170"/>
                      <a:pt x="461" y="170"/>
                    </a:cubicBezTo>
                    <a:cubicBezTo>
                      <a:pt x="459" y="170"/>
                      <a:pt x="457" y="172"/>
                      <a:pt x="457" y="175"/>
                    </a:cubicBezTo>
                    <a:cubicBezTo>
                      <a:pt x="457" y="178"/>
                      <a:pt x="459" y="180"/>
                      <a:pt x="461" y="180"/>
                    </a:cubicBezTo>
                    <a:cubicBezTo>
                      <a:pt x="497" y="180"/>
                      <a:pt x="497" y="180"/>
                      <a:pt x="497" y="180"/>
                    </a:cubicBezTo>
                    <a:cubicBezTo>
                      <a:pt x="499" y="180"/>
                      <a:pt x="502" y="178"/>
                      <a:pt x="502" y="175"/>
                    </a:cubicBezTo>
                    <a:moveTo>
                      <a:pt x="493" y="279"/>
                    </a:moveTo>
                    <a:cubicBezTo>
                      <a:pt x="466" y="279"/>
                      <a:pt x="466" y="279"/>
                      <a:pt x="466" y="279"/>
                    </a:cubicBezTo>
                    <a:cubicBezTo>
                      <a:pt x="466" y="227"/>
                      <a:pt x="466" y="227"/>
                      <a:pt x="466" y="227"/>
                    </a:cubicBezTo>
                    <a:cubicBezTo>
                      <a:pt x="493" y="227"/>
                      <a:pt x="493" y="227"/>
                      <a:pt x="493" y="227"/>
                    </a:cubicBezTo>
                    <a:lnTo>
                      <a:pt x="493" y="279"/>
                    </a:lnTo>
                    <a:close/>
                    <a:moveTo>
                      <a:pt x="502" y="279"/>
                    </a:moveTo>
                    <a:cubicBezTo>
                      <a:pt x="502" y="227"/>
                      <a:pt x="502" y="227"/>
                      <a:pt x="502" y="227"/>
                    </a:cubicBezTo>
                    <a:cubicBezTo>
                      <a:pt x="502" y="222"/>
                      <a:pt x="498" y="218"/>
                      <a:pt x="493" y="218"/>
                    </a:cubicBezTo>
                    <a:cubicBezTo>
                      <a:pt x="466" y="218"/>
                      <a:pt x="466" y="218"/>
                      <a:pt x="466" y="218"/>
                    </a:cubicBezTo>
                    <a:cubicBezTo>
                      <a:pt x="461" y="218"/>
                      <a:pt x="457" y="222"/>
                      <a:pt x="457" y="227"/>
                    </a:cubicBezTo>
                    <a:cubicBezTo>
                      <a:pt x="457" y="279"/>
                      <a:pt x="457" y="279"/>
                      <a:pt x="457" y="279"/>
                    </a:cubicBezTo>
                    <a:cubicBezTo>
                      <a:pt x="457" y="284"/>
                      <a:pt x="461" y="288"/>
                      <a:pt x="466" y="288"/>
                    </a:cubicBezTo>
                    <a:cubicBezTo>
                      <a:pt x="493" y="288"/>
                      <a:pt x="493" y="288"/>
                      <a:pt x="493" y="288"/>
                    </a:cubicBezTo>
                    <a:cubicBezTo>
                      <a:pt x="498" y="288"/>
                      <a:pt x="502" y="284"/>
                      <a:pt x="502" y="279"/>
                    </a:cubicBezTo>
                    <a:moveTo>
                      <a:pt x="567" y="66"/>
                    </a:moveTo>
                    <a:cubicBezTo>
                      <a:pt x="567" y="43"/>
                      <a:pt x="567" y="43"/>
                      <a:pt x="567" y="43"/>
                    </a:cubicBezTo>
                    <a:cubicBezTo>
                      <a:pt x="567" y="41"/>
                      <a:pt x="566" y="39"/>
                      <a:pt x="562" y="39"/>
                    </a:cubicBezTo>
                    <a:cubicBezTo>
                      <a:pt x="559" y="39"/>
                      <a:pt x="558" y="41"/>
                      <a:pt x="558" y="43"/>
                    </a:cubicBezTo>
                    <a:cubicBezTo>
                      <a:pt x="558" y="62"/>
                      <a:pt x="558" y="62"/>
                      <a:pt x="558" y="62"/>
                    </a:cubicBezTo>
                    <a:cubicBezTo>
                      <a:pt x="549" y="62"/>
                      <a:pt x="549" y="62"/>
                      <a:pt x="549" y="62"/>
                    </a:cubicBezTo>
                    <a:cubicBezTo>
                      <a:pt x="549" y="0"/>
                      <a:pt x="549" y="0"/>
                      <a:pt x="549" y="0"/>
                    </a:cubicBezTo>
                    <a:cubicBezTo>
                      <a:pt x="527" y="0"/>
                      <a:pt x="527" y="0"/>
                      <a:pt x="527" y="0"/>
                    </a:cubicBezTo>
                    <a:cubicBezTo>
                      <a:pt x="524" y="0"/>
                      <a:pt x="522" y="2"/>
                      <a:pt x="522" y="5"/>
                    </a:cubicBezTo>
                    <a:cubicBezTo>
                      <a:pt x="522" y="8"/>
                      <a:pt x="524" y="9"/>
                      <a:pt x="527" y="9"/>
                    </a:cubicBezTo>
                    <a:cubicBezTo>
                      <a:pt x="540" y="9"/>
                      <a:pt x="540" y="9"/>
                      <a:pt x="540" y="9"/>
                    </a:cubicBezTo>
                    <a:cubicBezTo>
                      <a:pt x="540" y="62"/>
                      <a:pt x="540" y="62"/>
                      <a:pt x="540" y="62"/>
                    </a:cubicBezTo>
                    <a:cubicBezTo>
                      <a:pt x="527" y="62"/>
                      <a:pt x="527" y="62"/>
                      <a:pt x="527" y="62"/>
                    </a:cubicBezTo>
                    <a:cubicBezTo>
                      <a:pt x="524" y="62"/>
                      <a:pt x="522" y="63"/>
                      <a:pt x="522" y="66"/>
                    </a:cubicBezTo>
                    <a:cubicBezTo>
                      <a:pt x="522" y="70"/>
                      <a:pt x="524" y="71"/>
                      <a:pt x="527" y="71"/>
                    </a:cubicBezTo>
                    <a:cubicBezTo>
                      <a:pt x="562" y="71"/>
                      <a:pt x="562" y="71"/>
                      <a:pt x="562" y="71"/>
                    </a:cubicBezTo>
                    <a:cubicBezTo>
                      <a:pt x="565" y="71"/>
                      <a:pt x="567" y="70"/>
                      <a:pt x="567" y="66"/>
                    </a:cubicBezTo>
                    <a:moveTo>
                      <a:pt x="558" y="170"/>
                    </a:moveTo>
                    <a:cubicBezTo>
                      <a:pt x="531" y="170"/>
                      <a:pt x="531" y="170"/>
                      <a:pt x="531" y="170"/>
                    </a:cubicBezTo>
                    <a:cubicBezTo>
                      <a:pt x="531" y="118"/>
                      <a:pt x="531" y="118"/>
                      <a:pt x="531" y="118"/>
                    </a:cubicBezTo>
                    <a:cubicBezTo>
                      <a:pt x="558" y="118"/>
                      <a:pt x="558" y="118"/>
                      <a:pt x="558" y="118"/>
                    </a:cubicBezTo>
                    <a:lnTo>
                      <a:pt x="558" y="170"/>
                    </a:lnTo>
                    <a:close/>
                    <a:moveTo>
                      <a:pt x="567" y="170"/>
                    </a:moveTo>
                    <a:cubicBezTo>
                      <a:pt x="567" y="118"/>
                      <a:pt x="567" y="118"/>
                      <a:pt x="567" y="118"/>
                    </a:cubicBezTo>
                    <a:cubicBezTo>
                      <a:pt x="567" y="113"/>
                      <a:pt x="563" y="109"/>
                      <a:pt x="558" y="109"/>
                    </a:cubicBezTo>
                    <a:cubicBezTo>
                      <a:pt x="531" y="109"/>
                      <a:pt x="531" y="109"/>
                      <a:pt x="531" y="109"/>
                    </a:cubicBezTo>
                    <a:cubicBezTo>
                      <a:pt x="526" y="109"/>
                      <a:pt x="522" y="113"/>
                      <a:pt x="522" y="118"/>
                    </a:cubicBezTo>
                    <a:cubicBezTo>
                      <a:pt x="522" y="170"/>
                      <a:pt x="522" y="170"/>
                      <a:pt x="522" y="170"/>
                    </a:cubicBezTo>
                    <a:cubicBezTo>
                      <a:pt x="522" y="176"/>
                      <a:pt x="526" y="180"/>
                      <a:pt x="531" y="180"/>
                    </a:cubicBezTo>
                    <a:cubicBezTo>
                      <a:pt x="558" y="180"/>
                      <a:pt x="558" y="180"/>
                      <a:pt x="558" y="180"/>
                    </a:cubicBezTo>
                    <a:cubicBezTo>
                      <a:pt x="563" y="180"/>
                      <a:pt x="567" y="176"/>
                      <a:pt x="567" y="170"/>
                    </a:cubicBezTo>
                    <a:moveTo>
                      <a:pt x="567" y="284"/>
                    </a:moveTo>
                    <a:cubicBezTo>
                      <a:pt x="567" y="261"/>
                      <a:pt x="567" y="261"/>
                      <a:pt x="567" y="261"/>
                    </a:cubicBezTo>
                    <a:cubicBezTo>
                      <a:pt x="567" y="258"/>
                      <a:pt x="566" y="256"/>
                      <a:pt x="562" y="256"/>
                    </a:cubicBezTo>
                    <a:cubicBezTo>
                      <a:pt x="559" y="256"/>
                      <a:pt x="558" y="258"/>
                      <a:pt x="558" y="261"/>
                    </a:cubicBezTo>
                    <a:cubicBezTo>
                      <a:pt x="558" y="279"/>
                      <a:pt x="558" y="279"/>
                      <a:pt x="558" y="279"/>
                    </a:cubicBezTo>
                    <a:cubicBezTo>
                      <a:pt x="549" y="279"/>
                      <a:pt x="549" y="279"/>
                      <a:pt x="549" y="279"/>
                    </a:cubicBezTo>
                    <a:cubicBezTo>
                      <a:pt x="549" y="218"/>
                      <a:pt x="549" y="218"/>
                      <a:pt x="549" y="218"/>
                    </a:cubicBezTo>
                    <a:cubicBezTo>
                      <a:pt x="527" y="218"/>
                      <a:pt x="527" y="218"/>
                      <a:pt x="527" y="218"/>
                    </a:cubicBezTo>
                    <a:cubicBezTo>
                      <a:pt x="524" y="218"/>
                      <a:pt x="522" y="219"/>
                      <a:pt x="522" y="222"/>
                    </a:cubicBezTo>
                    <a:cubicBezTo>
                      <a:pt x="522" y="226"/>
                      <a:pt x="524" y="227"/>
                      <a:pt x="527" y="227"/>
                    </a:cubicBezTo>
                    <a:cubicBezTo>
                      <a:pt x="540" y="227"/>
                      <a:pt x="540" y="227"/>
                      <a:pt x="540" y="227"/>
                    </a:cubicBezTo>
                    <a:cubicBezTo>
                      <a:pt x="540" y="279"/>
                      <a:pt x="540" y="279"/>
                      <a:pt x="540" y="279"/>
                    </a:cubicBezTo>
                    <a:cubicBezTo>
                      <a:pt x="527" y="279"/>
                      <a:pt x="527" y="279"/>
                      <a:pt x="527" y="279"/>
                    </a:cubicBezTo>
                    <a:cubicBezTo>
                      <a:pt x="524" y="279"/>
                      <a:pt x="522" y="280"/>
                      <a:pt x="522" y="284"/>
                    </a:cubicBezTo>
                    <a:cubicBezTo>
                      <a:pt x="522" y="287"/>
                      <a:pt x="524" y="288"/>
                      <a:pt x="527" y="288"/>
                    </a:cubicBezTo>
                    <a:cubicBezTo>
                      <a:pt x="562" y="288"/>
                      <a:pt x="562" y="288"/>
                      <a:pt x="562" y="288"/>
                    </a:cubicBezTo>
                    <a:cubicBezTo>
                      <a:pt x="565" y="288"/>
                      <a:pt x="567" y="287"/>
                      <a:pt x="567" y="28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FFFFFF"/>
                  </a:solidFill>
                  <a:effectLst/>
                  <a:uLnTx/>
                  <a:uFillTx/>
                  <a:latin typeface="Segoe UI"/>
                  <a:ea typeface="+mn-ea"/>
                  <a:cs typeface="+mn-cs"/>
                </a:endParaRPr>
              </a:p>
            </p:txBody>
          </p:sp>
          <p:sp>
            <p:nvSpPr>
              <p:cNvPr id="259" name="Freeform 52"/>
              <p:cNvSpPr>
                <a:spLocks/>
              </p:cNvSpPr>
              <p:nvPr/>
            </p:nvSpPr>
            <p:spPr bwMode="auto">
              <a:xfrm>
                <a:off x="3001728" y="5802275"/>
                <a:ext cx="972736" cy="692425"/>
              </a:xfrm>
              <a:custGeom>
                <a:avLst/>
                <a:gdLst>
                  <a:gd name="T0" fmla="*/ 126 w 504"/>
                  <a:gd name="T1" fmla="*/ 335 h 359"/>
                  <a:gd name="T2" fmla="*/ 316 w 504"/>
                  <a:gd name="T3" fmla="*/ 232 h 359"/>
                  <a:gd name="T4" fmla="*/ 311 w 504"/>
                  <a:gd name="T5" fmla="*/ 131 h 359"/>
                  <a:gd name="T6" fmla="*/ 396 w 504"/>
                  <a:gd name="T7" fmla="*/ 89 h 359"/>
                  <a:gd name="T8" fmla="*/ 486 w 504"/>
                  <a:gd name="T9" fmla="*/ 44 h 359"/>
                  <a:gd name="T10" fmla="*/ 496 w 504"/>
                  <a:gd name="T11" fmla="*/ 19 h 359"/>
                  <a:gd name="T12" fmla="*/ 494 w 504"/>
                  <a:gd name="T13" fmla="*/ 16 h 359"/>
                  <a:gd name="T14" fmla="*/ 469 w 504"/>
                  <a:gd name="T15" fmla="*/ 8 h 359"/>
                  <a:gd name="T16" fmla="*/ 291 w 504"/>
                  <a:gd name="T17" fmla="*/ 97 h 359"/>
                  <a:gd name="T18" fmla="*/ 213 w 504"/>
                  <a:gd name="T19" fmla="*/ 43 h 359"/>
                  <a:gd name="T20" fmla="*/ 24 w 504"/>
                  <a:gd name="T21" fmla="*/ 146 h 359"/>
                  <a:gd name="T22" fmla="*/ 126 w 504"/>
                  <a:gd name="T23" fmla="*/ 335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04" h="359">
                    <a:moveTo>
                      <a:pt x="126" y="335"/>
                    </a:moveTo>
                    <a:cubicBezTo>
                      <a:pt x="207" y="359"/>
                      <a:pt x="292" y="313"/>
                      <a:pt x="316" y="232"/>
                    </a:cubicBezTo>
                    <a:cubicBezTo>
                      <a:pt x="326" y="198"/>
                      <a:pt x="323" y="162"/>
                      <a:pt x="311" y="131"/>
                    </a:cubicBezTo>
                    <a:cubicBezTo>
                      <a:pt x="396" y="89"/>
                      <a:pt x="396" y="89"/>
                      <a:pt x="396" y="89"/>
                    </a:cubicBezTo>
                    <a:cubicBezTo>
                      <a:pt x="486" y="44"/>
                      <a:pt x="486" y="44"/>
                      <a:pt x="486" y="44"/>
                    </a:cubicBezTo>
                    <a:cubicBezTo>
                      <a:pt x="486" y="44"/>
                      <a:pt x="504" y="35"/>
                      <a:pt x="496" y="19"/>
                    </a:cubicBezTo>
                    <a:cubicBezTo>
                      <a:pt x="494" y="16"/>
                      <a:pt x="494" y="16"/>
                      <a:pt x="494" y="16"/>
                    </a:cubicBezTo>
                    <a:cubicBezTo>
                      <a:pt x="494" y="16"/>
                      <a:pt x="486" y="0"/>
                      <a:pt x="469" y="8"/>
                    </a:cubicBezTo>
                    <a:cubicBezTo>
                      <a:pt x="291" y="97"/>
                      <a:pt x="291" y="97"/>
                      <a:pt x="291" y="97"/>
                    </a:cubicBezTo>
                    <a:cubicBezTo>
                      <a:pt x="272" y="72"/>
                      <a:pt x="245" y="53"/>
                      <a:pt x="213" y="43"/>
                    </a:cubicBezTo>
                    <a:cubicBezTo>
                      <a:pt x="132" y="19"/>
                      <a:pt x="48" y="65"/>
                      <a:pt x="24" y="146"/>
                    </a:cubicBezTo>
                    <a:cubicBezTo>
                      <a:pt x="0" y="226"/>
                      <a:pt x="46" y="311"/>
                      <a:pt x="126" y="335"/>
                    </a:cubicBezTo>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FFFFFF"/>
                  </a:solidFill>
                  <a:effectLst/>
                  <a:uLnTx/>
                  <a:uFillTx/>
                  <a:latin typeface="Segoe UI"/>
                  <a:ea typeface="+mn-ea"/>
                  <a:cs typeface="+mn-cs"/>
                </a:endParaRPr>
              </a:p>
            </p:txBody>
          </p:sp>
          <p:sp>
            <p:nvSpPr>
              <p:cNvPr id="260" name="Freeform 53"/>
              <p:cNvSpPr>
                <a:spLocks/>
              </p:cNvSpPr>
              <p:nvPr/>
            </p:nvSpPr>
            <p:spPr bwMode="auto">
              <a:xfrm>
                <a:off x="3051849" y="5889524"/>
                <a:ext cx="556910" cy="555053"/>
              </a:xfrm>
              <a:custGeom>
                <a:avLst/>
                <a:gdLst>
                  <a:gd name="T0" fmla="*/ 180 w 288"/>
                  <a:gd name="T1" fmla="*/ 20 h 288"/>
                  <a:gd name="T2" fmla="*/ 20 w 288"/>
                  <a:gd name="T3" fmla="*/ 107 h 288"/>
                  <a:gd name="T4" fmla="*/ 107 w 288"/>
                  <a:gd name="T5" fmla="*/ 268 h 288"/>
                  <a:gd name="T6" fmla="*/ 267 w 288"/>
                  <a:gd name="T7" fmla="*/ 181 h 288"/>
                  <a:gd name="T8" fmla="*/ 180 w 288"/>
                  <a:gd name="T9" fmla="*/ 20 h 288"/>
                </a:gdLst>
                <a:ahLst/>
                <a:cxnLst>
                  <a:cxn ang="0">
                    <a:pos x="T0" y="T1"/>
                  </a:cxn>
                  <a:cxn ang="0">
                    <a:pos x="T2" y="T3"/>
                  </a:cxn>
                  <a:cxn ang="0">
                    <a:pos x="T4" y="T5"/>
                  </a:cxn>
                  <a:cxn ang="0">
                    <a:pos x="T6" y="T7"/>
                  </a:cxn>
                  <a:cxn ang="0">
                    <a:pos x="T8" y="T9"/>
                  </a:cxn>
                </a:cxnLst>
                <a:rect l="0" t="0" r="r" b="b"/>
                <a:pathLst>
                  <a:path w="288" h="288">
                    <a:moveTo>
                      <a:pt x="180" y="20"/>
                    </a:moveTo>
                    <a:cubicBezTo>
                      <a:pt x="112" y="0"/>
                      <a:pt x="40" y="39"/>
                      <a:pt x="20" y="107"/>
                    </a:cubicBezTo>
                    <a:cubicBezTo>
                      <a:pt x="0" y="176"/>
                      <a:pt x="39" y="248"/>
                      <a:pt x="107" y="268"/>
                    </a:cubicBezTo>
                    <a:cubicBezTo>
                      <a:pt x="175" y="288"/>
                      <a:pt x="247" y="249"/>
                      <a:pt x="267" y="181"/>
                    </a:cubicBezTo>
                    <a:cubicBezTo>
                      <a:pt x="288" y="112"/>
                      <a:pt x="249" y="41"/>
                      <a:pt x="180" y="20"/>
                    </a:cubicBezTo>
                  </a:path>
                </a:pathLst>
              </a:custGeom>
              <a:solidFill>
                <a:srgbClr val="00D8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FFFFFF"/>
                  </a:solidFill>
                  <a:effectLst/>
                  <a:uLnTx/>
                  <a:uFillTx/>
                  <a:latin typeface="Segoe UI"/>
                  <a:ea typeface="+mn-ea"/>
                  <a:cs typeface="+mn-cs"/>
                </a:endParaRPr>
              </a:p>
            </p:txBody>
          </p:sp>
          <p:sp>
            <p:nvSpPr>
              <p:cNvPr id="261" name="Freeform 54"/>
              <p:cNvSpPr>
                <a:spLocks noEditPoints="1"/>
              </p:cNvSpPr>
              <p:nvPr/>
            </p:nvSpPr>
            <p:spPr bwMode="auto">
              <a:xfrm>
                <a:off x="2968313" y="5889524"/>
                <a:ext cx="1093400" cy="555053"/>
              </a:xfrm>
              <a:custGeom>
                <a:avLst/>
                <a:gdLst>
                  <a:gd name="T0" fmla="*/ 27 w 567"/>
                  <a:gd name="T1" fmla="*/ 0 h 288"/>
                  <a:gd name="T2" fmla="*/ 0 w 567"/>
                  <a:gd name="T3" fmla="*/ 66 h 288"/>
                  <a:gd name="T4" fmla="*/ 36 w 567"/>
                  <a:gd name="T5" fmla="*/ 152 h 288"/>
                  <a:gd name="T6" fmla="*/ 18 w 567"/>
                  <a:gd name="T7" fmla="*/ 118 h 288"/>
                  <a:gd name="T8" fmla="*/ 36 w 567"/>
                  <a:gd name="T9" fmla="*/ 279 h 288"/>
                  <a:gd name="T10" fmla="*/ 36 w 567"/>
                  <a:gd name="T11" fmla="*/ 218 h 288"/>
                  <a:gd name="T12" fmla="*/ 101 w 567"/>
                  <a:gd name="T13" fmla="*/ 62 h 288"/>
                  <a:gd name="T14" fmla="*/ 101 w 567"/>
                  <a:gd name="T15" fmla="*/ 0 h 288"/>
                  <a:gd name="T16" fmla="*/ 110 w 567"/>
                  <a:gd name="T17" fmla="*/ 175 h 288"/>
                  <a:gd name="T18" fmla="*/ 70 w 567"/>
                  <a:gd name="T19" fmla="*/ 109 h 288"/>
                  <a:gd name="T20" fmla="*/ 70 w 567"/>
                  <a:gd name="T21" fmla="*/ 179 h 288"/>
                  <a:gd name="T22" fmla="*/ 101 w 567"/>
                  <a:gd name="T23" fmla="*/ 279 h 288"/>
                  <a:gd name="T24" fmla="*/ 83 w 567"/>
                  <a:gd name="T25" fmla="*/ 279 h 288"/>
                  <a:gd name="T26" fmla="*/ 140 w 567"/>
                  <a:gd name="T27" fmla="*/ 62 h 288"/>
                  <a:gd name="T28" fmla="*/ 140 w 567"/>
                  <a:gd name="T29" fmla="*/ 0 h 288"/>
                  <a:gd name="T30" fmla="*/ 176 w 567"/>
                  <a:gd name="T31" fmla="*/ 152 h 288"/>
                  <a:gd name="T32" fmla="*/ 131 w 567"/>
                  <a:gd name="T33" fmla="*/ 113 h 288"/>
                  <a:gd name="T34" fmla="*/ 171 w 567"/>
                  <a:gd name="T35" fmla="*/ 179 h 288"/>
                  <a:gd name="T36" fmla="*/ 176 w 567"/>
                  <a:gd name="T37" fmla="*/ 279 h 288"/>
                  <a:gd name="T38" fmla="*/ 167 w 567"/>
                  <a:gd name="T39" fmla="*/ 288 h 288"/>
                  <a:gd name="T40" fmla="*/ 223 w 567"/>
                  <a:gd name="T41" fmla="*/ 62 h 288"/>
                  <a:gd name="T42" fmla="*/ 201 w 567"/>
                  <a:gd name="T43" fmla="*/ 62 h 288"/>
                  <a:gd name="T44" fmla="*/ 205 w 567"/>
                  <a:gd name="T45" fmla="*/ 118 h 288"/>
                  <a:gd name="T46" fmla="*/ 196 w 567"/>
                  <a:gd name="T47" fmla="*/ 118 h 288"/>
                  <a:gd name="T48" fmla="*/ 205 w 567"/>
                  <a:gd name="T49" fmla="*/ 227 h 288"/>
                  <a:gd name="T50" fmla="*/ 196 w 567"/>
                  <a:gd name="T51" fmla="*/ 227 h 288"/>
                  <a:gd name="T52" fmla="*/ 270 w 567"/>
                  <a:gd name="T53" fmla="*/ 9 h 288"/>
                  <a:gd name="T54" fmla="*/ 261 w 567"/>
                  <a:gd name="T55" fmla="*/ 9 h 288"/>
                  <a:gd name="T56" fmla="*/ 302 w 567"/>
                  <a:gd name="T57" fmla="*/ 147 h 288"/>
                  <a:gd name="T58" fmla="*/ 266 w 567"/>
                  <a:gd name="T59" fmla="*/ 118 h 288"/>
                  <a:gd name="T60" fmla="*/ 306 w 567"/>
                  <a:gd name="T61" fmla="*/ 175 h 288"/>
                  <a:gd name="T62" fmla="*/ 306 w 567"/>
                  <a:gd name="T63" fmla="*/ 227 h 288"/>
                  <a:gd name="T64" fmla="*/ 306 w 567"/>
                  <a:gd name="T65" fmla="*/ 279 h 288"/>
                  <a:gd name="T66" fmla="*/ 354 w 567"/>
                  <a:gd name="T67" fmla="*/ 0 h 288"/>
                  <a:gd name="T68" fmla="*/ 327 w 567"/>
                  <a:gd name="T69" fmla="*/ 66 h 288"/>
                  <a:gd name="T70" fmla="*/ 362 w 567"/>
                  <a:gd name="T71" fmla="*/ 118 h 288"/>
                  <a:gd name="T72" fmla="*/ 327 w 567"/>
                  <a:gd name="T73" fmla="*/ 170 h 288"/>
                  <a:gd name="T74" fmla="*/ 362 w 567"/>
                  <a:gd name="T75" fmla="*/ 261 h 288"/>
                  <a:gd name="T76" fmla="*/ 344 w 567"/>
                  <a:gd name="T77" fmla="*/ 227 h 288"/>
                  <a:gd name="T78" fmla="*/ 428 w 567"/>
                  <a:gd name="T79" fmla="*/ 62 h 288"/>
                  <a:gd name="T80" fmla="*/ 428 w 567"/>
                  <a:gd name="T81" fmla="*/ 0 h 288"/>
                  <a:gd name="T82" fmla="*/ 428 w 567"/>
                  <a:gd name="T83" fmla="*/ 170 h 288"/>
                  <a:gd name="T84" fmla="*/ 428 w 567"/>
                  <a:gd name="T85" fmla="*/ 109 h 288"/>
                  <a:gd name="T86" fmla="*/ 437 w 567"/>
                  <a:gd name="T87" fmla="*/ 284 h 288"/>
                  <a:gd name="T88" fmla="*/ 396 w 567"/>
                  <a:gd name="T89" fmla="*/ 218 h 288"/>
                  <a:gd name="T90" fmla="*/ 396 w 567"/>
                  <a:gd name="T91" fmla="*/ 288 h 288"/>
                  <a:gd name="T92" fmla="*/ 493 w 567"/>
                  <a:gd name="T93" fmla="*/ 62 h 288"/>
                  <a:gd name="T94" fmla="*/ 475 w 567"/>
                  <a:gd name="T95" fmla="*/ 62 h 288"/>
                  <a:gd name="T96" fmla="*/ 502 w 567"/>
                  <a:gd name="T97" fmla="*/ 152 h 288"/>
                  <a:gd name="T98" fmla="*/ 457 w 567"/>
                  <a:gd name="T99" fmla="*/ 113 h 288"/>
                  <a:gd name="T100" fmla="*/ 497 w 567"/>
                  <a:gd name="T101" fmla="*/ 179 h 288"/>
                  <a:gd name="T102" fmla="*/ 502 w 567"/>
                  <a:gd name="T103" fmla="*/ 279 h 288"/>
                  <a:gd name="T104" fmla="*/ 493 w 567"/>
                  <a:gd name="T105" fmla="*/ 288 h 288"/>
                  <a:gd name="T106" fmla="*/ 549 w 567"/>
                  <a:gd name="T107" fmla="*/ 62 h 288"/>
                  <a:gd name="T108" fmla="*/ 527 w 567"/>
                  <a:gd name="T109" fmla="*/ 62 h 288"/>
                  <a:gd name="T110" fmla="*/ 531 w 567"/>
                  <a:gd name="T111" fmla="*/ 118 h 288"/>
                  <a:gd name="T112" fmla="*/ 522 w 567"/>
                  <a:gd name="T113" fmla="*/ 118 h 288"/>
                  <a:gd name="T114" fmla="*/ 563 w 567"/>
                  <a:gd name="T115" fmla="*/ 256 h 288"/>
                  <a:gd name="T116" fmla="*/ 527 w 567"/>
                  <a:gd name="T117" fmla="*/ 227 h 288"/>
                  <a:gd name="T118" fmla="*/ 567 w 567"/>
                  <a:gd name="T119" fmla="*/ 28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67" h="288">
                    <a:moveTo>
                      <a:pt x="45" y="66"/>
                    </a:moveTo>
                    <a:cubicBezTo>
                      <a:pt x="45" y="43"/>
                      <a:pt x="45" y="43"/>
                      <a:pt x="45" y="43"/>
                    </a:cubicBezTo>
                    <a:cubicBezTo>
                      <a:pt x="45" y="41"/>
                      <a:pt x="44" y="39"/>
                      <a:pt x="41" y="39"/>
                    </a:cubicBezTo>
                    <a:cubicBezTo>
                      <a:pt x="37" y="39"/>
                      <a:pt x="36" y="41"/>
                      <a:pt x="36" y="43"/>
                    </a:cubicBezTo>
                    <a:cubicBezTo>
                      <a:pt x="36" y="62"/>
                      <a:pt x="36" y="62"/>
                      <a:pt x="36" y="62"/>
                    </a:cubicBezTo>
                    <a:cubicBezTo>
                      <a:pt x="27" y="62"/>
                      <a:pt x="27" y="62"/>
                      <a:pt x="27" y="62"/>
                    </a:cubicBezTo>
                    <a:cubicBezTo>
                      <a:pt x="27" y="0"/>
                      <a:pt x="27" y="0"/>
                      <a:pt x="27" y="0"/>
                    </a:cubicBezTo>
                    <a:cubicBezTo>
                      <a:pt x="5" y="0"/>
                      <a:pt x="5" y="0"/>
                      <a:pt x="5" y="0"/>
                    </a:cubicBezTo>
                    <a:cubicBezTo>
                      <a:pt x="3" y="0"/>
                      <a:pt x="0" y="1"/>
                      <a:pt x="0" y="5"/>
                    </a:cubicBezTo>
                    <a:cubicBezTo>
                      <a:pt x="0" y="8"/>
                      <a:pt x="3" y="9"/>
                      <a:pt x="5" y="9"/>
                    </a:cubicBezTo>
                    <a:cubicBezTo>
                      <a:pt x="18" y="9"/>
                      <a:pt x="18" y="9"/>
                      <a:pt x="18" y="9"/>
                    </a:cubicBezTo>
                    <a:cubicBezTo>
                      <a:pt x="18" y="62"/>
                      <a:pt x="18" y="62"/>
                      <a:pt x="18" y="62"/>
                    </a:cubicBezTo>
                    <a:cubicBezTo>
                      <a:pt x="5" y="62"/>
                      <a:pt x="5" y="62"/>
                      <a:pt x="5" y="62"/>
                    </a:cubicBezTo>
                    <a:cubicBezTo>
                      <a:pt x="3" y="62"/>
                      <a:pt x="0" y="63"/>
                      <a:pt x="0" y="66"/>
                    </a:cubicBezTo>
                    <a:cubicBezTo>
                      <a:pt x="0" y="69"/>
                      <a:pt x="3" y="71"/>
                      <a:pt x="5" y="71"/>
                    </a:cubicBezTo>
                    <a:cubicBezTo>
                      <a:pt x="41" y="71"/>
                      <a:pt x="41" y="71"/>
                      <a:pt x="41" y="71"/>
                    </a:cubicBezTo>
                    <a:cubicBezTo>
                      <a:pt x="43" y="71"/>
                      <a:pt x="45" y="69"/>
                      <a:pt x="45" y="66"/>
                    </a:cubicBezTo>
                    <a:moveTo>
                      <a:pt x="45" y="175"/>
                    </a:moveTo>
                    <a:cubicBezTo>
                      <a:pt x="45" y="152"/>
                      <a:pt x="45" y="152"/>
                      <a:pt x="45" y="152"/>
                    </a:cubicBezTo>
                    <a:cubicBezTo>
                      <a:pt x="45" y="149"/>
                      <a:pt x="44" y="147"/>
                      <a:pt x="41" y="147"/>
                    </a:cubicBezTo>
                    <a:cubicBezTo>
                      <a:pt x="37" y="147"/>
                      <a:pt x="36" y="149"/>
                      <a:pt x="36" y="152"/>
                    </a:cubicBezTo>
                    <a:cubicBezTo>
                      <a:pt x="36" y="170"/>
                      <a:pt x="36" y="170"/>
                      <a:pt x="36" y="170"/>
                    </a:cubicBezTo>
                    <a:cubicBezTo>
                      <a:pt x="27" y="170"/>
                      <a:pt x="27" y="170"/>
                      <a:pt x="27" y="170"/>
                    </a:cubicBezTo>
                    <a:cubicBezTo>
                      <a:pt x="27" y="109"/>
                      <a:pt x="27" y="109"/>
                      <a:pt x="27" y="109"/>
                    </a:cubicBezTo>
                    <a:cubicBezTo>
                      <a:pt x="5" y="109"/>
                      <a:pt x="5" y="109"/>
                      <a:pt x="5" y="109"/>
                    </a:cubicBezTo>
                    <a:cubicBezTo>
                      <a:pt x="3" y="109"/>
                      <a:pt x="0" y="110"/>
                      <a:pt x="0" y="113"/>
                    </a:cubicBezTo>
                    <a:cubicBezTo>
                      <a:pt x="0" y="117"/>
                      <a:pt x="3" y="118"/>
                      <a:pt x="5" y="118"/>
                    </a:cubicBezTo>
                    <a:cubicBezTo>
                      <a:pt x="18" y="118"/>
                      <a:pt x="18" y="118"/>
                      <a:pt x="18" y="118"/>
                    </a:cubicBezTo>
                    <a:cubicBezTo>
                      <a:pt x="18" y="170"/>
                      <a:pt x="18" y="170"/>
                      <a:pt x="18" y="170"/>
                    </a:cubicBezTo>
                    <a:cubicBezTo>
                      <a:pt x="5" y="170"/>
                      <a:pt x="5" y="170"/>
                      <a:pt x="5" y="170"/>
                    </a:cubicBezTo>
                    <a:cubicBezTo>
                      <a:pt x="3" y="170"/>
                      <a:pt x="0" y="172"/>
                      <a:pt x="0" y="175"/>
                    </a:cubicBezTo>
                    <a:cubicBezTo>
                      <a:pt x="0" y="178"/>
                      <a:pt x="3" y="179"/>
                      <a:pt x="5" y="179"/>
                    </a:cubicBezTo>
                    <a:cubicBezTo>
                      <a:pt x="41" y="179"/>
                      <a:pt x="41" y="179"/>
                      <a:pt x="41" y="179"/>
                    </a:cubicBezTo>
                    <a:cubicBezTo>
                      <a:pt x="43" y="179"/>
                      <a:pt x="45" y="178"/>
                      <a:pt x="45" y="175"/>
                    </a:cubicBezTo>
                    <a:moveTo>
                      <a:pt x="36" y="279"/>
                    </a:moveTo>
                    <a:cubicBezTo>
                      <a:pt x="9" y="279"/>
                      <a:pt x="9" y="279"/>
                      <a:pt x="9" y="279"/>
                    </a:cubicBezTo>
                    <a:cubicBezTo>
                      <a:pt x="9" y="227"/>
                      <a:pt x="9" y="227"/>
                      <a:pt x="9" y="227"/>
                    </a:cubicBezTo>
                    <a:cubicBezTo>
                      <a:pt x="36" y="227"/>
                      <a:pt x="36" y="227"/>
                      <a:pt x="36" y="227"/>
                    </a:cubicBezTo>
                    <a:lnTo>
                      <a:pt x="36" y="279"/>
                    </a:lnTo>
                    <a:close/>
                    <a:moveTo>
                      <a:pt x="45" y="279"/>
                    </a:moveTo>
                    <a:cubicBezTo>
                      <a:pt x="45" y="227"/>
                      <a:pt x="45" y="227"/>
                      <a:pt x="45" y="227"/>
                    </a:cubicBezTo>
                    <a:cubicBezTo>
                      <a:pt x="45" y="222"/>
                      <a:pt x="41" y="218"/>
                      <a:pt x="36" y="218"/>
                    </a:cubicBezTo>
                    <a:cubicBezTo>
                      <a:pt x="9" y="218"/>
                      <a:pt x="9" y="218"/>
                      <a:pt x="9" y="218"/>
                    </a:cubicBezTo>
                    <a:cubicBezTo>
                      <a:pt x="4" y="218"/>
                      <a:pt x="0" y="222"/>
                      <a:pt x="0" y="227"/>
                    </a:cubicBezTo>
                    <a:cubicBezTo>
                      <a:pt x="0" y="279"/>
                      <a:pt x="0" y="279"/>
                      <a:pt x="0" y="279"/>
                    </a:cubicBezTo>
                    <a:cubicBezTo>
                      <a:pt x="0" y="284"/>
                      <a:pt x="4" y="288"/>
                      <a:pt x="9" y="288"/>
                    </a:cubicBezTo>
                    <a:cubicBezTo>
                      <a:pt x="36" y="288"/>
                      <a:pt x="36" y="288"/>
                      <a:pt x="36" y="288"/>
                    </a:cubicBezTo>
                    <a:cubicBezTo>
                      <a:pt x="41" y="288"/>
                      <a:pt x="45" y="284"/>
                      <a:pt x="45" y="279"/>
                    </a:cubicBezTo>
                    <a:moveTo>
                      <a:pt x="101" y="62"/>
                    </a:moveTo>
                    <a:cubicBezTo>
                      <a:pt x="75" y="62"/>
                      <a:pt x="75" y="62"/>
                      <a:pt x="75" y="62"/>
                    </a:cubicBezTo>
                    <a:cubicBezTo>
                      <a:pt x="75" y="9"/>
                      <a:pt x="75" y="9"/>
                      <a:pt x="75" y="9"/>
                    </a:cubicBezTo>
                    <a:cubicBezTo>
                      <a:pt x="101" y="9"/>
                      <a:pt x="101" y="9"/>
                      <a:pt x="101" y="9"/>
                    </a:cubicBezTo>
                    <a:lnTo>
                      <a:pt x="101" y="62"/>
                    </a:lnTo>
                    <a:close/>
                    <a:moveTo>
                      <a:pt x="110" y="62"/>
                    </a:moveTo>
                    <a:cubicBezTo>
                      <a:pt x="110" y="9"/>
                      <a:pt x="110" y="9"/>
                      <a:pt x="110" y="9"/>
                    </a:cubicBezTo>
                    <a:cubicBezTo>
                      <a:pt x="110" y="4"/>
                      <a:pt x="106" y="0"/>
                      <a:pt x="101" y="0"/>
                    </a:cubicBezTo>
                    <a:cubicBezTo>
                      <a:pt x="75" y="0"/>
                      <a:pt x="75" y="0"/>
                      <a:pt x="75" y="0"/>
                    </a:cubicBezTo>
                    <a:cubicBezTo>
                      <a:pt x="70" y="0"/>
                      <a:pt x="66" y="4"/>
                      <a:pt x="66" y="9"/>
                    </a:cubicBezTo>
                    <a:cubicBezTo>
                      <a:pt x="66" y="62"/>
                      <a:pt x="66" y="62"/>
                      <a:pt x="66" y="62"/>
                    </a:cubicBezTo>
                    <a:cubicBezTo>
                      <a:pt x="66" y="67"/>
                      <a:pt x="70" y="71"/>
                      <a:pt x="75" y="71"/>
                    </a:cubicBezTo>
                    <a:cubicBezTo>
                      <a:pt x="101" y="71"/>
                      <a:pt x="101" y="71"/>
                      <a:pt x="101" y="71"/>
                    </a:cubicBezTo>
                    <a:cubicBezTo>
                      <a:pt x="106" y="71"/>
                      <a:pt x="110" y="67"/>
                      <a:pt x="110" y="62"/>
                    </a:cubicBezTo>
                    <a:moveTo>
                      <a:pt x="110" y="175"/>
                    </a:moveTo>
                    <a:cubicBezTo>
                      <a:pt x="110" y="152"/>
                      <a:pt x="110" y="152"/>
                      <a:pt x="110" y="152"/>
                    </a:cubicBezTo>
                    <a:cubicBezTo>
                      <a:pt x="110" y="149"/>
                      <a:pt x="109" y="147"/>
                      <a:pt x="106" y="147"/>
                    </a:cubicBezTo>
                    <a:cubicBezTo>
                      <a:pt x="103" y="147"/>
                      <a:pt x="101" y="149"/>
                      <a:pt x="101" y="152"/>
                    </a:cubicBezTo>
                    <a:cubicBezTo>
                      <a:pt x="101" y="170"/>
                      <a:pt x="101" y="170"/>
                      <a:pt x="101" y="170"/>
                    </a:cubicBezTo>
                    <a:cubicBezTo>
                      <a:pt x="93" y="170"/>
                      <a:pt x="93" y="170"/>
                      <a:pt x="93" y="170"/>
                    </a:cubicBezTo>
                    <a:cubicBezTo>
                      <a:pt x="93" y="109"/>
                      <a:pt x="93" y="109"/>
                      <a:pt x="93" y="109"/>
                    </a:cubicBezTo>
                    <a:cubicBezTo>
                      <a:pt x="70" y="109"/>
                      <a:pt x="70" y="109"/>
                      <a:pt x="70" y="109"/>
                    </a:cubicBezTo>
                    <a:cubicBezTo>
                      <a:pt x="68" y="109"/>
                      <a:pt x="66" y="110"/>
                      <a:pt x="66" y="113"/>
                    </a:cubicBezTo>
                    <a:cubicBezTo>
                      <a:pt x="66" y="117"/>
                      <a:pt x="68" y="118"/>
                      <a:pt x="70" y="118"/>
                    </a:cubicBezTo>
                    <a:cubicBezTo>
                      <a:pt x="83" y="118"/>
                      <a:pt x="83" y="118"/>
                      <a:pt x="83" y="118"/>
                    </a:cubicBezTo>
                    <a:cubicBezTo>
                      <a:pt x="83" y="170"/>
                      <a:pt x="83" y="170"/>
                      <a:pt x="83" y="170"/>
                    </a:cubicBezTo>
                    <a:cubicBezTo>
                      <a:pt x="70" y="170"/>
                      <a:pt x="70" y="170"/>
                      <a:pt x="70" y="170"/>
                    </a:cubicBezTo>
                    <a:cubicBezTo>
                      <a:pt x="68" y="170"/>
                      <a:pt x="66" y="172"/>
                      <a:pt x="66" y="175"/>
                    </a:cubicBezTo>
                    <a:cubicBezTo>
                      <a:pt x="66" y="178"/>
                      <a:pt x="68" y="179"/>
                      <a:pt x="70" y="179"/>
                    </a:cubicBezTo>
                    <a:cubicBezTo>
                      <a:pt x="106" y="179"/>
                      <a:pt x="106" y="179"/>
                      <a:pt x="106" y="179"/>
                    </a:cubicBezTo>
                    <a:cubicBezTo>
                      <a:pt x="108" y="179"/>
                      <a:pt x="110" y="178"/>
                      <a:pt x="110" y="175"/>
                    </a:cubicBezTo>
                    <a:moveTo>
                      <a:pt x="110" y="284"/>
                    </a:moveTo>
                    <a:cubicBezTo>
                      <a:pt x="110" y="261"/>
                      <a:pt x="110" y="261"/>
                      <a:pt x="110" y="261"/>
                    </a:cubicBezTo>
                    <a:cubicBezTo>
                      <a:pt x="110" y="258"/>
                      <a:pt x="109" y="256"/>
                      <a:pt x="106" y="256"/>
                    </a:cubicBezTo>
                    <a:cubicBezTo>
                      <a:pt x="103" y="256"/>
                      <a:pt x="101" y="258"/>
                      <a:pt x="101" y="261"/>
                    </a:cubicBezTo>
                    <a:cubicBezTo>
                      <a:pt x="101" y="279"/>
                      <a:pt x="101" y="279"/>
                      <a:pt x="101" y="279"/>
                    </a:cubicBezTo>
                    <a:cubicBezTo>
                      <a:pt x="93" y="279"/>
                      <a:pt x="93" y="279"/>
                      <a:pt x="93" y="279"/>
                    </a:cubicBezTo>
                    <a:cubicBezTo>
                      <a:pt x="93" y="218"/>
                      <a:pt x="93" y="218"/>
                      <a:pt x="93" y="218"/>
                    </a:cubicBezTo>
                    <a:cubicBezTo>
                      <a:pt x="70" y="218"/>
                      <a:pt x="70" y="218"/>
                      <a:pt x="70" y="218"/>
                    </a:cubicBezTo>
                    <a:cubicBezTo>
                      <a:pt x="68" y="218"/>
                      <a:pt x="66" y="219"/>
                      <a:pt x="66" y="222"/>
                    </a:cubicBezTo>
                    <a:cubicBezTo>
                      <a:pt x="66" y="225"/>
                      <a:pt x="68" y="227"/>
                      <a:pt x="70" y="227"/>
                    </a:cubicBezTo>
                    <a:cubicBezTo>
                      <a:pt x="83" y="227"/>
                      <a:pt x="83" y="227"/>
                      <a:pt x="83" y="227"/>
                    </a:cubicBezTo>
                    <a:cubicBezTo>
                      <a:pt x="83" y="279"/>
                      <a:pt x="83" y="279"/>
                      <a:pt x="83" y="279"/>
                    </a:cubicBezTo>
                    <a:cubicBezTo>
                      <a:pt x="70" y="279"/>
                      <a:pt x="70" y="279"/>
                      <a:pt x="70" y="279"/>
                    </a:cubicBezTo>
                    <a:cubicBezTo>
                      <a:pt x="68" y="279"/>
                      <a:pt x="66" y="280"/>
                      <a:pt x="66" y="284"/>
                    </a:cubicBezTo>
                    <a:cubicBezTo>
                      <a:pt x="66" y="287"/>
                      <a:pt x="68" y="288"/>
                      <a:pt x="70" y="288"/>
                    </a:cubicBezTo>
                    <a:cubicBezTo>
                      <a:pt x="106" y="288"/>
                      <a:pt x="106" y="288"/>
                      <a:pt x="106" y="288"/>
                    </a:cubicBezTo>
                    <a:cubicBezTo>
                      <a:pt x="108" y="288"/>
                      <a:pt x="110" y="287"/>
                      <a:pt x="110" y="284"/>
                    </a:cubicBezTo>
                    <a:moveTo>
                      <a:pt x="167" y="62"/>
                    </a:moveTo>
                    <a:cubicBezTo>
                      <a:pt x="140" y="62"/>
                      <a:pt x="140" y="62"/>
                      <a:pt x="140" y="62"/>
                    </a:cubicBezTo>
                    <a:cubicBezTo>
                      <a:pt x="140" y="9"/>
                      <a:pt x="140" y="9"/>
                      <a:pt x="140" y="9"/>
                    </a:cubicBezTo>
                    <a:cubicBezTo>
                      <a:pt x="167" y="9"/>
                      <a:pt x="167" y="9"/>
                      <a:pt x="167" y="9"/>
                    </a:cubicBezTo>
                    <a:lnTo>
                      <a:pt x="167" y="62"/>
                    </a:lnTo>
                    <a:close/>
                    <a:moveTo>
                      <a:pt x="176" y="62"/>
                    </a:moveTo>
                    <a:cubicBezTo>
                      <a:pt x="176" y="9"/>
                      <a:pt x="176" y="9"/>
                      <a:pt x="176" y="9"/>
                    </a:cubicBezTo>
                    <a:cubicBezTo>
                      <a:pt x="176" y="4"/>
                      <a:pt x="172" y="0"/>
                      <a:pt x="167" y="0"/>
                    </a:cubicBezTo>
                    <a:cubicBezTo>
                      <a:pt x="140" y="0"/>
                      <a:pt x="140" y="0"/>
                      <a:pt x="140" y="0"/>
                    </a:cubicBezTo>
                    <a:cubicBezTo>
                      <a:pt x="135" y="0"/>
                      <a:pt x="131" y="4"/>
                      <a:pt x="131" y="9"/>
                    </a:cubicBezTo>
                    <a:cubicBezTo>
                      <a:pt x="131" y="62"/>
                      <a:pt x="131" y="62"/>
                      <a:pt x="131" y="62"/>
                    </a:cubicBezTo>
                    <a:cubicBezTo>
                      <a:pt x="131" y="67"/>
                      <a:pt x="135" y="71"/>
                      <a:pt x="140" y="71"/>
                    </a:cubicBezTo>
                    <a:cubicBezTo>
                      <a:pt x="167" y="71"/>
                      <a:pt x="167" y="71"/>
                      <a:pt x="167" y="71"/>
                    </a:cubicBezTo>
                    <a:cubicBezTo>
                      <a:pt x="172" y="71"/>
                      <a:pt x="176" y="67"/>
                      <a:pt x="176" y="62"/>
                    </a:cubicBezTo>
                    <a:moveTo>
                      <a:pt x="176" y="175"/>
                    </a:moveTo>
                    <a:cubicBezTo>
                      <a:pt x="176" y="152"/>
                      <a:pt x="176" y="152"/>
                      <a:pt x="176" y="152"/>
                    </a:cubicBezTo>
                    <a:cubicBezTo>
                      <a:pt x="176" y="149"/>
                      <a:pt x="174" y="147"/>
                      <a:pt x="171" y="147"/>
                    </a:cubicBezTo>
                    <a:cubicBezTo>
                      <a:pt x="168" y="147"/>
                      <a:pt x="167" y="149"/>
                      <a:pt x="167" y="152"/>
                    </a:cubicBezTo>
                    <a:cubicBezTo>
                      <a:pt x="167" y="170"/>
                      <a:pt x="167" y="170"/>
                      <a:pt x="167" y="170"/>
                    </a:cubicBezTo>
                    <a:cubicBezTo>
                      <a:pt x="158" y="170"/>
                      <a:pt x="158" y="170"/>
                      <a:pt x="158" y="170"/>
                    </a:cubicBezTo>
                    <a:cubicBezTo>
                      <a:pt x="158" y="109"/>
                      <a:pt x="158" y="109"/>
                      <a:pt x="158" y="109"/>
                    </a:cubicBezTo>
                    <a:cubicBezTo>
                      <a:pt x="135" y="109"/>
                      <a:pt x="135" y="109"/>
                      <a:pt x="135" y="109"/>
                    </a:cubicBezTo>
                    <a:cubicBezTo>
                      <a:pt x="133" y="109"/>
                      <a:pt x="131" y="110"/>
                      <a:pt x="131" y="113"/>
                    </a:cubicBezTo>
                    <a:cubicBezTo>
                      <a:pt x="131" y="117"/>
                      <a:pt x="133" y="118"/>
                      <a:pt x="135" y="118"/>
                    </a:cubicBezTo>
                    <a:cubicBezTo>
                      <a:pt x="149" y="118"/>
                      <a:pt x="149" y="118"/>
                      <a:pt x="149" y="118"/>
                    </a:cubicBezTo>
                    <a:cubicBezTo>
                      <a:pt x="149" y="170"/>
                      <a:pt x="149" y="170"/>
                      <a:pt x="149" y="170"/>
                    </a:cubicBezTo>
                    <a:cubicBezTo>
                      <a:pt x="135" y="170"/>
                      <a:pt x="135" y="170"/>
                      <a:pt x="135" y="170"/>
                    </a:cubicBezTo>
                    <a:cubicBezTo>
                      <a:pt x="133" y="170"/>
                      <a:pt x="131" y="172"/>
                      <a:pt x="131" y="175"/>
                    </a:cubicBezTo>
                    <a:cubicBezTo>
                      <a:pt x="131" y="178"/>
                      <a:pt x="133" y="179"/>
                      <a:pt x="135" y="179"/>
                    </a:cubicBezTo>
                    <a:cubicBezTo>
                      <a:pt x="171" y="179"/>
                      <a:pt x="171" y="179"/>
                      <a:pt x="171" y="179"/>
                    </a:cubicBezTo>
                    <a:cubicBezTo>
                      <a:pt x="173" y="179"/>
                      <a:pt x="176" y="178"/>
                      <a:pt x="176" y="175"/>
                    </a:cubicBezTo>
                    <a:moveTo>
                      <a:pt x="167" y="279"/>
                    </a:moveTo>
                    <a:cubicBezTo>
                      <a:pt x="140" y="279"/>
                      <a:pt x="140" y="279"/>
                      <a:pt x="140" y="279"/>
                    </a:cubicBezTo>
                    <a:cubicBezTo>
                      <a:pt x="140" y="227"/>
                      <a:pt x="140" y="227"/>
                      <a:pt x="140" y="227"/>
                    </a:cubicBezTo>
                    <a:cubicBezTo>
                      <a:pt x="167" y="227"/>
                      <a:pt x="167" y="227"/>
                      <a:pt x="167" y="227"/>
                    </a:cubicBezTo>
                    <a:lnTo>
                      <a:pt x="167" y="279"/>
                    </a:lnTo>
                    <a:close/>
                    <a:moveTo>
                      <a:pt x="176" y="279"/>
                    </a:moveTo>
                    <a:cubicBezTo>
                      <a:pt x="176" y="227"/>
                      <a:pt x="176" y="227"/>
                      <a:pt x="176" y="227"/>
                    </a:cubicBezTo>
                    <a:cubicBezTo>
                      <a:pt x="176" y="222"/>
                      <a:pt x="172" y="218"/>
                      <a:pt x="167" y="218"/>
                    </a:cubicBezTo>
                    <a:cubicBezTo>
                      <a:pt x="140" y="218"/>
                      <a:pt x="140" y="218"/>
                      <a:pt x="140" y="218"/>
                    </a:cubicBezTo>
                    <a:cubicBezTo>
                      <a:pt x="135" y="218"/>
                      <a:pt x="131" y="222"/>
                      <a:pt x="131" y="227"/>
                    </a:cubicBezTo>
                    <a:cubicBezTo>
                      <a:pt x="131" y="279"/>
                      <a:pt x="131" y="279"/>
                      <a:pt x="131" y="279"/>
                    </a:cubicBezTo>
                    <a:cubicBezTo>
                      <a:pt x="131" y="284"/>
                      <a:pt x="135" y="288"/>
                      <a:pt x="140" y="288"/>
                    </a:cubicBezTo>
                    <a:cubicBezTo>
                      <a:pt x="167" y="288"/>
                      <a:pt x="167" y="288"/>
                      <a:pt x="167" y="288"/>
                    </a:cubicBezTo>
                    <a:cubicBezTo>
                      <a:pt x="172" y="288"/>
                      <a:pt x="176" y="284"/>
                      <a:pt x="176" y="279"/>
                    </a:cubicBezTo>
                    <a:moveTo>
                      <a:pt x="241" y="66"/>
                    </a:moveTo>
                    <a:cubicBezTo>
                      <a:pt x="241" y="43"/>
                      <a:pt x="241" y="43"/>
                      <a:pt x="241" y="43"/>
                    </a:cubicBezTo>
                    <a:cubicBezTo>
                      <a:pt x="241" y="41"/>
                      <a:pt x="240" y="39"/>
                      <a:pt x="236" y="39"/>
                    </a:cubicBezTo>
                    <a:cubicBezTo>
                      <a:pt x="233" y="39"/>
                      <a:pt x="232" y="41"/>
                      <a:pt x="232" y="43"/>
                    </a:cubicBezTo>
                    <a:cubicBezTo>
                      <a:pt x="232" y="62"/>
                      <a:pt x="232" y="62"/>
                      <a:pt x="232" y="62"/>
                    </a:cubicBezTo>
                    <a:cubicBezTo>
                      <a:pt x="223" y="62"/>
                      <a:pt x="223" y="62"/>
                      <a:pt x="223" y="62"/>
                    </a:cubicBezTo>
                    <a:cubicBezTo>
                      <a:pt x="223" y="0"/>
                      <a:pt x="223" y="0"/>
                      <a:pt x="223" y="0"/>
                    </a:cubicBezTo>
                    <a:cubicBezTo>
                      <a:pt x="201" y="0"/>
                      <a:pt x="201" y="0"/>
                      <a:pt x="201" y="0"/>
                    </a:cubicBezTo>
                    <a:cubicBezTo>
                      <a:pt x="198" y="0"/>
                      <a:pt x="196" y="1"/>
                      <a:pt x="196" y="5"/>
                    </a:cubicBezTo>
                    <a:cubicBezTo>
                      <a:pt x="196" y="8"/>
                      <a:pt x="198" y="9"/>
                      <a:pt x="201" y="9"/>
                    </a:cubicBezTo>
                    <a:cubicBezTo>
                      <a:pt x="214" y="9"/>
                      <a:pt x="214" y="9"/>
                      <a:pt x="214" y="9"/>
                    </a:cubicBezTo>
                    <a:cubicBezTo>
                      <a:pt x="214" y="62"/>
                      <a:pt x="214" y="62"/>
                      <a:pt x="214" y="62"/>
                    </a:cubicBezTo>
                    <a:cubicBezTo>
                      <a:pt x="201" y="62"/>
                      <a:pt x="201" y="62"/>
                      <a:pt x="201" y="62"/>
                    </a:cubicBezTo>
                    <a:cubicBezTo>
                      <a:pt x="198" y="62"/>
                      <a:pt x="196" y="63"/>
                      <a:pt x="196" y="66"/>
                    </a:cubicBezTo>
                    <a:cubicBezTo>
                      <a:pt x="196" y="69"/>
                      <a:pt x="198" y="71"/>
                      <a:pt x="201" y="71"/>
                    </a:cubicBezTo>
                    <a:cubicBezTo>
                      <a:pt x="236" y="71"/>
                      <a:pt x="236" y="71"/>
                      <a:pt x="236" y="71"/>
                    </a:cubicBezTo>
                    <a:cubicBezTo>
                      <a:pt x="239" y="71"/>
                      <a:pt x="241" y="69"/>
                      <a:pt x="241" y="66"/>
                    </a:cubicBezTo>
                    <a:moveTo>
                      <a:pt x="232" y="170"/>
                    </a:moveTo>
                    <a:cubicBezTo>
                      <a:pt x="205" y="170"/>
                      <a:pt x="205" y="170"/>
                      <a:pt x="205" y="170"/>
                    </a:cubicBezTo>
                    <a:cubicBezTo>
                      <a:pt x="205" y="118"/>
                      <a:pt x="205" y="118"/>
                      <a:pt x="205" y="118"/>
                    </a:cubicBezTo>
                    <a:cubicBezTo>
                      <a:pt x="232" y="118"/>
                      <a:pt x="232" y="118"/>
                      <a:pt x="232" y="118"/>
                    </a:cubicBezTo>
                    <a:lnTo>
                      <a:pt x="232" y="170"/>
                    </a:lnTo>
                    <a:close/>
                    <a:moveTo>
                      <a:pt x="241" y="170"/>
                    </a:moveTo>
                    <a:cubicBezTo>
                      <a:pt x="241" y="118"/>
                      <a:pt x="241" y="118"/>
                      <a:pt x="241" y="118"/>
                    </a:cubicBezTo>
                    <a:cubicBezTo>
                      <a:pt x="241" y="113"/>
                      <a:pt x="237" y="109"/>
                      <a:pt x="232" y="109"/>
                    </a:cubicBezTo>
                    <a:cubicBezTo>
                      <a:pt x="205" y="109"/>
                      <a:pt x="205" y="109"/>
                      <a:pt x="205" y="109"/>
                    </a:cubicBezTo>
                    <a:cubicBezTo>
                      <a:pt x="200" y="109"/>
                      <a:pt x="196" y="113"/>
                      <a:pt x="196" y="118"/>
                    </a:cubicBezTo>
                    <a:cubicBezTo>
                      <a:pt x="196" y="170"/>
                      <a:pt x="196" y="170"/>
                      <a:pt x="196" y="170"/>
                    </a:cubicBezTo>
                    <a:cubicBezTo>
                      <a:pt x="196" y="175"/>
                      <a:pt x="200" y="179"/>
                      <a:pt x="205" y="179"/>
                    </a:cubicBezTo>
                    <a:cubicBezTo>
                      <a:pt x="232" y="179"/>
                      <a:pt x="232" y="179"/>
                      <a:pt x="232" y="179"/>
                    </a:cubicBezTo>
                    <a:cubicBezTo>
                      <a:pt x="237" y="179"/>
                      <a:pt x="241" y="175"/>
                      <a:pt x="241" y="170"/>
                    </a:cubicBezTo>
                    <a:moveTo>
                      <a:pt x="232" y="279"/>
                    </a:moveTo>
                    <a:cubicBezTo>
                      <a:pt x="205" y="279"/>
                      <a:pt x="205" y="279"/>
                      <a:pt x="205" y="279"/>
                    </a:cubicBezTo>
                    <a:cubicBezTo>
                      <a:pt x="205" y="227"/>
                      <a:pt x="205" y="227"/>
                      <a:pt x="205" y="227"/>
                    </a:cubicBezTo>
                    <a:cubicBezTo>
                      <a:pt x="232" y="227"/>
                      <a:pt x="232" y="227"/>
                      <a:pt x="232" y="227"/>
                    </a:cubicBezTo>
                    <a:lnTo>
                      <a:pt x="232" y="279"/>
                    </a:lnTo>
                    <a:close/>
                    <a:moveTo>
                      <a:pt x="241" y="279"/>
                    </a:moveTo>
                    <a:cubicBezTo>
                      <a:pt x="241" y="227"/>
                      <a:pt x="241" y="227"/>
                      <a:pt x="241" y="227"/>
                    </a:cubicBezTo>
                    <a:cubicBezTo>
                      <a:pt x="241" y="222"/>
                      <a:pt x="237" y="218"/>
                      <a:pt x="232" y="218"/>
                    </a:cubicBezTo>
                    <a:cubicBezTo>
                      <a:pt x="205" y="218"/>
                      <a:pt x="205" y="218"/>
                      <a:pt x="205" y="218"/>
                    </a:cubicBezTo>
                    <a:cubicBezTo>
                      <a:pt x="200" y="218"/>
                      <a:pt x="196" y="222"/>
                      <a:pt x="196" y="227"/>
                    </a:cubicBezTo>
                    <a:cubicBezTo>
                      <a:pt x="196" y="279"/>
                      <a:pt x="196" y="279"/>
                      <a:pt x="196" y="279"/>
                    </a:cubicBezTo>
                    <a:cubicBezTo>
                      <a:pt x="196" y="284"/>
                      <a:pt x="200" y="288"/>
                      <a:pt x="205" y="288"/>
                    </a:cubicBezTo>
                    <a:cubicBezTo>
                      <a:pt x="232" y="288"/>
                      <a:pt x="232" y="288"/>
                      <a:pt x="232" y="288"/>
                    </a:cubicBezTo>
                    <a:cubicBezTo>
                      <a:pt x="237" y="288"/>
                      <a:pt x="241" y="284"/>
                      <a:pt x="241" y="279"/>
                    </a:cubicBezTo>
                    <a:moveTo>
                      <a:pt x="297" y="62"/>
                    </a:moveTo>
                    <a:cubicBezTo>
                      <a:pt x="270" y="62"/>
                      <a:pt x="270" y="62"/>
                      <a:pt x="270" y="62"/>
                    </a:cubicBezTo>
                    <a:cubicBezTo>
                      <a:pt x="270" y="9"/>
                      <a:pt x="270" y="9"/>
                      <a:pt x="270" y="9"/>
                    </a:cubicBezTo>
                    <a:cubicBezTo>
                      <a:pt x="297" y="9"/>
                      <a:pt x="297" y="9"/>
                      <a:pt x="297" y="9"/>
                    </a:cubicBezTo>
                    <a:lnTo>
                      <a:pt x="297" y="62"/>
                    </a:lnTo>
                    <a:close/>
                    <a:moveTo>
                      <a:pt x="306" y="62"/>
                    </a:moveTo>
                    <a:cubicBezTo>
                      <a:pt x="306" y="9"/>
                      <a:pt x="306" y="9"/>
                      <a:pt x="306" y="9"/>
                    </a:cubicBezTo>
                    <a:cubicBezTo>
                      <a:pt x="306" y="4"/>
                      <a:pt x="302" y="0"/>
                      <a:pt x="297" y="0"/>
                    </a:cubicBezTo>
                    <a:cubicBezTo>
                      <a:pt x="270" y="0"/>
                      <a:pt x="270" y="0"/>
                      <a:pt x="270" y="0"/>
                    </a:cubicBezTo>
                    <a:cubicBezTo>
                      <a:pt x="265" y="0"/>
                      <a:pt x="261" y="4"/>
                      <a:pt x="261" y="9"/>
                    </a:cubicBezTo>
                    <a:cubicBezTo>
                      <a:pt x="261" y="62"/>
                      <a:pt x="261" y="62"/>
                      <a:pt x="261" y="62"/>
                    </a:cubicBezTo>
                    <a:cubicBezTo>
                      <a:pt x="261" y="67"/>
                      <a:pt x="265" y="71"/>
                      <a:pt x="270" y="71"/>
                    </a:cubicBezTo>
                    <a:cubicBezTo>
                      <a:pt x="297" y="71"/>
                      <a:pt x="297" y="71"/>
                      <a:pt x="297" y="71"/>
                    </a:cubicBezTo>
                    <a:cubicBezTo>
                      <a:pt x="302" y="71"/>
                      <a:pt x="306" y="67"/>
                      <a:pt x="306" y="62"/>
                    </a:cubicBezTo>
                    <a:moveTo>
                      <a:pt x="306" y="175"/>
                    </a:moveTo>
                    <a:cubicBezTo>
                      <a:pt x="306" y="152"/>
                      <a:pt x="306" y="152"/>
                      <a:pt x="306" y="152"/>
                    </a:cubicBezTo>
                    <a:cubicBezTo>
                      <a:pt x="306" y="149"/>
                      <a:pt x="305" y="147"/>
                      <a:pt x="302" y="147"/>
                    </a:cubicBezTo>
                    <a:cubicBezTo>
                      <a:pt x="298" y="147"/>
                      <a:pt x="297" y="149"/>
                      <a:pt x="297" y="152"/>
                    </a:cubicBezTo>
                    <a:cubicBezTo>
                      <a:pt x="297" y="170"/>
                      <a:pt x="297" y="170"/>
                      <a:pt x="297" y="170"/>
                    </a:cubicBezTo>
                    <a:cubicBezTo>
                      <a:pt x="288" y="170"/>
                      <a:pt x="288" y="170"/>
                      <a:pt x="288" y="170"/>
                    </a:cubicBezTo>
                    <a:cubicBezTo>
                      <a:pt x="288" y="109"/>
                      <a:pt x="288" y="109"/>
                      <a:pt x="288" y="109"/>
                    </a:cubicBezTo>
                    <a:cubicBezTo>
                      <a:pt x="266" y="109"/>
                      <a:pt x="266" y="109"/>
                      <a:pt x="266" y="109"/>
                    </a:cubicBezTo>
                    <a:cubicBezTo>
                      <a:pt x="264" y="109"/>
                      <a:pt x="261" y="110"/>
                      <a:pt x="261" y="113"/>
                    </a:cubicBezTo>
                    <a:cubicBezTo>
                      <a:pt x="261" y="117"/>
                      <a:pt x="264" y="118"/>
                      <a:pt x="266" y="118"/>
                    </a:cubicBezTo>
                    <a:cubicBezTo>
                      <a:pt x="279" y="118"/>
                      <a:pt x="279" y="118"/>
                      <a:pt x="279" y="118"/>
                    </a:cubicBezTo>
                    <a:cubicBezTo>
                      <a:pt x="279" y="170"/>
                      <a:pt x="279" y="170"/>
                      <a:pt x="279" y="170"/>
                    </a:cubicBezTo>
                    <a:cubicBezTo>
                      <a:pt x="266" y="170"/>
                      <a:pt x="266" y="170"/>
                      <a:pt x="266" y="170"/>
                    </a:cubicBezTo>
                    <a:cubicBezTo>
                      <a:pt x="264" y="170"/>
                      <a:pt x="261" y="172"/>
                      <a:pt x="261" y="175"/>
                    </a:cubicBezTo>
                    <a:cubicBezTo>
                      <a:pt x="261" y="178"/>
                      <a:pt x="264" y="179"/>
                      <a:pt x="266" y="179"/>
                    </a:cubicBezTo>
                    <a:cubicBezTo>
                      <a:pt x="302" y="179"/>
                      <a:pt x="302" y="179"/>
                      <a:pt x="302" y="179"/>
                    </a:cubicBezTo>
                    <a:cubicBezTo>
                      <a:pt x="304" y="179"/>
                      <a:pt x="306" y="178"/>
                      <a:pt x="306" y="175"/>
                    </a:cubicBezTo>
                    <a:moveTo>
                      <a:pt x="297" y="279"/>
                    </a:moveTo>
                    <a:cubicBezTo>
                      <a:pt x="270" y="279"/>
                      <a:pt x="270" y="279"/>
                      <a:pt x="270" y="279"/>
                    </a:cubicBezTo>
                    <a:cubicBezTo>
                      <a:pt x="270" y="227"/>
                      <a:pt x="270" y="227"/>
                      <a:pt x="270" y="227"/>
                    </a:cubicBezTo>
                    <a:cubicBezTo>
                      <a:pt x="297" y="227"/>
                      <a:pt x="297" y="227"/>
                      <a:pt x="297" y="227"/>
                    </a:cubicBezTo>
                    <a:lnTo>
                      <a:pt x="297" y="279"/>
                    </a:lnTo>
                    <a:close/>
                    <a:moveTo>
                      <a:pt x="306" y="279"/>
                    </a:moveTo>
                    <a:cubicBezTo>
                      <a:pt x="306" y="227"/>
                      <a:pt x="306" y="227"/>
                      <a:pt x="306" y="227"/>
                    </a:cubicBezTo>
                    <a:cubicBezTo>
                      <a:pt x="306" y="222"/>
                      <a:pt x="302" y="218"/>
                      <a:pt x="297" y="218"/>
                    </a:cubicBezTo>
                    <a:cubicBezTo>
                      <a:pt x="270" y="218"/>
                      <a:pt x="270" y="218"/>
                      <a:pt x="270" y="218"/>
                    </a:cubicBezTo>
                    <a:cubicBezTo>
                      <a:pt x="265" y="218"/>
                      <a:pt x="261" y="222"/>
                      <a:pt x="261" y="227"/>
                    </a:cubicBezTo>
                    <a:cubicBezTo>
                      <a:pt x="261" y="279"/>
                      <a:pt x="261" y="279"/>
                      <a:pt x="261" y="279"/>
                    </a:cubicBezTo>
                    <a:cubicBezTo>
                      <a:pt x="261" y="284"/>
                      <a:pt x="265" y="288"/>
                      <a:pt x="270" y="288"/>
                    </a:cubicBezTo>
                    <a:cubicBezTo>
                      <a:pt x="297" y="288"/>
                      <a:pt x="297" y="288"/>
                      <a:pt x="297" y="288"/>
                    </a:cubicBezTo>
                    <a:cubicBezTo>
                      <a:pt x="302" y="288"/>
                      <a:pt x="306" y="284"/>
                      <a:pt x="306" y="279"/>
                    </a:cubicBezTo>
                    <a:moveTo>
                      <a:pt x="371" y="66"/>
                    </a:moveTo>
                    <a:cubicBezTo>
                      <a:pt x="371" y="43"/>
                      <a:pt x="371" y="43"/>
                      <a:pt x="371" y="43"/>
                    </a:cubicBezTo>
                    <a:cubicBezTo>
                      <a:pt x="371" y="41"/>
                      <a:pt x="370" y="39"/>
                      <a:pt x="367" y="39"/>
                    </a:cubicBezTo>
                    <a:cubicBezTo>
                      <a:pt x="363" y="39"/>
                      <a:pt x="362" y="41"/>
                      <a:pt x="362" y="43"/>
                    </a:cubicBezTo>
                    <a:cubicBezTo>
                      <a:pt x="362" y="62"/>
                      <a:pt x="362" y="62"/>
                      <a:pt x="362" y="62"/>
                    </a:cubicBezTo>
                    <a:cubicBezTo>
                      <a:pt x="354" y="62"/>
                      <a:pt x="354" y="62"/>
                      <a:pt x="354" y="62"/>
                    </a:cubicBezTo>
                    <a:cubicBezTo>
                      <a:pt x="354" y="0"/>
                      <a:pt x="354" y="0"/>
                      <a:pt x="354" y="0"/>
                    </a:cubicBezTo>
                    <a:cubicBezTo>
                      <a:pt x="331" y="0"/>
                      <a:pt x="331" y="0"/>
                      <a:pt x="331" y="0"/>
                    </a:cubicBezTo>
                    <a:cubicBezTo>
                      <a:pt x="329" y="0"/>
                      <a:pt x="327" y="1"/>
                      <a:pt x="327" y="5"/>
                    </a:cubicBezTo>
                    <a:cubicBezTo>
                      <a:pt x="327" y="8"/>
                      <a:pt x="329" y="9"/>
                      <a:pt x="331" y="9"/>
                    </a:cubicBezTo>
                    <a:cubicBezTo>
                      <a:pt x="344" y="9"/>
                      <a:pt x="344" y="9"/>
                      <a:pt x="344" y="9"/>
                    </a:cubicBezTo>
                    <a:cubicBezTo>
                      <a:pt x="344" y="62"/>
                      <a:pt x="344" y="62"/>
                      <a:pt x="344" y="62"/>
                    </a:cubicBezTo>
                    <a:cubicBezTo>
                      <a:pt x="331" y="62"/>
                      <a:pt x="331" y="62"/>
                      <a:pt x="331" y="62"/>
                    </a:cubicBezTo>
                    <a:cubicBezTo>
                      <a:pt x="329" y="62"/>
                      <a:pt x="327" y="63"/>
                      <a:pt x="327" y="66"/>
                    </a:cubicBezTo>
                    <a:cubicBezTo>
                      <a:pt x="327" y="69"/>
                      <a:pt x="329" y="71"/>
                      <a:pt x="331" y="71"/>
                    </a:cubicBezTo>
                    <a:cubicBezTo>
                      <a:pt x="367" y="71"/>
                      <a:pt x="367" y="71"/>
                      <a:pt x="367" y="71"/>
                    </a:cubicBezTo>
                    <a:cubicBezTo>
                      <a:pt x="369" y="71"/>
                      <a:pt x="371" y="69"/>
                      <a:pt x="371" y="66"/>
                    </a:cubicBezTo>
                    <a:moveTo>
                      <a:pt x="362" y="170"/>
                    </a:moveTo>
                    <a:cubicBezTo>
                      <a:pt x="336" y="170"/>
                      <a:pt x="336" y="170"/>
                      <a:pt x="336" y="170"/>
                    </a:cubicBezTo>
                    <a:cubicBezTo>
                      <a:pt x="336" y="118"/>
                      <a:pt x="336" y="118"/>
                      <a:pt x="336" y="118"/>
                    </a:cubicBezTo>
                    <a:cubicBezTo>
                      <a:pt x="362" y="118"/>
                      <a:pt x="362" y="118"/>
                      <a:pt x="362" y="118"/>
                    </a:cubicBezTo>
                    <a:lnTo>
                      <a:pt x="362" y="170"/>
                    </a:lnTo>
                    <a:close/>
                    <a:moveTo>
                      <a:pt x="371" y="170"/>
                    </a:moveTo>
                    <a:cubicBezTo>
                      <a:pt x="371" y="118"/>
                      <a:pt x="371" y="118"/>
                      <a:pt x="371" y="118"/>
                    </a:cubicBezTo>
                    <a:cubicBezTo>
                      <a:pt x="371" y="113"/>
                      <a:pt x="367" y="109"/>
                      <a:pt x="362" y="109"/>
                    </a:cubicBezTo>
                    <a:cubicBezTo>
                      <a:pt x="336" y="109"/>
                      <a:pt x="336" y="109"/>
                      <a:pt x="336" y="109"/>
                    </a:cubicBezTo>
                    <a:cubicBezTo>
                      <a:pt x="331" y="109"/>
                      <a:pt x="327" y="113"/>
                      <a:pt x="327" y="118"/>
                    </a:cubicBezTo>
                    <a:cubicBezTo>
                      <a:pt x="327" y="170"/>
                      <a:pt x="327" y="170"/>
                      <a:pt x="327" y="170"/>
                    </a:cubicBezTo>
                    <a:cubicBezTo>
                      <a:pt x="327" y="175"/>
                      <a:pt x="330" y="179"/>
                      <a:pt x="336" y="179"/>
                    </a:cubicBezTo>
                    <a:cubicBezTo>
                      <a:pt x="362" y="179"/>
                      <a:pt x="362" y="179"/>
                      <a:pt x="362" y="179"/>
                    </a:cubicBezTo>
                    <a:cubicBezTo>
                      <a:pt x="367" y="179"/>
                      <a:pt x="371" y="175"/>
                      <a:pt x="371" y="170"/>
                    </a:cubicBezTo>
                    <a:moveTo>
                      <a:pt x="371" y="284"/>
                    </a:moveTo>
                    <a:cubicBezTo>
                      <a:pt x="371" y="261"/>
                      <a:pt x="371" y="261"/>
                      <a:pt x="371" y="261"/>
                    </a:cubicBezTo>
                    <a:cubicBezTo>
                      <a:pt x="371" y="258"/>
                      <a:pt x="370" y="256"/>
                      <a:pt x="367" y="256"/>
                    </a:cubicBezTo>
                    <a:cubicBezTo>
                      <a:pt x="363" y="256"/>
                      <a:pt x="362" y="258"/>
                      <a:pt x="362" y="261"/>
                    </a:cubicBezTo>
                    <a:cubicBezTo>
                      <a:pt x="362" y="279"/>
                      <a:pt x="362" y="279"/>
                      <a:pt x="362" y="279"/>
                    </a:cubicBezTo>
                    <a:cubicBezTo>
                      <a:pt x="354" y="279"/>
                      <a:pt x="354" y="279"/>
                      <a:pt x="354" y="279"/>
                    </a:cubicBezTo>
                    <a:cubicBezTo>
                      <a:pt x="354" y="218"/>
                      <a:pt x="354" y="218"/>
                      <a:pt x="354" y="218"/>
                    </a:cubicBezTo>
                    <a:cubicBezTo>
                      <a:pt x="331" y="218"/>
                      <a:pt x="331" y="218"/>
                      <a:pt x="331" y="218"/>
                    </a:cubicBezTo>
                    <a:cubicBezTo>
                      <a:pt x="329" y="218"/>
                      <a:pt x="327" y="219"/>
                      <a:pt x="327" y="222"/>
                    </a:cubicBezTo>
                    <a:cubicBezTo>
                      <a:pt x="327" y="225"/>
                      <a:pt x="329" y="227"/>
                      <a:pt x="331" y="227"/>
                    </a:cubicBezTo>
                    <a:cubicBezTo>
                      <a:pt x="344" y="227"/>
                      <a:pt x="344" y="227"/>
                      <a:pt x="344" y="227"/>
                    </a:cubicBezTo>
                    <a:cubicBezTo>
                      <a:pt x="344" y="279"/>
                      <a:pt x="344" y="279"/>
                      <a:pt x="344" y="279"/>
                    </a:cubicBezTo>
                    <a:cubicBezTo>
                      <a:pt x="331" y="279"/>
                      <a:pt x="331" y="279"/>
                      <a:pt x="331" y="279"/>
                    </a:cubicBezTo>
                    <a:cubicBezTo>
                      <a:pt x="329" y="279"/>
                      <a:pt x="327" y="280"/>
                      <a:pt x="327" y="284"/>
                    </a:cubicBezTo>
                    <a:cubicBezTo>
                      <a:pt x="327" y="287"/>
                      <a:pt x="329" y="288"/>
                      <a:pt x="331" y="288"/>
                    </a:cubicBezTo>
                    <a:cubicBezTo>
                      <a:pt x="367" y="288"/>
                      <a:pt x="367" y="288"/>
                      <a:pt x="367" y="288"/>
                    </a:cubicBezTo>
                    <a:cubicBezTo>
                      <a:pt x="369" y="288"/>
                      <a:pt x="371" y="287"/>
                      <a:pt x="371" y="284"/>
                    </a:cubicBezTo>
                    <a:moveTo>
                      <a:pt x="428" y="62"/>
                    </a:moveTo>
                    <a:cubicBezTo>
                      <a:pt x="401" y="62"/>
                      <a:pt x="401" y="62"/>
                      <a:pt x="401" y="62"/>
                    </a:cubicBezTo>
                    <a:cubicBezTo>
                      <a:pt x="401" y="9"/>
                      <a:pt x="401" y="9"/>
                      <a:pt x="401" y="9"/>
                    </a:cubicBezTo>
                    <a:cubicBezTo>
                      <a:pt x="428" y="9"/>
                      <a:pt x="428" y="9"/>
                      <a:pt x="428" y="9"/>
                    </a:cubicBezTo>
                    <a:lnTo>
                      <a:pt x="428" y="62"/>
                    </a:lnTo>
                    <a:close/>
                    <a:moveTo>
                      <a:pt x="437" y="62"/>
                    </a:moveTo>
                    <a:cubicBezTo>
                      <a:pt x="437" y="9"/>
                      <a:pt x="437" y="9"/>
                      <a:pt x="437" y="9"/>
                    </a:cubicBezTo>
                    <a:cubicBezTo>
                      <a:pt x="437" y="4"/>
                      <a:pt x="433" y="0"/>
                      <a:pt x="428" y="0"/>
                    </a:cubicBezTo>
                    <a:cubicBezTo>
                      <a:pt x="401" y="0"/>
                      <a:pt x="401" y="0"/>
                      <a:pt x="401" y="0"/>
                    </a:cubicBezTo>
                    <a:cubicBezTo>
                      <a:pt x="396" y="0"/>
                      <a:pt x="392" y="4"/>
                      <a:pt x="392" y="9"/>
                    </a:cubicBezTo>
                    <a:cubicBezTo>
                      <a:pt x="392" y="62"/>
                      <a:pt x="392" y="62"/>
                      <a:pt x="392" y="62"/>
                    </a:cubicBezTo>
                    <a:cubicBezTo>
                      <a:pt x="392" y="67"/>
                      <a:pt x="396" y="71"/>
                      <a:pt x="401" y="71"/>
                    </a:cubicBezTo>
                    <a:cubicBezTo>
                      <a:pt x="428" y="71"/>
                      <a:pt x="428" y="71"/>
                      <a:pt x="428" y="71"/>
                    </a:cubicBezTo>
                    <a:cubicBezTo>
                      <a:pt x="433" y="71"/>
                      <a:pt x="437" y="67"/>
                      <a:pt x="437" y="62"/>
                    </a:cubicBezTo>
                    <a:moveTo>
                      <a:pt x="428" y="170"/>
                    </a:moveTo>
                    <a:cubicBezTo>
                      <a:pt x="401" y="170"/>
                      <a:pt x="401" y="170"/>
                      <a:pt x="401" y="170"/>
                    </a:cubicBezTo>
                    <a:cubicBezTo>
                      <a:pt x="401" y="118"/>
                      <a:pt x="401" y="118"/>
                      <a:pt x="401" y="118"/>
                    </a:cubicBezTo>
                    <a:cubicBezTo>
                      <a:pt x="428" y="118"/>
                      <a:pt x="428" y="118"/>
                      <a:pt x="428" y="118"/>
                    </a:cubicBezTo>
                    <a:lnTo>
                      <a:pt x="428" y="170"/>
                    </a:lnTo>
                    <a:close/>
                    <a:moveTo>
                      <a:pt x="437" y="170"/>
                    </a:moveTo>
                    <a:cubicBezTo>
                      <a:pt x="437" y="118"/>
                      <a:pt x="437" y="118"/>
                      <a:pt x="437" y="118"/>
                    </a:cubicBezTo>
                    <a:cubicBezTo>
                      <a:pt x="437" y="113"/>
                      <a:pt x="433" y="109"/>
                      <a:pt x="428" y="109"/>
                    </a:cubicBezTo>
                    <a:cubicBezTo>
                      <a:pt x="401" y="109"/>
                      <a:pt x="401" y="109"/>
                      <a:pt x="401" y="109"/>
                    </a:cubicBezTo>
                    <a:cubicBezTo>
                      <a:pt x="396" y="109"/>
                      <a:pt x="392" y="113"/>
                      <a:pt x="392" y="118"/>
                    </a:cubicBezTo>
                    <a:cubicBezTo>
                      <a:pt x="392" y="170"/>
                      <a:pt x="392" y="170"/>
                      <a:pt x="392" y="170"/>
                    </a:cubicBezTo>
                    <a:cubicBezTo>
                      <a:pt x="392" y="175"/>
                      <a:pt x="396" y="179"/>
                      <a:pt x="401" y="179"/>
                    </a:cubicBezTo>
                    <a:cubicBezTo>
                      <a:pt x="428" y="179"/>
                      <a:pt x="428" y="179"/>
                      <a:pt x="428" y="179"/>
                    </a:cubicBezTo>
                    <a:cubicBezTo>
                      <a:pt x="433" y="179"/>
                      <a:pt x="437" y="175"/>
                      <a:pt x="437" y="170"/>
                    </a:cubicBezTo>
                    <a:moveTo>
                      <a:pt x="437" y="284"/>
                    </a:moveTo>
                    <a:cubicBezTo>
                      <a:pt x="437" y="261"/>
                      <a:pt x="437" y="261"/>
                      <a:pt x="437" y="261"/>
                    </a:cubicBezTo>
                    <a:cubicBezTo>
                      <a:pt x="437" y="258"/>
                      <a:pt x="435" y="256"/>
                      <a:pt x="432" y="256"/>
                    </a:cubicBezTo>
                    <a:cubicBezTo>
                      <a:pt x="429" y="256"/>
                      <a:pt x="428" y="258"/>
                      <a:pt x="428" y="261"/>
                    </a:cubicBezTo>
                    <a:cubicBezTo>
                      <a:pt x="428" y="279"/>
                      <a:pt x="428" y="279"/>
                      <a:pt x="428" y="279"/>
                    </a:cubicBezTo>
                    <a:cubicBezTo>
                      <a:pt x="419" y="279"/>
                      <a:pt x="419" y="279"/>
                      <a:pt x="419" y="279"/>
                    </a:cubicBezTo>
                    <a:cubicBezTo>
                      <a:pt x="419" y="218"/>
                      <a:pt x="419" y="218"/>
                      <a:pt x="419" y="218"/>
                    </a:cubicBezTo>
                    <a:cubicBezTo>
                      <a:pt x="396" y="218"/>
                      <a:pt x="396" y="218"/>
                      <a:pt x="396" y="218"/>
                    </a:cubicBezTo>
                    <a:cubicBezTo>
                      <a:pt x="394" y="218"/>
                      <a:pt x="392" y="219"/>
                      <a:pt x="392" y="222"/>
                    </a:cubicBezTo>
                    <a:cubicBezTo>
                      <a:pt x="392" y="225"/>
                      <a:pt x="394" y="227"/>
                      <a:pt x="396" y="227"/>
                    </a:cubicBezTo>
                    <a:cubicBezTo>
                      <a:pt x="410" y="227"/>
                      <a:pt x="410" y="227"/>
                      <a:pt x="410" y="227"/>
                    </a:cubicBezTo>
                    <a:cubicBezTo>
                      <a:pt x="410" y="279"/>
                      <a:pt x="410" y="279"/>
                      <a:pt x="410" y="279"/>
                    </a:cubicBezTo>
                    <a:cubicBezTo>
                      <a:pt x="396" y="279"/>
                      <a:pt x="396" y="279"/>
                      <a:pt x="396" y="279"/>
                    </a:cubicBezTo>
                    <a:cubicBezTo>
                      <a:pt x="394" y="279"/>
                      <a:pt x="392" y="280"/>
                      <a:pt x="392" y="284"/>
                    </a:cubicBezTo>
                    <a:cubicBezTo>
                      <a:pt x="392" y="287"/>
                      <a:pt x="394" y="288"/>
                      <a:pt x="396" y="288"/>
                    </a:cubicBezTo>
                    <a:cubicBezTo>
                      <a:pt x="432" y="288"/>
                      <a:pt x="432" y="288"/>
                      <a:pt x="432" y="288"/>
                    </a:cubicBezTo>
                    <a:cubicBezTo>
                      <a:pt x="434" y="288"/>
                      <a:pt x="437" y="287"/>
                      <a:pt x="437" y="284"/>
                    </a:cubicBezTo>
                    <a:moveTo>
                      <a:pt x="502" y="66"/>
                    </a:moveTo>
                    <a:cubicBezTo>
                      <a:pt x="502" y="43"/>
                      <a:pt x="502" y="43"/>
                      <a:pt x="502" y="43"/>
                    </a:cubicBezTo>
                    <a:cubicBezTo>
                      <a:pt x="502" y="41"/>
                      <a:pt x="501" y="39"/>
                      <a:pt x="497" y="39"/>
                    </a:cubicBezTo>
                    <a:cubicBezTo>
                      <a:pt x="494" y="39"/>
                      <a:pt x="493" y="41"/>
                      <a:pt x="493" y="43"/>
                    </a:cubicBezTo>
                    <a:cubicBezTo>
                      <a:pt x="493" y="62"/>
                      <a:pt x="493" y="62"/>
                      <a:pt x="493" y="62"/>
                    </a:cubicBezTo>
                    <a:cubicBezTo>
                      <a:pt x="484" y="62"/>
                      <a:pt x="484" y="62"/>
                      <a:pt x="484" y="62"/>
                    </a:cubicBezTo>
                    <a:cubicBezTo>
                      <a:pt x="484" y="0"/>
                      <a:pt x="484" y="0"/>
                      <a:pt x="484" y="0"/>
                    </a:cubicBezTo>
                    <a:cubicBezTo>
                      <a:pt x="462" y="0"/>
                      <a:pt x="462" y="0"/>
                      <a:pt x="462" y="0"/>
                    </a:cubicBezTo>
                    <a:cubicBezTo>
                      <a:pt x="459" y="0"/>
                      <a:pt x="457" y="1"/>
                      <a:pt x="457" y="5"/>
                    </a:cubicBezTo>
                    <a:cubicBezTo>
                      <a:pt x="457" y="8"/>
                      <a:pt x="459" y="9"/>
                      <a:pt x="462" y="9"/>
                    </a:cubicBezTo>
                    <a:cubicBezTo>
                      <a:pt x="475" y="9"/>
                      <a:pt x="475" y="9"/>
                      <a:pt x="475" y="9"/>
                    </a:cubicBezTo>
                    <a:cubicBezTo>
                      <a:pt x="475" y="62"/>
                      <a:pt x="475" y="62"/>
                      <a:pt x="475" y="62"/>
                    </a:cubicBezTo>
                    <a:cubicBezTo>
                      <a:pt x="462" y="62"/>
                      <a:pt x="462" y="62"/>
                      <a:pt x="462" y="62"/>
                    </a:cubicBezTo>
                    <a:cubicBezTo>
                      <a:pt x="459" y="62"/>
                      <a:pt x="457" y="63"/>
                      <a:pt x="457" y="66"/>
                    </a:cubicBezTo>
                    <a:cubicBezTo>
                      <a:pt x="457" y="69"/>
                      <a:pt x="459" y="71"/>
                      <a:pt x="462" y="71"/>
                    </a:cubicBezTo>
                    <a:cubicBezTo>
                      <a:pt x="497" y="71"/>
                      <a:pt x="497" y="71"/>
                      <a:pt x="497" y="71"/>
                    </a:cubicBezTo>
                    <a:cubicBezTo>
                      <a:pt x="500" y="71"/>
                      <a:pt x="502" y="69"/>
                      <a:pt x="502" y="66"/>
                    </a:cubicBezTo>
                    <a:moveTo>
                      <a:pt x="502" y="175"/>
                    </a:moveTo>
                    <a:cubicBezTo>
                      <a:pt x="502" y="152"/>
                      <a:pt x="502" y="152"/>
                      <a:pt x="502" y="152"/>
                    </a:cubicBezTo>
                    <a:cubicBezTo>
                      <a:pt x="502" y="149"/>
                      <a:pt x="501" y="147"/>
                      <a:pt x="497" y="147"/>
                    </a:cubicBezTo>
                    <a:cubicBezTo>
                      <a:pt x="494" y="147"/>
                      <a:pt x="493" y="149"/>
                      <a:pt x="493" y="152"/>
                    </a:cubicBezTo>
                    <a:cubicBezTo>
                      <a:pt x="493" y="170"/>
                      <a:pt x="493" y="170"/>
                      <a:pt x="493" y="170"/>
                    </a:cubicBezTo>
                    <a:cubicBezTo>
                      <a:pt x="484" y="170"/>
                      <a:pt x="484" y="170"/>
                      <a:pt x="484" y="170"/>
                    </a:cubicBezTo>
                    <a:cubicBezTo>
                      <a:pt x="484" y="109"/>
                      <a:pt x="484" y="109"/>
                      <a:pt x="484" y="109"/>
                    </a:cubicBezTo>
                    <a:cubicBezTo>
                      <a:pt x="462" y="109"/>
                      <a:pt x="462" y="109"/>
                      <a:pt x="462" y="109"/>
                    </a:cubicBezTo>
                    <a:cubicBezTo>
                      <a:pt x="459" y="109"/>
                      <a:pt x="457" y="110"/>
                      <a:pt x="457" y="113"/>
                    </a:cubicBezTo>
                    <a:cubicBezTo>
                      <a:pt x="457" y="117"/>
                      <a:pt x="459" y="118"/>
                      <a:pt x="462" y="118"/>
                    </a:cubicBezTo>
                    <a:cubicBezTo>
                      <a:pt x="475" y="118"/>
                      <a:pt x="475" y="118"/>
                      <a:pt x="475" y="118"/>
                    </a:cubicBezTo>
                    <a:cubicBezTo>
                      <a:pt x="475" y="170"/>
                      <a:pt x="475" y="170"/>
                      <a:pt x="475" y="170"/>
                    </a:cubicBezTo>
                    <a:cubicBezTo>
                      <a:pt x="462" y="170"/>
                      <a:pt x="462" y="170"/>
                      <a:pt x="462" y="170"/>
                    </a:cubicBezTo>
                    <a:cubicBezTo>
                      <a:pt x="459" y="170"/>
                      <a:pt x="457" y="172"/>
                      <a:pt x="457" y="175"/>
                    </a:cubicBezTo>
                    <a:cubicBezTo>
                      <a:pt x="457" y="178"/>
                      <a:pt x="459" y="179"/>
                      <a:pt x="462" y="179"/>
                    </a:cubicBezTo>
                    <a:cubicBezTo>
                      <a:pt x="497" y="179"/>
                      <a:pt x="497" y="179"/>
                      <a:pt x="497" y="179"/>
                    </a:cubicBezTo>
                    <a:cubicBezTo>
                      <a:pt x="500" y="179"/>
                      <a:pt x="502" y="178"/>
                      <a:pt x="502" y="175"/>
                    </a:cubicBezTo>
                    <a:moveTo>
                      <a:pt x="493" y="279"/>
                    </a:moveTo>
                    <a:cubicBezTo>
                      <a:pt x="466" y="279"/>
                      <a:pt x="466" y="279"/>
                      <a:pt x="466" y="279"/>
                    </a:cubicBezTo>
                    <a:cubicBezTo>
                      <a:pt x="466" y="227"/>
                      <a:pt x="466" y="227"/>
                      <a:pt x="466" y="227"/>
                    </a:cubicBezTo>
                    <a:cubicBezTo>
                      <a:pt x="493" y="227"/>
                      <a:pt x="493" y="227"/>
                      <a:pt x="493" y="227"/>
                    </a:cubicBezTo>
                    <a:lnTo>
                      <a:pt x="493" y="279"/>
                    </a:lnTo>
                    <a:close/>
                    <a:moveTo>
                      <a:pt x="502" y="279"/>
                    </a:moveTo>
                    <a:cubicBezTo>
                      <a:pt x="502" y="227"/>
                      <a:pt x="502" y="227"/>
                      <a:pt x="502" y="227"/>
                    </a:cubicBezTo>
                    <a:cubicBezTo>
                      <a:pt x="502" y="222"/>
                      <a:pt x="498" y="218"/>
                      <a:pt x="493" y="218"/>
                    </a:cubicBezTo>
                    <a:cubicBezTo>
                      <a:pt x="466" y="218"/>
                      <a:pt x="466" y="218"/>
                      <a:pt x="466" y="218"/>
                    </a:cubicBezTo>
                    <a:cubicBezTo>
                      <a:pt x="461" y="218"/>
                      <a:pt x="457" y="222"/>
                      <a:pt x="457" y="227"/>
                    </a:cubicBezTo>
                    <a:cubicBezTo>
                      <a:pt x="457" y="279"/>
                      <a:pt x="457" y="279"/>
                      <a:pt x="457" y="279"/>
                    </a:cubicBezTo>
                    <a:cubicBezTo>
                      <a:pt x="457" y="284"/>
                      <a:pt x="461" y="288"/>
                      <a:pt x="466" y="288"/>
                    </a:cubicBezTo>
                    <a:cubicBezTo>
                      <a:pt x="493" y="288"/>
                      <a:pt x="493" y="288"/>
                      <a:pt x="493" y="288"/>
                    </a:cubicBezTo>
                    <a:cubicBezTo>
                      <a:pt x="498" y="288"/>
                      <a:pt x="502" y="284"/>
                      <a:pt x="502" y="279"/>
                    </a:cubicBezTo>
                    <a:moveTo>
                      <a:pt x="567" y="66"/>
                    </a:moveTo>
                    <a:cubicBezTo>
                      <a:pt x="567" y="43"/>
                      <a:pt x="567" y="43"/>
                      <a:pt x="567" y="43"/>
                    </a:cubicBezTo>
                    <a:cubicBezTo>
                      <a:pt x="567" y="41"/>
                      <a:pt x="566" y="39"/>
                      <a:pt x="563" y="39"/>
                    </a:cubicBezTo>
                    <a:cubicBezTo>
                      <a:pt x="559" y="39"/>
                      <a:pt x="558" y="41"/>
                      <a:pt x="558" y="43"/>
                    </a:cubicBezTo>
                    <a:cubicBezTo>
                      <a:pt x="558" y="62"/>
                      <a:pt x="558" y="62"/>
                      <a:pt x="558" y="62"/>
                    </a:cubicBezTo>
                    <a:cubicBezTo>
                      <a:pt x="549" y="62"/>
                      <a:pt x="549" y="62"/>
                      <a:pt x="549" y="62"/>
                    </a:cubicBezTo>
                    <a:cubicBezTo>
                      <a:pt x="549" y="0"/>
                      <a:pt x="549" y="0"/>
                      <a:pt x="549" y="0"/>
                    </a:cubicBezTo>
                    <a:cubicBezTo>
                      <a:pt x="527" y="0"/>
                      <a:pt x="527" y="0"/>
                      <a:pt x="527" y="0"/>
                    </a:cubicBezTo>
                    <a:cubicBezTo>
                      <a:pt x="524" y="0"/>
                      <a:pt x="522" y="1"/>
                      <a:pt x="522" y="5"/>
                    </a:cubicBezTo>
                    <a:cubicBezTo>
                      <a:pt x="522" y="8"/>
                      <a:pt x="524" y="9"/>
                      <a:pt x="527" y="9"/>
                    </a:cubicBezTo>
                    <a:cubicBezTo>
                      <a:pt x="540" y="9"/>
                      <a:pt x="540" y="9"/>
                      <a:pt x="540" y="9"/>
                    </a:cubicBezTo>
                    <a:cubicBezTo>
                      <a:pt x="540" y="62"/>
                      <a:pt x="540" y="62"/>
                      <a:pt x="540" y="62"/>
                    </a:cubicBezTo>
                    <a:cubicBezTo>
                      <a:pt x="527" y="62"/>
                      <a:pt x="527" y="62"/>
                      <a:pt x="527" y="62"/>
                    </a:cubicBezTo>
                    <a:cubicBezTo>
                      <a:pt x="524" y="62"/>
                      <a:pt x="522" y="63"/>
                      <a:pt x="522" y="66"/>
                    </a:cubicBezTo>
                    <a:cubicBezTo>
                      <a:pt x="522" y="69"/>
                      <a:pt x="524" y="71"/>
                      <a:pt x="527" y="71"/>
                    </a:cubicBezTo>
                    <a:cubicBezTo>
                      <a:pt x="563" y="71"/>
                      <a:pt x="563" y="71"/>
                      <a:pt x="563" y="71"/>
                    </a:cubicBezTo>
                    <a:cubicBezTo>
                      <a:pt x="565" y="71"/>
                      <a:pt x="567" y="69"/>
                      <a:pt x="567" y="66"/>
                    </a:cubicBezTo>
                    <a:moveTo>
                      <a:pt x="558" y="170"/>
                    </a:moveTo>
                    <a:cubicBezTo>
                      <a:pt x="531" y="170"/>
                      <a:pt x="531" y="170"/>
                      <a:pt x="531" y="170"/>
                    </a:cubicBezTo>
                    <a:cubicBezTo>
                      <a:pt x="531" y="118"/>
                      <a:pt x="531" y="118"/>
                      <a:pt x="531" y="118"/>
                    </a:cubicBezTo>
                    <a:cubicBezTo>
                      <a:pt x="558" y="118"/>
                      <a:pt x="558" y="118"/>
                      <a:pt x="558" y="118"/>
                    </a:cubicBezTo>
                    <a:lnTo>
                      <a:pt x="558" y="170"/>
                    </a:lnTo>
                    <a:close/>
                    <a:moveTo>
                      <a:pt x="567" y="170"/>
                    </a:moveTo>
                    <a:cubicBezTo>
                      <a:pt x="567" y="118"/>
                      <a:pt x="567" y="118"/>
                      <a:pt x="567" y="118"/>
                    </a:cubicBezTo>
                    <a:cubicBezTo>
                      <a:pt x="567" y="113"/>
                      <a:pt x="563" y="109"/>
                      <a:pt x="558" y="109"/>
                    </a:cubicBezTo>
                    <a:cubicBezTo>
                      <a:pt x="531" y="109"/>
                      <a:pt x="531" y="109"/>
                      <a:pt x="531" y="109"/>
                    </a:cubicBezTo>
                    <a:cubicBezTo>
                      <a:pt x="526" y="109"/>
                      <a:pt x="522" y="113"/>
                      <a:pt x="522" y="118"/>
                    </a:cubicBezTo>
                    <a:cubicBezTo>
                      <a:pt x="522" y="170"/>
                      <a:pt x="522" y="170"/>
                      <a:pt x="522" y="170"/>
                    </a:cubicBezTo>
                    <a:cubicBezTo>
                      <a:pt x="522" y="175"/>
                      <a:pt x="526" y="179"/>
                      <a:pt x="531" y="179"/>
                    </a:cubicBezTo>
                    <a:cubicBezTo>
                      <a:pt x="558" y="179"/>
                      <a:pt x="558" y="179"/>
                      <a:pt x="558" y="179"/>
                    </a:cubicBezTo>
                    <a:cubicBezTo>
                      <a:pt x="563" y="179"/>
                      <a:pt x="567" y="175"/>
                      <a:pt x="567" y="170"/>
                    </a:cubicBezTo>
                    <a:moveTo>
                      <a:pt x="567" y="284"/>
                    </a:moveTo>
                    <a:cubicBezTo>
                      <a:pt x="567" y="261"/>
                      <a:pt x="567" y="261"/>
                      <a:pt x="567" y="261"/>
                    </a:cubicBezTo>
                    <a:cubicBezTo>
                      <a:pt x="567" y="258"/>
                      <a:pt x="566" y="256"/>
                      <a:pt x="563" y="256"/>
                    </a:cubicBezTo>
                    <a:cubicBezTo>
                      <a:pt x="559" y="256"/>
                      <a:pt x="558" y="258"/>
                      <a:pt x="558" y="261"/>
                    </a:cubicBezTo>
                    <a:cubicBezTo>
                      <a:pt x="558" y="279"/>
                      <a:pt x="558" y="279"/>
                      <a:pt x="558" y="279"/>
                    </a:cubicBezTo>
                    <a:cubicBezTo>
                      <a:pt x="549" y="279"/>
                      <a:pt x="549" y="279"/>
                      <a:pt x="549" y="279"/>
                    </a:cubicBezTo>
                    <a:cubicBezTo>
                      <a:pt x="549" y="218"/>
                      <a:pt x="549" y="218"/>
                      <a:pt x="549" y="218"/>
                    </a:cubicBezTo>
                    <a:cubicBezTo>
                      <a:pt x="527" y="218"/>
                      <a:pt x="527" y="218"/>
                      <a:pt x="527" y="218"/>
                    </a:cubicBezTo>
                    <a:cubicBezTo>
                      <a:pt x="524" y="218"/>
                      <a:pt x="522" y="219"/>
                      <a:pt x="522" y="222"/>
                    </a:cubicBezTo>
                    <a:cubicBezTo>
                      <a:pt x="522" y="225"/>
                      <a:pt x="524" y="227"/>
                      <a:pt x="527" y="227"/>
                    </a:cubicBezTo>
                    <a:cubicBezTo>
                      <a:pt x="540" y="227"/>
                      <a:pt x="540" y="227"/>
                      <a:pt x="540" y="227"/>
                    </a:cubicBezTo>
                    <a:cubicBezTo>
                      <a:pt x="540" y="279"/>
                      <a:pt x="540" y="279"/>
                      <a:pt x="540" y="279"/>
                    </a:cubicBezTo>
                    <a:cubicBezTo>
                      <a:pt x="527" y="279"/>
                      <a:pt x="527" y="279"/>
                      <a:pt x="527" y="279"/>
                    </a:cubicBezTo>
                    <a:cubicBezTo>
                      <a:pt x="524" y="279"/>
                      <a:pt x="522" y="280"/>
                      <a:pt x="522" y="284"/>
                    </a:cubicBezTo>
                    <a:cubicBezTo>
                      <a:pt x="522" y="287"/>
                      <a:pt x="524" y="288"/>
                      <a:pt x="527" y="288"/>
                    </a:cubicBezTo>
                    <a:cubicBezTo>
                      <a:pt x="563" y="288"/>
                      <a:pt x="563" y="288"/>
                      <a:pt x="563" y="288"/>
                    </a:cubicBezTo>
                    <a:cubicBezTo>
                      <a:pt x="565" y="288"/>
                      <a:pt x="567" y="287"/>
                      <a:pt x="567" y="28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FFFFFF"/>
                  </a:solidFill>
                  <a:effectLst/>
                  <a:uLnTx/>
                  <a:uFillTx/>
                  <a:latin typeface="Segoe UI"/>
                  <a:ea typeface="+mn-ea"/>
                  <a:cs typeface="+mn-cs"/>
                </a:endParaRPr>
              </a:p>
            </p:txBody>
          </p:sp>
          <p:pic>
            <p:nvPicPr>
              <p:cNvPr id="262" name="Picture 261"/>
              <p:cNvPicPr>
                <a:picLocks noChangeAspect="1"/>
              </p:cNvPicPr>
              <p:nvPr/>
            </p:nvPicPr>
            <p:blipFill>
              <a:blip r:embed="rId3"/>
              <a:stretch>
                <a:fillRect/>
              </a:stretch>
            </p:blipFill>
            <p:spPr>
              <a:xfrm>
                <a:off x="1127043" y="4946998"/>
                <a:ext cx="1908800" cy="1303013"/>
              </a:xfrm>
              <a:prstGeom prst="rect">
                <a:avLst/>
              </a:prstGeom>
            </p:spPr>
          </p:pic>
          <p:grpSp>
            <p:nvGrpSpPr>
              <p:cNvPr id="263" name="Group 57"/>
              <p:cNvGrpSpPr>
                <a:grpSpLocks noChangeAspect="1"/>
              </p:cNvGrpSpPr>
              <p:nvPr/>
            </p:nvGrpSpPr>
            <p:grpSpPr bwMode="auto">
              <a:xfrm>
                <a:off x="1792022" y="5526088"/>
                <a:ext cx="1527175" cy="865187"/>
                <a:chOff x="1195" y="3481"/>
                <a:chExt cx="962" cy="545"/>
              </a:xfrm>
            </p:grpSpPr>
            <p:sp>
              <p:nvSpPr>
                <p:cNvPr id="264" name="AutoShape 56"/>
                <p:cNvSpPr>
                  <a:spLocks noChangeAspect="1" noChangeArrowheads="1" noTextEdit="1"/>
                </p:cNvSpPr>
                <p:nvPr/>
              </p:nvSpPr>
              <p:spPr bwMode="auto">
                <a:xfrm>
                  <a:off x="1195" y="3481"/>
                  <a:ext cx="962" cy="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FFFFFF"/>
                    </a:solidFill>
                    <a:effectLst/>
                    <a:uLnTx/>
                    <a:uFillTx/>
                    <a:latin typeface="Segoe UI"/>
                    <a:ea typeface="+mn-ea"/>
                    <a:cs typeface="+mn-cs"/>
                  </a:endParaRPr>
                </a:p>
              </p:txBody>
            </p:sp>
            <p:sp>
              <p:nvSpPr>
                <p:cNvPr id="265" name="Rectangle 58"/>
                <p:cNvSpPr>
                  <a:spLocks noChangeArrowheads="1"/>
                </p:cNvSpPr>
                <p:nvPr/>
              </p:nvSpPr>
              <p:spPr bwMode="auto">
                <a:xfrm>
                  <a:off x="1315" y="3475"/>
                  <a:ext cx="733" cy="507"/>
                </a:xfrm>
                <a:prstGeom prst="rect">
                  <a:avLst/>
                </a:prstGeom>
                <a:solidFill>
                  <a:srgbClr val="00B2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FFFFFF"/>
                    </a:solidFill>
                    <a:effectLst/>
                    <a:uLnTx/>
                    <a:uFillTx/>
                    <a:latin typeface="Segoe UI"/>
                    <a:ea typeface="+mn-ea"/>
                    <a:cs typeface="+mn-cs"/>
                  </a:endParaRPr>
                </a:p>
              </p:txBody>
            </p:sp>
            <p:sp>
              <p:nvSpPr>
                <p:cNvPr id="266" name="Oval 59"/>
                <p:cNvSpPr>
                  <a:spLocks noChangeArrowheads="1"/>
                </p:cNvSpPr>
                <p:nvPr/>
              </p:nvSpPr>
              <p:spPr bwMode="auto">
                <a:xfrm>
                  <a:off x="1679" y="3486"/>
                  <a:ext cx="11" cy="17"/>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FFFFFF"/>
                    </a:solidFill>
                    <a:effectLst/>
                    <a:uLnTx/>
                    <a:uFillTx/>
                    <a:latin typeface="Segoe UI"/>
                    <a:ea typeface="+mn-ea"/>
                    <a:cs typeface="+mn-cs"/>
                  </a:endParaRPr>
                </a:p>
              </p:txBody>
            </p:sp>
            <p:sp>
              <p:nvSpPr>
                <p:cNvPr id="267" name="Rectangle 60"/>
                <p:cNvSpPr>
                  <a:spLocks noChangeArrowheads="1"/>
                </p:cNvSpPr>
                <p:nvPr/>
              </p:nvSpPr>
              <p:spPr bwMode="auto">
                <a:xfrm>
                  <a:off x="1342" y="3514"/>
                  <a:ext cx="685" cy="446"/>
                </a:xfrm>
                <a:prstGeom prst="rect">
                  <a:avLst/>
                </a:prstGeom>
                <a:solidFill>
                  <a:srgbClr val="3C3C3C">
                    <a:lumMod val="40000"/>
                    <a:lumOff val="6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FFFFFF"/>
                    </a:solidFill>
                    <a:effectLst/>
                    <a:uLnTx/>
                    <a:uFillTx/>
                    <a:latin typeface="Segoe UI"/>
                    <a:ea typeface="+mn-ea"/>
                    <a:cs typeface="+mn-cs"/>
                  </a:endParaRPr>
                </a:p>
              </p:txBody>
            </p:sp>
            <p:sp>
              <p:nvSpPr>
                <p:cNvPr id="268" name="Freeform 61"/>
                <p:cNvSpPr>
                  <a:spLocks/>
                </p:cNvSpPr>
                <p:nvPr/>
              </p:nvSpPr>
              <p:spPr bwMode="auto">
                <a:xfrm>
                  <a:off x="1201" y="3987"/>
                  <a:ext cx="951" cy="39"/>
                </a:xfrm>
                <a:custGeom>
                  <a:avLst/>
                  <a:gdLst>
                    <a:gd name="T0" fmla="*/ 0 w 175"/>
                    <a:gd name="T1" fmla="*/ 0 h 7"/>
                    <a:gd name="T2" fmla="*/ 0 w 175"/>
                    <a:gd name="T3" fmla="*/ 1 h 7"/>
                    <a:gd name="T4" fmla="*/ 7 w 175"/>
                    <a:gd name="T5" fmla="*/ 7 h 7"/>
                    <a:gd name="T6" fmla="*/ 168 w 175"/>
                    <a:gd name="T7" fmla="*/ 7 h 7"/>
                    <a:gd name="T8" fmla="*/ 175 w 175"/>
                    <a:gd name="T9" fmla="*/ 1 h 7"/>
                    <a:gd name="T10" fmla="*/ 175 w 175"/>
                    <a:gd name="T11" fmla="*/ 0 h 7"/>
                    <a:gd name="T12" fmla="*/ 0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0" y="0"/>
                      </a:moveTo>
                      <a:cubicBezTo>
                        <a:pt x="0" y="1"/>
                        <a:pt x="0" y="1"/>
                        <a:pt x="0" y="1"/>
                      </a:cubicBezTo>
                      <a:cubicBezTo>
                        <a:pt x="0" y="4"/>
                        <a:pt x="3" y="7"/>
                        <a:pt x="7" y="7"/>
                      </a:cubicBezTo>
                      <a:cubicBezTo>
                        <a:pt x="168" y="7"/>
                        <a:pt x="168" y="7"/>
                        <a:pt x="168" y="7"/>
                      </a:cubicBezTo>
                      <a:cubicBezTo>
                        <a:pt x="172" y="7"/>
                        <a:pt x="175" y="4"/>
                        <a:pt x="175" y="1"/>
                      </a:cubicBezTo>
                      <a:cubicBezTo>
                        <a:pt x="175" y="0"/>
                        <a:pt x="175" y="0"/>
                        <a:pt x="175" y="0"/>
                      </a:cubicBezTo>
                      <a:lnTo>
                        <a:pt x="0" y="0"/>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FFFFFF"/>
                    </a:solidFill>
                    <a:effectLst/>
                    <a:uLnTx/>
                    <a:uFillTx/>
                    <a:latin typeface="Segoe UI"/>
                    <a:ea typeface="+mn-ea"/>
                    <a:cs typeface="+mn-cs"/>
                  </a:endParaRPr>
                </a:p>
              </p:txBody>
            </p:sp>
          </p:grpSp>
        </p:grpSp>
      </p:grpSp>
      <p:sp>
        <p:nvSpPr>
          <p:cNvPr id="16" name="Freeform 20"/>
          <p:cNvSpPr/>
          <p:nvPr/>
        </p:nvSpPr>
        <p:spPr bwMode="auto">
          <a:xfrm>
            <a:off x="-2662988" y="485"/>
            <a:ext cx="14854124" cy="6857029"/>
          </a:xfrm>
          <a:custGeom>
            <a:avLst/>
            <a:gdLst>
              <a:gd name="connsiteX0" fmla="*/ 1457721 w 8182218"/>
              <a:gd name="connsiteY0" fmla="*/ 0 h 6858002"/>
              <a:gd name="connsiteX1" fmla="*/ 4044813 w 8182218"/>
              <a:gd name="connsiteY1" fmla="*/ 0 h 6858002"/>
              <a:gd name="connsiteX2" fmla="*/ 5476196 w 8182218"/>
              <a:gd name="connsiteY2" fmla="*/ 0 h 6858002"/>
              <a:gd name="connsiteX3" fmla="*/ 8182218 w 8182218"/>
              <a:gd name="connsiteY3" fmla="*/ 0 h 6858002"/>
              <a:gd name="connsiteX4" fmla="*/ 8182218 w 8182218"/>
              <a:gd name="connsiteY4" fmla="*/ 6858002 h 6858002"/>
              <a:gd name="connsiteX5" fmla="*/ 5476196 w 8182218"/>
              <a:gd name="connsiteY5" fmla="*/ 6858002 h 6858002"/>
              <a:gd name="connsiteX6" fmla="*/ 4044813 w 8182218"/>
              <a:gd name="connsiteY6" fmla="*/ 6858002 h 6858002"/>
              <a:gd name="connsiteX7" fmla="*/ 0 w 8182218"/>
              <a:gd name="connsiteY7" fmla="*/ 6858002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82218" h="6858002">
                <a:moveTo>
                  <a:pt x="1457721" y="0"/>
                </a:moveTo>
                <a:lnTo>
                  <a:pt x="4044813" y="0"/>
                </a:lnTo>
                <a:lnTo>
                  <a:pt x="5476196" y="0"/>
                </a:lnTo>
                <a:lnTo>
                  <a:pt x="8182218" y="0"/>
                </a:lnTo>
                <a:lnTo>
                  <a:pt x="8182218" y="6858002"/>
                </a:lnTo>
                <a:lnTo>
                  <a:pt x="5476196" y="6858002"/>
                </a:lnTo>
                <a:lnTo>
                  <a:pt x="4044813" y="6858002"/>
                </a:lnTo>
                <a:lnTo>
                  <a:pt x="0" y="6858002"/>
                </a:ln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6" tIns="146245" rIns="182806" bIns="146245" numCol="1" spcCol="0" rtlCol="0" fromWordArt="0" anchor="t" anchorCtr="0" forceAA="0" compatLnSpc="1">
            <a:prstTxWarp prst="textNoShape">
              <a:avLst/>
            </a:prstTxWarp>
            <a:noAutofit/>
          </a:bodyPr>
          <a:lstStyle/>
          <a:p>
            <a:pPr marL="0" marR="0" lvl="0" indent="0" algn="ctr" defTabSz="932013" rtl="0" eaLnBrk="1" fontAlgn="base" latinLnBrk="0" hangingPunct="1">
              <a:lnSpc>
                <a:spcPct val="90000"/>
              </a:lnSpc>
              <a:spcBef>
                <a:spcPct val="0"/>
              </a:spcBef>
              <a:spcAft>
                <a:spcPct val="0"/>
              </a:spcAft>
              <a:buClrTx/>
              <a:buSzTx/>
              <a:buFontTx/>
              <a:buNone/>
              <a:tabLst/>
              <a:defRPr/>
            </a:pPr>
            <a:endParaRPr kumimoji="0" lang="en-US" sz="1999" b="1" i="0" u="none" strike="noStrike" kern="1200" cap="none" spc="0" normalizeH="0" baseline="0" noProof="0" dirty="0">
              <a:ln>
                <a:noFill/>
              </a:ln>
              <a:solidFill>
                <a:srgbClr val="FFFFFF"/>
              </a:solidFill>
              <a:effectLst/>
              <a:uLnTx/>
              <a:uFillTx/>
              <a:latin typeface="Segoe UI Light"/>
              <a:ea typeface="Segoe UI" pitchFamily="34" charset="0"/>
              <a:cs typeface="Segoe UI" pitchFamily="34" charset="0"/>
            </a:endParaRPr>
          </a:p>
        </p:txBody>
      </p:sp>
      <p:sp>
        <p:nvSpPr>
          <p:cNvPr id="18" name="TextBox 17"/>
          <p:cNvSpPr txBox="1"/>
          <p:nvPr/>
        </p:nvSpPr>
        <p:spPr>
          <a:xfrm>
            <a:off x="863762" y="1541287"/>
            <a:ext cx="5476098" cy="1268382"/>
          </a:xfrm>
          <a:prstGeom prst="rect">
            <a:avLst/>
          </a:prstGeom>
          <a:noFill/>
        </p:spPr>
        <p:txBody>
          <a:bodyPr wrap="square" lIns="182854" tIns="0" bIns="0" rtlCol="0" anchor="ctr" anchorCtr="0">
            <a:noAutofit/>
          </a:bodyPr>
          <a:lstStyle/>
          <a:p>
            <a:pPr marL="0" marR="0" lvl="0" indent="0" algn="ctr" defTabSz="932563" rtl="0" eaLnBrk="1" fontAlgn="auto" latinLnBrk="0" hangingPunct="1">
              <a:lnSpc>
                <a:spcPct val="100000"/>
              </a:lnSpc>
              <a:spcBef>
                <a:spcPts val="0"/>
              </a:spcBef>
              <a:spcAft>
                <a:spcPts val="111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Segoe UI Light"/>
                <a:ea typeface="+mn-ea"/>
                <a:cs typeface="Segoe UI Semibold" panose="020B0702040204020203" pitchFamily="34" charset="0"/>
              </a:rPr>
              <a:t>Access to Pluralsight, LinkedIn Learning, </a:t>
            </a:r>
            <a:r>
              <a:rPr kumimoji="0" lang="en-US" sz="2400" b="0" i="0" u="none" strike="noStrike" kern="1200" cap="none" spc="0" normalizeH="0" baseline="0" noProof="0" dirty="0" err="1">
                <a:ln>
                  <a:noFill/>
                </a:ln>
                <a:solidFill>
                  <a:srgbClr val="000000"/>
                </a:solidFill>
                <a:effectLst/>
                <a:uLnTx/>
                <a:uFillTx/>
                <a:latin typeface="Segoe UI Light"/>
                <a:ea typeface="+mn-ea"/>
                <a:cs typeface="Segoe UI Semibold" panose="020B0702040204020203" pitchFamily="34" charset="0"/>
              </a:rPr>
              <a:t>DataCamp</a:t>
            </a:r>
            <a:r>
              <a:rPr kumimoji="0" lang="en-US" sz="2400" b="0" i="0" u="none" strike="noStrike" kern="1200" cap="none" spc="0" normalizeH="0" baseline="0" noProof="0" dirty="0">
                <a:ln>
                  <a:noFill/>
                </a:ln>
                <a:solidFill>
                  <a:srgbClr val="000000"/>
                </a:solidFill>
                <a:effectLst/>
                <a:uLnTx/>
                <a:uFillTx/>
                <a:latin typeface="Segoe UI Light"/>
                <a:ea typeface="+mn-ea"/>
                <a:cs typeface="Segoe UI Semibold" panose="020B0702040204020203" pitchFamily="34" charset="0"/>
              </a:rPr>
              <a:t>, and more</a:t>
            </a:r>
          </a:p>
        </p:txBody>
      </p:sp>
      <p:sp>
        <p:nvSpPr>
          <p:cNvPr id="19" name="TextBox 18"/>
          <p:cNvSpPr txBox="1"/>
          <p:nvPr/>
        </p:nvSpPr>
        <p:spPr>
          <a:xfrm>
            <a:off x="803535" y="4297270"/>
            <a:ext cx="5486326" cy="1268382"/>
          </a:xfrm>
          <a:prstGeom prst="rect">
            <a:avLst/>
          </a:prstGeom>
          <a:noFill/>
        </p:spPr>
        <p:txBody>
          <a:bodyPr wrap="square" lIns="182854" tIns="0" bIns="0" rtlCol="0" anchor="ctr" anchorCtr="0">
            <a:noAutofit/>
          </a:bodyPr>
          <a:lstStyle/>
          <a:p>
            <a:pPr marL="0" marR="0" lvl="0" indent="0" algn="ctr" defTabSz="932563" rtl="0" eaLnBrk="1" fontAlgn="auto" latinLnBrk="0" hangingPunct="1">
              <a:lnSpc>
                <a:spcPct val="100000"/>
              </a:lnSpc>
              <a:spcBef>
                <a:spcPts val="0"/>
              </a:spcBef>
              <a:spcAft>
                <a:spcPts val="111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Segoe UI Light"/>
                <a:ea typeface="+mn-ea"/>
                <a:cs typeface="Segoe UI Semibold" panose="020B0702040204020203" pitchFamily="34" charset="0"/>
              </a:rPr>
              <a:t>Concierge Chat</a:t>
            </a:r>
          </a:p>
        </p:txBody>
      </p:sp>
      <p:sp>
        <p:nvSpPr>
          <p:cNvPr id="20" name="TextBox 19"/>
          <p:cNvSpPr txBox="1"/>
          <p:nvPr/>
        </p:nvSpPr>
        <p:spPr>
          <a:xfrm>
            <a:off x="717829" y="2971272"/>
            <a:ext cx="5767965" cy="1268382"/>
          </a:xfrm>
          <a:prstGeom prst="rect">
            <a:avLst/>
          </a:prstGeom>
          <a:noFill/>
        </p:spPr>
        <p:txBody>
          <a:bodyPr wrap="square" lIns="182854" tIns="0" bIns="0" rtlCol="0" anchor="ctr" anchorCtr="0">
            <a:noAutofit/>
          </a:bodyPr>
          <a:lstStyle/>
          <a:p>
            <a:pPr marL="0" marR="0" lvl="0" indent="0" algn="ctr" defTabSz="932563" rtl="0" eaLnBrk="1" fontAlgn="auto" latinLnBrk="0" hangingPunct="1">
              <a:lnSpc>
                <a:spcPct val="100000"/>
              </a:lnSpc>
              <a:spcBef>
                <a:spcPts val="0"/>
              </a:spcBef>
              <a:spcAft>
                <a:spcPts val="1110"/>
              </a:spcAft>
              <a:buClrTx/>
              <a:buSzTx/>
              <a:buFontTx/>
              <a:buNone/>
              <a:tabLst/>
              <a:defRPr/>
            </a:pPr>
            <a:r>
              <a:rPr kumimoji="0" lang="en-US" sz="2400" b="0" i="0" u="none" strike="noStrike" kern="1200" cap="none" spc="0" normalizeH="0" baseline="0" noProof="0">
                <a:ln>
                  <a:noFill/>
                </a:ln>
                <a:solidFill>
                  <a:srgbClr val="000000"/>
                </a:solidFill>
                <a:effectLst/>
                <a:uLnTx/>
                <a:uFillTx/>
                <a:latin typeface="Segoe UI Light"/>
                <a:ea typeface="+mn-ea"/>
                <a:cs typeface="Segoe UI Semibold" panose="020B0702040204020203" pitchFamily="34" charset="0"/>
              </a:rPr>
              <a:t>MSDN Magazine subscription</a:t>
            </a:r>
          </a:p>
        </p:txBody>
      </p:sp>
      <p:sp>
        <p:nvSpPr>
          <p:cNvPr id="21" name="Rectangle 20"/>
          <p:cNvSpPr/>
          <p:nvPr/>
        </p:nvSpPr>
        <p:spPr bwMode="auto">
          <a:xfrm>
            <a:off x="1442117" y="4252773"/>
            <a:ext cx="4319387" cy="103283"/>
          </a:xfrm>
          <a:prstGeom prst="rect">
            <a:avLst/>
          </a:prstGeom>
          <a:solidFill>
            <a:srgbClr val="682A7A">
              <a:alpha val="25000"/>
            </a:srgbClr>
          </a:solidFill>
          <a:ln w="9525" cap="flat" cmpd="sng" algn="ctr">
            <a:no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2000"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2" name="Rectangle 21"/>
          <p:cNvSpPr/>
          <p:nvPr/>
        </p:nvSpPr>
        <p:spPr bwMode="auto">
          <a:xfrm>
            <a:off x="1442117" y="2822786"/>
            <a:ext cx="4319387" cy="103283"/>
          </a:xfrm>
          <a:prstGeom prst="rect">
            <a:avLst/>
          </a:prstGeom>
          <a:solidFill>
            <a:srgbClr val="682A7A">
              <a:alpha val="25000"/>
            </a:srgbClr>
          </a:solidFill>
          <a:ln w="9525" cap="flat" cmpd="sng" algn="ctr">
            <a:no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2000"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9" name="Rectangle 68">
            <a:extLst>
              <a:ext uri="{FF2B5EF4-FFF2-40B4-BE49-F238E27FC236}">
                <a16:creationId xmlns:a16="http://schemas.microsoft.com/office/drawing/2014/main" id="{8C4760DA-035E-4E37-93F9-072462A752EE}"/>
              </a:ext>
            </a:extLst>
          </p:cNvPr>
          <p:cNvSpPr/>
          <p:nvPr/>
        </p:nvSpPr>
        <p:spPr bwMode="auto">
          <a:xfrm>
            <a:off x="1479999" y="5514010"/>
            <a:ext cx="4319387" cy="103283"/>
          </a:xfrm>
          <a:prstGeom prst="rect">
            <a:avLst/>
          </a:prstGeom>
          <a:solidFill>
            <a:srgbClr val="682A7A">
              <a:alpha val="25000"/>
            </a:srgbClr>
          </a:solidFill>
          <a:ln w="9525" cap="flat" cmpd="sng" algn="ctr">
            <a:no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2000"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0" name="TextBox 69">
            <a:extLst>
              <a:ext uri="{FF2B5EF4-FFF2-40B4-BE49-F238E27FC236}">
                <a16:creationId xmlns:a16="http://schemas.microsoft.com/office/drawing/2014/main" id="{404C1D92-B179-4581-B5B7-3AC340E7AF58}"/>
              </a:ext>
            </a:extLst>
          </p:cNvPr>
          <p:cNvSpPr txBox="1"/>
          <p:nvPr/>
        </p:nvSpPr>
        <p:spPr>
          <a:xfrm>
            <a:off x="773419" y="5514010"/>
            <a:ext cx="5486326" cy="1268382"/>
          </a:xfrm>
          <a:prstGeom prst="rect">
            <a:avLst/>
          </a:prstGeom>
          <a:noFill/>
        </p:spPr>
        <p:txBody>
          <a:bodyPr wrap="square" lIns="182854" tIns="0" bIns="0" rtlCol="0" anchor="ctr" anchorCtr="0">
            <a:noAutofit/>
          </a:bodyPr>
          <a:lstStyle/>
          <a:p>
            <a:pPr marL="0" marR="0" lvl="0" indent="0" algn="ctr" defTabSz="932563" rtl="0" eaLnBrk="1" fontAlgn="auto" latinLnBrk="0" hangingPunct="1">
              <a:lnSpc>
                <a:spcPct val="100000"/>
              </a:lnSpc>
              <a:spcBef>
                <a:spcPts val="0"/>
              </a:spcBef>
              <a:spcAft>
                <a:spcPts val="111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Segoe UI Light"/>
                <a:ea typeface="+mn-ea"/>
                <a:cs typeface="Segoe UI Semibold" panose="020B0702040204020203" pitchFamily="34" charset="0"/>
              </a:rPr>
              <a:t>Technical Support Incidents</a:t>
            </a:r>
          </a:p>
        </p:txBody>
      </p:sp>
      <p:sp>
        <p:nvSpPr>
          <p:cNvPr id="211" name="TextBox 210"/>
          <p:cNvSpPr txBox="1"/>
          <p:nvPr/>
        </p:nvSpPr>
        <p:spPr>
          <a:xfrm>
            <a:off x="591702" y="573475"/>
            <a:ext cx="6198901" cy="819038"/>
          </a:xfrm>
          <a:prstGeom prst="rect">
            <a:avLst/>
          </a:prstGeom>
          <a:noFill/>
        </p:spPr>
        <p:txBody>
          <a:bodyPr wrap="square" lIns="248659" tIns="198927" rIns="248659" bIns="198927" rtlCol="0">
            <a:spAutoFit/>
          </a:bodyPr>
          <a:lstStyle/>
          <a:p>
            <a:pPr marL="0" marR="0" lvl="0" indent="0" algn="ctr" defTabSz="400156" rtl="0" eaLnBrk="1" fontAlgn="auto" latinLnBrk="0" hangingPunct="1">
              <a:lnSpc>
                <a:spcPts val="3500"/>
              </a:lnSpc>
              <a:spcBef>
                <a:spcPts val="0"/>
              </a:spcBef>
              <a:spcAft>
                <a:spcPts val="0"/>
              </a:spcAft>
              <a:buClr>
                <a:srgbClr val="000000"/>
              </a:buClr>
              <a:buSzTx/>
              <a:buFontTx/>
              <a:buNone/>
              <a:tabLst/>
              <a:defRPr/>
            </a:pPr>
            <a:r>
              <a:rPr kumimoji="0" lang="en-US" sz="2400" b="0" i="0" u="none" strike="noStrike" kern="1200" cap="none" spc="0" normalizeH="0" baseline="0" noProof="0">
                <a:ln>
                  <a:noFill/>
                </a:ln>
                <a:solidFill>
                  <a:srgbClr val="7030A0"/>
                </a:solidFill>
                <a:effectLst/>
                <a:uLnTx/>
                <a:uFillTx/>
                <a:latin typeface="Segoe UI Light"/>
                <a:ea typeface="+mn-ea"/>
                <a:cs typeface="Segoe UI Semilight" panose="020B0402040204020203" pitchFamily="34" charset="0"/>
              </a:rPr>
              <a:t>Training &amp; Support</a:t>
            </a:r>
          </a:p>
        </p:txBody>
      </p:sp>
    </p:spTree>
    <p:extLst>
      <p:ext uri="{BB962C8B-B14F-4D97-AF65-F5344CB8AC3E}">
        <p14:creationId xmlns:p14="http://schemas.microsoft.com/office/powerpoint/2010/main" val="40742237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eeform 5"/>
          <p:cNvSpPr>
            <a:spLocks/>
          </p:cNvSpPr>
          <p:nvPr/>
        </p:nvSpPr>
        <p:spPr bwMode="auto">
          <a:xfrm>
            <a:off x="209412" y="3206783"/>
            <a:ext cx="5992905" cy="1565053"/>
          </a:xfrm>
          <a:custGeom>
            <a:avLst/>
            <a:gdLst>
              <a:gd name="T0" fmla="*/ 0 w 2866"/>
              <a:gd name="T1" fmla="*/ 986 h 986"/>
              <a:gd name="T2" fmla="*/ 0 w 2866"/>
              <a:gd name="T3" fmla="*/ 126 h 986"/>
              <a:gd name="T4" fmla="*/ 142 w 2866"/>
              <a:gd name="T5" fmla="*/ 126 h 986"/>
              <a:gd name="T6" fmla="*/ 142 w 2866"/>
              <a:gd name="T7" fmla="*/ 223 h 986"/>
              <a:gd name="T8" fmla="*/ 243 w 2866"/>
              <a:gd name="T9" fmla="*/ 262 h 986"/>
              <a:gd name="T10" fmla="*/ 243 w 2866"/>
              <a:gd name="T11" fmla="*/ 374 h 986"/>
              <a:gd name="T12" fmla="*/ 282 w 2866"/>
              <a:gd name="T13" fmla="*/ 374 h 986"/>
              <a:gd name="T14" fmla="*/ 282 w 2866"/>
              <a:gd name="T15" fmla="*/ 728 h 986"/>
              <a:gd name="T16" fmla="*/ 447 w 2866"/>
              <a:gd name="T17" fmla="*/ 728 h 986"/>
              <a:gd name="T18" fmla="*/ 447 w 2866"/>
              <a:gd name="T19" fmla="*/ 0 h 986"/>
              <a:gd name="T20" fmla="*/ 829 w 2866"/>
              <a:gd name="T21" fmla="*/ 0 h 986"/>
              <a:gd name="T22" fmla="*/ 829 w 2866"/>
              <a:gd name="T23" fmla="*/ 771 h 986"/>
              <a:gd name="T24" fmla="*/ 876 w 2866"/>
              <a:gd name="T25" fmla="*/ 771 h 986"/>
              <a:gd name="T26" fmla="*/ 876 w 2866"/>
              <a:gd name="T27" fmla="*/ 249 h 986"/>
              <a:gd name="T28" fmla="*/ 1143 w 2866"/>
              <a:gd name="T29" fmla="*/ 249 h 986"/>
              <a:gd name="T30" fmla="*/ 1143 w 2866"/>
              <a:gd name="T31" fmla="*/ 17 h 986"/>
              <a:gd name="T32" fmla="*/ 1252 w 2866"/>
              <a:gd name="T33" fmla="*/ 17 h 986"/>
              <a:gd name="T34" fmla="*/ 1252 w 2866"/>
              <a:gd name="T35" fmla="*/ 443 h 986"/>
              <a:gd name="T36" fmla="*/ 1290 w 2866"/>
              <a:gd name="T37" fmla="*/ 462 h 986"/>
              <a:gd name="T38" fmla="*/ 1290 w 2866"/>
              <a:gd name="T39" fmla="*/ 152 h 986"/>
              <a:gd name="T40" fmla="*/ 1612 w 2866"/>
              <a:gd name="T41" fmla="*/ 152 h 986"/>
              <a:gd name="T42" fmla="*/ 1612 w 2866"/>
              <a:gd name="T43" fmla="*/ 584 h 986"/>
              <a:gd name="T44" fmla="*/ 1806 w 2866"/>
              <a:gd name="T45" fmla="*/ 584 h 986"/>
              <a:gd name="T46" fmla="*/ 1806 w 2866"/>
              <a:gd name="T47" fmla="*/ 801 h 986"/>
              <a:gd name="T48" fmla="*/ 1877 w 2866"/>
              <a:gd name="T49" fmla="*/ 801 h 986"/>
              <a:gd name="T50" fmla="*/ 1877 w 2866"/>
              <a:gd name="T51" fmla="*/ 335 h 986"/>
              <a:gd name="T52" fmla="*/ 2041 w 2866"/>
              <a:gd name="T53" fmla="*/ 335 h 986"/>
              <a:gd name="T54" fmla="*/ 2041 w 2866"/>
              <a:gd name="T55" fmla="*/ 501 h 986"/>
              <a:gd name="T56" fmla="*/ 2241 w 2866"/>
              <a:gd name="T57" fmla="*/ 501 h 986"/>
              <a:gd name="T58" fmla="*/ 2241 w 2866"/>
              <a:gd name="T59" fmla="*/ 299 h 986"/>
              <a:gd name="T60" fmla="*/ 2368 w 2866"/>
              <a:gd name="T61" fmla="*/ 299 h 986"/>
              <a:gd name="T62" fmla="*/ 2368 w 2866"/>
              <a:gd name="T63" fmla="*/ 230 h 986"/>
              <a:gd name="T64" fmla="*/ 2440 w 2866"/>
              <a:gd name="T65" fmla="*/ 230 h 986"/>
              <a:gd name="T66" fmla="*/ 2440 w 2866"/>
              <a:gd name="T67" fmla="*/ 122 h 986"/>
              <a:gd name="T68" fmla="*/ 2480 w 2866"/>
              <a:gd name="T69" fmla="*/ 122 h 986"/>
              <a:gd name="T70" fmla="*/ 2480 w 2866"/>
              <a:gd name="T71" fmla="*/ 231 h 986"/>
              <a:gd name="T72" fmla="*/ 2542 w 2866"/>
              <a:gd name="T73" fmla="*/ 231 h 986"/>
              <a:gd name="T74" fmla="*/ 2542 w 2866"/>
              <a:gd name="T75" fmla="*/ 301 h 986"/>
              <a:gd name="T76" fmla="*/ 2652 w 2866"/>
              <a:gd name="T77" fmla="*/ 301 h 986"/>
              <a:gd name="T78" fmla="*/ 2652 w 2866"/>
              <a:gd name="T79" fmla="*/ 725 h 986"/>
              <a:gd name="T80" fmla="*/ 2687 w 2866"/>
              <a:gd name="T81" fmla="*/ 708 h 986"/>
              <a:gd name="T82" fmla="*/ 2687 w 2866"/>
              <a:gd name="T83" fmla="*/ 361 h 986"/>
              <a:gd name="T84" fmla="*/ 2752 w 2866"/>
              <a:gd name="T85" fmla="*/ 361 h 986"/>
              <a:gd name="T86" fmla="*/ 2752 w 2866"/>
              <a:gd name="T87" fmla="*/ 811 h 986"/>
              <a:gd name="T88" fmla="*/ 2866 w 2866"/>
              <a:gd name="T89" fmla="*/ 864 h 986"/>
              <a:gd name="T90" fmla="*/ 2866 w 2866"/>
              <a:gd name="T91" fmla="*/ 985 h 986"/>
              <a:gd name="T92" fmla="*/ 0 w 2866"/>
              <a:gd name="T93" fmla="*/ 986 h 9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66" h="986">
                <a:moveTo>
                  <a:pt x="0" y="986"/>
                </a:moveTo>
                <a:lnTo>
                  <a:pt x="0" y="126"/>
                </a:lnTo>
                <a:lnTo>
                  <a:pt x="142" y="126"/>
                </a:lnTo>
                <a:lnTo>
                  <a:pt x="142" y="223"/>
                </a:lnTo>
                <a:lnTo>
                  <a:pt x="243" y="262"/>
                </a:lnTo>
                <a:lnTo>
                  <a:pt x="243" y="374"/>
                </a:lnTo>
                <a:lnTo>
                  <a:pt x="282" y="374"/>
                </a:lnTo>
                <a:lnTo>
                  <a:pt x="282" y="728"/>
                </a:lnTo>
                <a:lnTo>
                  <a:pt x="447" y="728"/>
                </a:lnTo>
                <a:lnTo>
                  <a:pt x="447" y="0"/>
                </a:lnTo>
                <a:lnTo>
                  <a:pt x="829" y="0"/>
                </a:lnTo>
                <a:lnTo>
                  <a:pt x="829" y="771"/>
                </a:lnTo>
                <a:lnTo>
                  <a:pt x="876" y="771"/>
                </a:lnTo>
                <a:lnTo>
                  <a:pt x="876" y="249"/>
                </a:lnTo>
                <a:lnTo>
                  <a:pt x="1143" y="249"/>
                </a:lnTo>
                <a:lnTo>
                  <a:pt x="1143" y="17"/>
                </a:lnTo>
                <a:lnTo>
                  <a:pt x="1252" y="17"/>
                </a:lnTo>
                <a:lnTo>
                  <a:pt x="1252" y="443"/>
                </a:lnTo>
                <a:lnTo>
                  <a:pt x="1290" y="462"/>
                </a:lnTo>
                <a:lnTo>
                  <a:pt x="1290" y="152"/>
                </a:lnTo>
                <a:lnTo>
                  <a:pt x="1612" y="152"/>
                </a:lnTo>
                <a:lnTo>
                  <a:pt x="1612" y="584"/>
                </a:lnTo>
                <a:lnTo>
                  <a:pt x="1806" y="584"/>
                </a:lnTo>
                <a:lnTo>
                  <a:pt x="1806" y="801"/>
                </a:lnTo>
                <a:lnTo>
                  <a:pt x="1877" y="801"/>
                </a:lnTo>
                <a:lnTo>
                  <a:pt x="1877" y="335"/>
                </a:lnTo>
                <a:lnTo>
                  <a:pt x="2041" y="335"/>
                </a:lnTo>
                <a:lnTo>
                  <a:pt x="2041" y="501"/>
                </a:lnTo>
                <a:lnTo>
                  <a:pt x="2241" y="501"/>
                </a:lnTo>
                <a:lnTo>
                  <a:pt x="2241" y="299"/>
                </a:lnTo>
                <a:lnTo>
                  <a:pt x="2368" y="299"/>
                </a:lnTo>
                <a:lnTo>
                  <a:pt x="2368" y="230"/>
                </a:lnTo>
                <a:lnTo>
                  <a:pt x="2440" y="230"/>
                </a:lnTo>
                <a:lnTo>
                  <a:pt x="2440" y="122"/>
                </a:lnTo>
                <a:lnTo>
                  <a:pt x="2480" y="122"/>
                </a:lnTo>
                <a:lnTo>
                  <a:pt x="2480" y="231"/>
                </a:lnTo>
                <a:lnTo>
                  <a:pt x="2542" y="231"/>
                </a:lnTo>
                <a:lnTo>
                  <a:pt x="2542" y="301"/>
                </a:lnTo>
                <a:lnTo>
                  <a:pt x="2652" y="301"/>
                </a:lnTo>
                <a:lnTo>
                  <a:pt x="2652" y="725"/>
                </a:lnTo>
                <a:lnTo>
                  <a:pt x="2687" y="708"/>
                </a:lnTo>
                <a:lnTo>
                  <a:pt x="2687" y="361"/>
                </a:lnTo>
                <a:lnTo>
                  <a:pt x="2752" y="361"/>
                </a:lnTo>
                <a:lnTo>
                  <a:pt x="2752" y="811"/>
                </a:lnTo>
                <a:lnTo>
                  <a:pt x="2866" y="864"/>
                </a:lnTo>
                <a:lnTo>
                  <a:pt x="2866" y="985"/>
                </a:lnTo>
                <a:lnTo>
                  <a:pt x="0" y="986"/>
                </a:lnTo>
                <a:close/>
              </a:path>
            </a:pathLst>
          </a:custGeom>
          <a:solidFill>
            <a:srgbClr val="5C2D91"/>
          </a:solidFill>
          <a:ln>
            <a:noFill/>
          </a:ln>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FFFFFF"/>
              </a:solidFill>
              <a:effectLst/>
              <a:uLnTx/>
              <a:uFillTx/>
              <a:latin typeface="Segoe UI"/>
              <a:ea typeface="+mn-ea"/>
              <a:cs typeface="+mn-cs"/>
            </a:endParaRPr>
          </a:p>
        </p:txBody>
      </p:sp>
      <p:sp>
        <p:nvSpPr>
          <p:cNvPr id="23" name="Rectangle 6"/>
          <p:cNvSpPr>
            <a:spLocks noChangeArrowheads="1"/>
          </p:cNvSpPr>
          <p:nvPr/>
        </p:nvSpPr>
        <p:spPr bwMode="auto">
          <a:xfrm>
            <a:off x="2452" y="4635328"/>
            <a:ext cx="5991318" cy="2222185"/>
          </a:xfrm>
          <a:prstGeom prst="rect">
            <a:avLst/>
          </a:prstGeom>
          <a:solidFill>
            <a:srgbClr val="5C2D91"/>
          </a:solidFill>
          <a:ln>
            <a:noFill/>
          </a:ln>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a:ln>
                <a:noFill/>
              </a:ln>
              <a:solidFill>
                <a:srgbClr val="FFFFFF"/>
              </a:solidFill>
              <a:effectLst/>
              <a:uLnTx/>
              <a:uFillTx/>
              <a:latin typeface="Segoe UI"/>
              <a:ea typeface="+mn-ea"/>
              <a:cs typeface="+mn-cs"/>
            </a:endParaRPr>
          </a:p>
        </p:txBody>
      </p:sp>
      <p:sp>
        <p:nvSpPr>
          <p:cNvPr id="24" name="AutoShape 8"/>
          <p:cNvSpPr>
            <a:spLocks noChangeAspect="1" noChangeArrowheads="1" noTextEdit="1"/>
          </p:cNvSpPr>
          <p:nvPr/>
        </p:nvSpPr>
        <p:spPr bwMode="auto">
          <a:xfrm>
            <a:off x="3992862" y="3192498"/>
            <a:ext cx="2225359" cy="3780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a:ln>
                <a:noFill/>
              </a:ln>
              <a:solidFill>
                <a:srgbClr val="FFFFFF"/>
              </a:solidFill>
              <a:effectLst/>
              <a:uLnTx/>
              <a:uFillTx/>
              <a:latin typeface="Segoe UI"/>
              <a:ea typeface="+mn-ea"/>
              <a:cs typeface="+mn-cs"/>
            </a:endParaRPr>
          </a:p>
        </p:txBody>
      </p:sp>
      <p:sp>
        <p:nvSpPr>
          <p:cNvPr id="25" name="AutoShape 3"/>
          <p:cNvSpPr>
            <a:spLocks noChangeAspect="1" noChangeArrowheads="1" noTextEdit="1"/>
          </p:cNvSpPr>
          <p:nvPr/>
        </p:nvSpPr>
        <p:spPr bwMode="auto">
          <a:xfrm>
            <a:off x="865" y="3205196"/>
            <a:ext cx="4553892" cy="3780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a:ln>
                <a:noFill/>
              </a:ln>
              <a:solidFill>
                <a:srgbClr val="FFFFFF"/>
              </a:solidFill>
              <a:effectLst/>
              <a:uLnTx/>
              <a:uFillTx/>
              <a:latin typeface="Segoe UI"/>
              <a:ea typeface="+mn-ea"/>
              <a:cs typeface="+mn-cs"/>
            </a:endParaRPr>
          </a:p>
        </p:txBody>
      </p:sp>
      <p:grpSp>
        <p:nvGrpSpPr>
          <p:cNvPr id="27" name="Group 26"/>
          <p:cNvGrpSpPr/>
          <p:nvPr/>
        </p:nvGrpSpPr>
        <p:grpSpPr>
          <a:xfrm>
            <a:off x="84347" y="2520285"/>
            <a:ext cx="5963683" cy="4330881"/>
            <a:chOff x="495372" y="2316590"/>
            <a:chExt cx="5469825" cy="3957357"/>
          </a:xfrm>
        </p:grpSpPr>
        <p:sp>
          <p:nvSpPr>
            <p:cNvPr id="28" name="Freeform 7"/>
            <p:cNvSpPr>
              <a:spLocks noEditPoints="1"/>
            </p:cNvSpPr>
            <p:nvPr/>
          </p:nvSpPr>
          <p:spPr bwMode="auto">
            <a:xfrm>
              <a:off x="495372" y="6008316"/>
              <a:ext cx="5068668" cy="265631"/>
            </a:xfrm>
            <a:custGeom>
              <a:avLst/>
              <a:gdLst>
                <a:gd name="T0" fmla="*/ 1733 w 1987"/>
                <a:gd name="T1" fmla="*/ 0 h 104"/>
                <a:gd name="T2" fmla="*/ 1719 w 1987"/>
                <a:gd name="T3" fmla="*/ 0 h 104"/>
                <a:gd name="T4" fmla="*/ 1719 w 1987"/>
                <a:gd name="T5" fmla="*/ 13 h 104"/>
                <a:gd name="T6" fmla="*/ 1733 w 1987"/>
                <a:gd name="T7" fmla="*/ 0 h 104"/>
                <a:gd name="T8" fmla="*/ 1836 w 1987"/>
                <a:gd name="T9" fmla="*/ 0 h 104"/>
                <a:gd name="T10" fmla="*/ 1813 w 1987"/>
                <a:gd name="T11" fmla="*/ 0 h 104"/>
                <a:gd name="T12" fmla="*/ 1813 w 1987"/>
                <a:gd name="T13" fmla="*/ 22 h 104"/>
                <a:gd name="T14" fmla="*/ 1836 w 1987"/>
                <a:gd name="T15" fmla="*/ 0 h 104"/>
                <a:gd name="T16" fmla="*/ 1935 w 1987"/>
                <a:gd name="T17" fmla="*/ 0 h 104"/>
                <a:gd name="T18" fmla="*/ 1917 w 1987"/>
                <a:gd name="T19" fmla="*/ 0 h 104"/>
                <a:gd name="T20" fmla="*/ 1917 w 1987"/>
                <a:gd name="T21" fmla="*/ 52 h 104"/>
                <a:gd name="T22" fmla="*/ 1813 w 1987"/>
                <a:gd name="T23" fmla="*/ 52 h 104"/>
                <a:gd name="T24" fmla="*/ 1719 w 1987"/>
                <a:gd name="T25" fmla="*/ 52 h 104"/>
                <a:gd name="T26" fmla="*/ 1672 w 1987"/>
                <a:gd name="T27" fmla="*/ 52 h 104"/>
                <a:gd name="T28" fmla="*/ 1672 w 1987"/>
                <a:gd name="T29" fmla="*/ 0 h 104"/>
                <a:gd name="T30" fmla="*/ 1456 w 1987"/>
                <a:gd name="T31" fmla="*/ 0 h 104"/>
                <a:gd name="T32" fmla="*/ 1456 w 1987"/>
                <a:gd name="T33" fmla="*/ 52 h 104"/>
                <a:gd name="T34" fmla="*/ 1408 w 1987"/>
                <a:gd name="T35" fmla="*/ 52 h 104"/>
                <a:gd name="T36" fmla="*/ 1408 w 1987"/>
                <a:gd name="T37" fmla="*/ 0 h 104"/>
                <a:gd name="T38" fmla="*/ 1258 w 1987"/>
                <a:gd name="T39" fmla="*/ 0 h 104"/>
                <a:gd name="T40" fmla="*/ 1258 w 1987"/>
                <a:gd name="T41" fmla="*/ 52 h 104"/>
                <a:gd name="T42" fmla="*/ 463 w 1987"/>
                <a:gd name="T43" fmla="*/ 52 h 104"/>
                <a:gd name="T44" fmla="*/ 463 w 1987"/>
                <a:gd name="T45" fmla="*/ 0 h 104"/>
                <a:gd name="T46" fmla="*/ 423 w 1987"/>
                <a:gd name="T47" fmla="*/ 0 h 104"/>
                <a:gd name="T48" fmla="*/ 423 w 1987"/>
                <a:gd name="T49" fmla="*/ 52 h 104"/>
                <a:gd name="T50" fmla="*/ 423 w 1987"/>
                <a:gd name="T51" fmla="*/ 52 h 104"/>
                <a:gd name="T52" fmla="*/ 375 w 1987"/>
                <a:gd name="T53" fmla="*/ 52 h 104"/>
                <a:gd name="T54" fmla="*/ 375 w 1987"/>
                <a:gd name="T55" fmla="*/ 0 h 104"/>
                <a:gd name="T56" fmla="*/ 149 w 1987"/>
                <a:gd name="T57" fmla="*/ 0 h 104"/>
                <a:gd name="T58" fmla="*/ 149 w 1987"/>
                <a:gd name="T59" fmla="*/ 52 h 104"/>
                <a:gd name="T60" fmla="*/ 149 w 1987"/>
                <a:gd name="T61" fmla="*/ 52 h 104"/>
                <a:gd name="T62" fmla="*/ 102 w 1987"/>
                <a:gd name="T63" fmla="*/ 52 h 104"/>
                <a:gd name="T64" fmla="*/ 102 w 1987"/>
                <a:gd name="T65" fmla="*/ 0 h 104"/>
                <a:gd name="T66" fmla="*/ 52 w 1987"/>
                <a:gd name="T67" fmla="*/ 0 h 104"/>
                <a:gd name="T68" fmla="*/ 0 w 1987"/>
                <a:gd name="T69" fmla="*/ 52 h 104"/>
                <a:gd name="T70" fmla="*/ 52 w 1987"/>
                <a:gd name="T71" fmla="*/ 104 h 104"/>
                <a:gd name="T72" fmla="*/ 1935 w 1987"/>
                <a:gd name="T73" fmla="*/ 104 h 104"/>
                <a:gd name="T74" fmla="*/ 1987 w 1987"/>
                <a:gd name="T75" fmla="*/ 52 h 104"/>
                <a:gd name="T76" fmla="*/ 1935 w 1987"/>
                <a:gd name="T77"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87" h="104">
                  <a:moveTo>
                    <a:pt x="1733" y="0"/>
                  </a:moveTo>
                  <a:cubicBezTo>
                    <a:pt x="1719" y="0"/>
                    <a:pt x="1719" y="0"/>
                    <a:pt x="1719" y="0"/>
                  </a:cubicBezTo>
                  <a:cubicBezTo>
                    <a:pt x="1719" y="13"/>
                    <a:pt x="1719" y="13"/>
                    <a:pt x="1719" y="13"/>
                  </a:cubicBezTo>
                  <a:cubicBezTo>
                    <a:pt x="1733" y="0"/>
                    <a:pt x="1733" y="0"/>
                    <a:pt x="1733" y="0"/>
                  </a:cubicBezTo>
                  <a:moveTo>
                    <a:pt x="1836" y="0"/>
                  </a:moveTo>
                  <a:cubicBezTo>
                    <a:pt x="1813" y="0"/>
                    <a:pt x="1813" y="0"/>
                    <a:pt x="1813" y="0"/>
                  </a:cubicBezTo>
                  <a:cubicBezTo>
                    <a:pt x="1813" y="22"/>
                    <a:pt x="1813" y="22"/>
                    <a:pt x="1813" y="22"/>
                  </a:cubicBezTo>
                  <a:cubicBezTo>
                    <a:pt x="1836" y="0"/>
                    <a:pt x="1836" y="0"/>
                    <a:pt x="1836" y="0"/>
                  </a:cubicBezTo>
                  <a:moveTo>
                    <a:pt x="1935" y="0"/>
                  </a:moveTo>
                  <a:cubicBezTo>
                    <a:pt x="1917" y="0"/>
                    <a:pt x="1917" y="0"/>
                    <a:pt x="1917" y="0"/>
                  </a:cubicBezTo>
                  <a:cubicBezTo>
                    <a:pt x="1917" y="52"/>
                    <a:pt x="1917" y="52"/>
                    <a:pt x="1917" y="52"/>
                  </a:cubicBezTo>
                  <a:cubicBezTo>
                    <a:pt x="1813" y="52"/>
                    <a:pt x="1813" y="52"/>
                    <a:pt x="1813" y="52"/>
                  </a:cubicBezTo>
                  <a:cubicBezTo>
                    <a:pt x="1719" y="52"/>
                    <a:pt x="1719" y="52"/>
                    <a:pt x="1719" y="52"/>
                  </a:cubicBezTo>
                  <a:cubicBezTo>
                    <a:pt x="1672" y="52"/>
                    <a:pt x="1672" y="52"/>
                    <a:pt x="1672" y="52"/>
                  </a:cubicBezTo>
                  <a:cubicBezTo>
                    <a:pt x="1672" y="0"/>
                    <a:pt x="1672" y="0"/>
                    <a:pt x="1672" y="0"/>
                  </a:cubicBezTo>
                  <a:cubicBezTo>
                    <a:pt x="1456" y="0"/>
                    <a:pt x="1456" y="0"/>
                    <a:pt x="1456" y="0"/>
                  </a:cubicBezTo>
                  <a:cubicBezTo>
                    <a:pt x="1456" y="52"/>
                    <a:pt x="1456" y="52"/>
                    <a:pt x="1456" y="52"/>
                  </a:cubicBezTo>
                  <a:cubicBezTo>
                    <a:pt x="1408" y="52"/>
                    <a:pt x="1408" y="52"/>
                    <a:pt x="1408" y="52"/>
                  </a:cubicBezTo>
                  <a:cubicBezTo>
                    <a:pt x="1408" y="0"/>
                    <a:pt x="1408" y="0"/>
                    <a:pt x="1408" y="0"/>
                  </a:cubicBezTo>
                  <a:cubicBezTo>
                    <a:pt x="1258" y="0"/>
                    <a:pt x="1258" y="0"/>
                    <a:pt x="1258" y="0"/>
                  </a:cubicBezTo>
                  <a:cubicBezTo>
                    <a:pt x="1258" y="52"/>
                    <a:pt x="1258" y="52"/>
                    <a:pt x="1258" y="52"/>
                  </a:cubicBezTo>
                  <a:cubicBezTo>
                    <a:pt x="463" y="52"/>
                    <a:pt x="463" y="52"/>
                    <a:pt x="463" y="52"/>
                  </a:cubicBezTo>
                  <a:cubicBezTo>
                    <a:pt x="463" y="0"/>
                    <a:pt x="463" y="0"/>
                    <a:pt x="463" y="0"/>
                  </a:cubicBezTo>
                  <a:cubicBezTo>
                    <a:pt x="423" y="0"/>
                    <a:pt x="423" y="0"/>
                    <a:pt x="423" y="0"/>
                  </a:cubicBezTo>
                  <a:cubicBezTo>
                    <a:pt x="423" y="52"/>
                    <a:pt x="423" y="52"/>
                    <a:pt x="423" y="52"/>
                  </a:cubicBezTo>
                  <a:cubicBezTo>
                    <a:pt x="423" y="52"/>
                    <a:pt x="423" y="52"/>
                    <a:pt x="423" y="52"/>
                  </a:cubicBezTo>
                  <a:cubicBezTo>
                    <a:pt x="375" y="52"/>
                    <a:pt x="375" y="52"/>
                    <a:pt x="375" y="52"/>
                  </a:cubicBezTo>
                  <a:cubicBezTo>
                    <a:pt x="375" y="0"/>
                    <a:pt x="375" y="0"/>
                    <a:pt x="375" y="0"/>
                  </a:cubicBezTo>
                  <a:cubicBezTo>
                    <a:pt x="149" y="0"/>
                    <a:pt x="149" y="0"/>
                    <a:pt x="149" y="0"/>
                  </a:cubicBezTo>
                  <a:cubicBezTo>
                    <a:pt x="149" y="52"/>
                    <a:pt x="149" y="52"/>
                    <a:pt x="149" y="52"/>
                  </a:cubicBezTo>
                  <a:cubicBezTo>
                    <a:pt x="149" y="52"/>
                    <a:pt x="149" y="52"/>
                    <a:pt x="149" y="52"/>
                  </a:cubicBezTo>
                  <a:cubicBezTo>
                    <a:pt x="102" y="52"/>
                    <a:pt x="102" y="52"/>
                    <a:pt x="102" y="52"/>
                  </a:cubicBezTo>
                  <a:cubicBezTo>
                    <a:pt x="102" y="0"/>
                    <a:pt x="102" y="0"/>
                    <a:pt x="102" y="0"/>
                  </a:cubicBezTo>
                  <a:cubicBezTo>
                    <a:pt x="52" y="0"/>
                    <a:pt x="52" y="0"/>
                    <a:pt x="52" y="0"/>
                  </a:cubicBezTo>
                  <a:cubicBezTo>
                    <a:pt x="23" y="0"/>
                    <a:pt x="0" y="23"/>
                    <a:pt x="0" y="52"/>
                  </a:cubicBezTo>
                  <a:cubicBezTo>
                    <a:pt x="0" y="81"/>
                    <a:pt x="23" y="104"/>
                    <a:pt x="52" y="104"/>
                  </a:cubicBezTo>
                  <a:cubicBezTo>
                    <a:pt x="1935" y="104"/>
                    <a:pt x="1935" y="104"/>
                    <a:pt x="1935" y="104"/>
                  </a:cubicBezTo>
                  <a:cubicBezTo>
                    <a:pt x="1964" y="104"/>
                    <a:pt x="1987" y="81"/>
                    <a:pt x="1987" y="52"/>
                  </a:cubicBezTo>
                  <a:cubicBezTo>
                    <a:pt x="1987" y="23"/>
                    <a:pt x="1964" y="0"/>
                    <a:pt x="1935" y="0"/>
                  </a:cubicBezTo>
                </a:path>
              </a:pathLst>
            </a:custGeom>
            <a:solidFill>
              <a:srgbClr val="5C2D91">
                <a:lumMod val="60000"/>
                <a:lumOff val="4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a:ln>
                  <a:noFill/>
                </a:ln>
                <a:solidFill>
                  <a:srgbClr val="FFFFFF"/>
                </a:solidFill>
                <a:effectLst/>
                <a:uLnTx/>
                <a:uFillTx/>
                <a:latin typeface="Segoe UI"/>
                <a:ea typeface="+mn-ea"/>
                <a:cs typeface="+mn-cs"/>
              </a:endParaRPr>
            </a:p>
          </p:txBody>
        </p:sp>
        <p:sp>
          <p:nvSpPr>
            <p:cNvPr id="29" name="Freeform 17"/>
            <p:cNvSpPr>
              <a:spLocks/>
            </p:cNvSpPr>
            <p:nvPr/>
          </p:nvSpPr>
          <p:spPr bwMode="auto">
            <a:xfrm>
              <a:off x="1774736" y="2316590"/>
              <a:ext cx="2927359" cy="2352730"/>
            </a:xfrm>
            <a:custGeom>
              <a:avLst/>
              <a:gdLst>
                <a:gd name="T0" fmla="*/ 740 w 1148"/>
                <a:gd name="T1" fmla="*/ 0 h 922"/>
                <a:gd name="T2" fmla="*/ 51 w 1148"/>
                <a:gd name="T3" fmla="*/ 0 h 922"/>
                <a:gd name="T4" fmla="*/ 0 w 1148"/>
                <a:gd name="T5" fmla="*/ 51 h 922"/>
                <a:gd name="T6" fmla="*/ 51 w 1148"/>
                <a:gd name="T7" fmla="*/ 103 h 922"/>
                <a:gd name="T8" fmla="*/ 270 w 1148"/>
                <a:gd name="T9" fmla="*/ 103 h 922"/>
                <a:gd name="T10" fmla="*/ 303 w 1148"/>
                <a:gd name="T11" fmla="*/ 136 h 922"/>
                <a:gd name="T12" fmla="*/ 270 w 1148"/>
                <a:gd name="T13" fmla="*/ 169 h 922"/>
                <a:gd name="T14" fmla="*/ 270 w 1148"/>
                <a:gd name="T15" fmla="*/ 169 h 922"/>
                <a:gd name="T16" fmla="*/ 189 w 1148"/>
                <a:gd name="T17" fmla="*/ 169 h 922"/>
                <a:gd name="T18" fmla="*/ 559 w 1148"/>
                <a:gd name="T19" fmla="*/ 482 h 922"/>
                <a:gd name="T20" fmla="*/ 757 w 1148"/>
                <a:gd name="T21" fmla="*/ 482 h 922"/>
                <a:gd name="T22" fmla="*/ 757 w 1148"/>
                <a:gd name="T23" fmla="*/ 650 h 922"/>
                <a:gd name="T24" fmla="*/ 933 w 1148"/>
                <a:gd name="T25" fmla="*/ 799 h 922"/>
                <a:gd name="T26" fmla="*/ 1007 w 1148"/>
                <a:gd name="T27" fmla="*/ 799 h 922"/>
                <a:gd name="T28" fmla="*/ 1007 w 1148"/>
                <a:gd name="T29" fmla="*/ 861 h 922"/>
                <a:gd name="T30" fmla="*/ 1052 w 1148"/>
                <a:gd name="T31" fmla="*/ 900 h 922"/>
                <a:gd name="T32" fmla="*/ 1007 w 1148"/>
                <a:gd name="T33" fmla="*/ 921 h 922"/>
                <a:gd name="T34" fmla="*/ 1007 w 1148"/>
                <a:gd name="T35" fmla="*/ 922 h 922"/>
                <a:gd name="T36" fmla="*/ 1115 w 1148"/>
                <a:gd name="T37" fmla="*/ 778 h 922"/>
                <a:gd name="T38" fmla="*/ 966 w 1148"/>
                <a:gd name="T39" fmla="*/ 629 h 922"/>
                <a:gd name="T40" fmla="*/ 855 w 1148"/>
                <a:gd name="T41" fmla="*/ 629 h 922"/>
                <a:gd name="T42" fmla="*/ 823 w 1148"/>
                <a:gd name="T43" fmla="*/ 597 h 922"/>
                <a:gd name="T44" fmla="*/ 855 w 1148"/>
                <a:gd name="T45" fmla="*/ 565 h 922"/>
                <a:gd name="T46" fmla="*/ 862 w 1148"/>
                <a:gd name="T47" fmla="*/ 565 h 922"/>
                <a:gd name="T48" fmla="*/ 1040 w 1148"/>
                <a:gd name="T49" fmla="*/ 565 h 922"/>
                <a:gd name="T50" fmla="*/ 1148 w 1148"/>
                <a:gd name="T51" fmla="*/ 458 h 922"/>
                <a:gd name="T52" fmla="*/ 1040 w 1148"/>
                <a:gd name="T53" fmla="*/ 350 h 922"/>
                <a:gd name="T54" fmla="*/ 625 w 1148"/>
                <a:gd name="T55" fmla="*/ 350 h 922"/>
                <a:gd name="T56" fmla="*/ 625 w 1148"/>
                <a:gd name="T57" fmla="*/ 349 h 922"/>
                <a:gd name="T58" fmla="*/ 606 w 1148"/>
                <a:gd name="T59" fmla="*/ 325 h 922"/>
                <a:gd name="T60" fmla="*/ 625 w 1148"/>
                <a:gd name="T61" fmla="*/ 301 h 922"/>
                <a:gd name="T62" fmla="*/ 625 w 1148"/>
                <a:gd name="T63" fmla="*/ 301 h 922"/>
                <a:gd name="T64" fmla="*/ 628 w 1148"/>
                <a:gd name="T65" fmla="*/ 301 h 922"/>
                <a:gd name="T66" fmla="*/ 630 w 1148"/>
                <a:gd name="T67" fmla="*/ 300 h 922"/>
                <a:gd name="T68" fmla="*/ 633 w 1148"/>
                <a:gd name="T69" fmla="*/ 301 h 922"/>
                <a:gd name="T70" fmla="*/ 986 w 1148"/>
                <a:gd name="T71" fmla="*/ 301 h 922"/>
                <a:gd name="T72" fmla="*/ 1069 w 1148"/>
                <a:gd name="T73" fmla="*/ 218 h 922"/>
                <a:gd name="T74" fmla="*/ 986 w 1148"/>
                <a:gd name="T75" fmla="*/ 135 h 922"/>
                <a:gd name="T76" fmla="*/ 551 w 1148"/>
                <a:gd name="T77" fmla="*/ 135 h 922"/>
                <a:gd name="T78" fmla="*/ 551 w 1148"/>
                <a:gd name="T79" fmla="*/ 135 h 922"/>
                <a:gd name="T80" fmla="*/ 535 w 1148"/>
                <a:gd name="T81" fmla="*/ 119 h 922"/>
                <a:gd name="T82" fmla="*/ 551 w 1148"/>
                <a:gd name="T83" fmla="*/ 103 h 922"/>
                <a:gd name="T84" fmla="*/ 740 w 1148"/>
                <a:gd name="T85" fmla="*/ 103 h 922"/>
                <a:gd name="T86" fmla="*/ 791 w 1148"/>
                <a:gd name="T87" fmla="*/ 51 h 922"/>
                <a:gd name="T88" fmla="*/ 740 w 1148"/>
                <a:gd name="T89" fmla="*/ 0 h 9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148" h="922">
                  <a:moveTo>
                    <a:pt x="740" y="0"/>
                  </a:moveTo>
                  <a:cubicBezTo>
                    <a:pt x="51" y="0"/>
                    <a:pt x="51" y="0"/>
                    <a:pt x="51" y="0"/>
                  </a:cubicBezTo>
                  <a:cubicBezTo>
                    <a:pt x="23" y="0"/>
                    <a:pt x="0" y="23"/>
                    <a:pt x="0" y="51"/>
                  </a:cubicBezTo>
                  <a:cubicBezTo>
                    <a:pt x="0" y="80"/>
                    <a:pt x="23" y="103"/>
                    <a:pt x="51" y="103"/>
                  </a:cubicBezTo>
                  <a:cubicBezTo>
                    <a:pt x="270" y="103"/>
                    <a:pt x="270" y="103"/>
                    <a:pt x="270" y="103"/>
                  </a:cubicBezTo>
                  <a:cubicBezTo>
                    <a:pt x="289" y="103"/>
                    <a:pt x="303" y="117"/>
                    <a:pt x="303" y="136"/>
                  </a:cubicBezTo>
                  <a:cubicBezTo>
                    <a:pt x="303" y="154"/>
                    <a:pt x="289" y="169"/>
                    <a:pt x="270" y="169"/>
                  </a:cubicBezTo>
                  <a:cubicBezTo>
                    <a:pt x="270" y="169"/>
                    <a:pt x="270" y="169"/>
                    <a:pt x="270" y="169"/>
                  </a:cubicBezTo>
                  <a:cubicBezTo>
                    <a:pt x="189" y="169"/>
                    <a:pt x="189" y="169"/>
                    <a:pt x="189" y="169"/>
                  </a:cubicBezTo>
                  <a:cubicBezTo>
                    <a:pt x="559" y="482"/>
                    <a:pt x="559" y="482"/>
                    <a:pt x="559" y="482"/>
                  </a:cubicBezTo>
                  <a:cubicBezTo>
                    <a:pt x="757" y="482"/>
                    <a:pt x="757" y="482"/>
                    <a:pt x="757" y="482"/>
                  </a:cubicBezTo>
                  <a:cubicBezTo>
                    <a:pt x="757" y="650"/>
                    <a:pt x="757" y="650"/>
                    <a:pt x="757" y="650"/>
                  </a:cubicBezTo>
                  <a:cubicBezTo>
                    <a:pt x="933" y="799"/>
                    <a:pt x="933" y="799"/>
                    <a:pt x="933" y="799"/>
                  </a:cubicBezTo>
                  <a:cubicBezTo>
                    <a:pt x="1007" y="799"/>
                    <a:pt x="1007" y="799"/>
                    <a:pt x="1007" y="799"/>
                  </a:cubicBezTo>
                  <a:cubicBezTo>
                    <a:pt x="1007" y="861"/>
                    <a:pt x="1007" y="861"/>
                    <a:pt x="1007" y="861"/>
                  </a:cubicBezTo>
                  <a:cubicBezTo>
                    <a:pt x="1052" y="900"/>
                    <a:pt x="1052" y="900"/>
                    <a:pt x="1052" y="900"/>
                  </a:cubicBezTo>
                  <a:cubicBezTo>
                    <a:pt x="1039" y="909"/>
                    <a:pt x="1023" y="917"/>
                    <a:pt x="1007" y="921"/>
                  </a:cubicBezTo>
                  <a:cubicBezTo>
                    <a:pt x="1007" y="922"/>
                    <a:pt x="1007" y="922"/>
                    <a:pt x="1007" y="922"/>
                  </a:cubicBezTo>
                  <a:cubicBezTo>
                    <a:pt x="1069" y="904"/>
                    <a:pt x="1115" y="846"/>
                    <a:pt x="1115" y="778"/>
                  </a:cubicBezTo>
                  <a:cubicBezTo>
                    <a:pt x="1115" y="695"/>
                    <a:pt x="1048" y="629"/>
                    <a:pt x="966" y="629"/>
                  </a:cubicBezTo>
                  <a:cubicBezTo>
                    <a:pt x="855" y="629"/>
                    <a:pt x="855" y="629"/>
                    <a:pt x="855" y="629"/>
                  </a:cubicBezTo>
                  <a:cubicBezTo>
                    <a:pt x="838" y="629"/>
                    <a:pt x="823" y="614"/>
                    <a:pt x="823" y="597"/>
                  </a:cubicBezTo>
                  <a:cubicBezTo>
                    <a:pt x="823" y="579"/>
                    <a:pt x="838" y="565"/>
                    <a:pt x="855" y="565"/>
                  </a:cubicBezTo>
                  <a:cubicBezTo>
                    <a:pt x="858" y="565"/>
                    <a:pt x="860" y="565"/>
                    <a:pt x="862" y="565"/>
                  </a:cubicBezTo>
                  <a:cubicBezTo>
                    <a:pt x="1040" y="565"/>
                    <a:pt x="1040" y="565"/>
                    <a:pt x="1040" y="565"/>
                  </a:cubicBezTo>
                  <a:cubicBezTo>
                    <a:pt x="1100" y="565"/>
                    <a:pt x="1148" y="517"/>
                    <a:pt x="1148" y="458"/>
                  </a:cubicBezTo>
                  <a:cubicBezTo>
                    <a:pt x="1148" y="398"/>
                    <a:pt x="1100" y="350"/>
                    <a:pt x="1040" y="350"/>
                  </a:cubicBezTo>
                  <a:cubicBezTo>
                    <a:pt x="625" y="350"/>
                    <a:pt x="625" y="350"/>
                    <a:pt x="625" y="350"/>
                  </a:cubicBezTo>
                  <a:cubicBezTo>
                    <a:pt x="625" y="349"/>
                    <a:pt x="625" y="349"/>
                    <a:pt x="625" y="349"/>
                  </a:cubicBezTo>
                  <a:cubicBezTo>
                    <a:pt x="614" y="347"/>
                    <a:pt x="606" y="337"/>
                    <a:pt x="606" y="325"/>
                  </a:cubicBezTo>
                  <a:cubicBezTo>
                    <a:pt x="606" y="313"/>
                    <a:pt x="614" y="303"/>
                    <a:pt x="625" y="301"/>
                  </a:cubicBezTo>
                  <a:cubicBezTo>
                    <a:pt x="625" y="301"/>
                    <a:pt x="625" y="301"/>
                    <a:pt x="625" y="301"/>
                  </a:cubicBezTo>
                  <a:cubicBezTo>
                    <a:pt x="628" y="301"/>
                    <a:pt x="628" y="301"/>
                    <a:pt x="628" y="301"/>
                  </a:cubicBezTo>
                  <a:cubicBezTo>
                    <a:pt x="628" y="301"/>
                    <a:pt x="629" y="300"/>
                    <a:pt x="630" y="300"/>
                  </a:cubicBezTo>
                  <a:cubicBezTo>
                    <a:pt x="631" y="300"/>
                    <a:pt x="632" y="301"/>
                    <a:pt x="633" y="301"/>
                  </a:cubicBezTo>
                  <a:cubicBezTo>
                    <a:pt x="986" y="301"/>
                    <a:pt x="986" y="301"/>
                    <a:pt x="986" y="301"/>
                  </a:cubicBezTo>
                  <a:cubicBezTo>
                    <a:pt x="1032" y="301"/>
                    <a:pt x="1069" y="263"/>
                    <a:pt x="1069" y="218"/>
                  </a:cubicBezTo>
                  <a:cubicBezTo>
                    <a:pt x="1069" y="172"/>
                    <a:pt x="1032" y="135"/>
                    <a:pt x="986" y="135"/>
                  </a:cubicBezTo>
                  <a:cubicBezTo>
                    <a:pt x="551" y="135"/>
                    <a:pt x="551" y="135"/>
                    <a:pt x="551" y="135"/>
                  </a:cubicBezTo>
                  <a:cubicBezTo>
                    <a:pt x="551" y="135"/>
                    <a:pt x="551" y="135"/>
                    <a:pt x="551" y="135"/>
                  </a:cubicBezTo>
                  <a:cubicBezTo>
                    <a:pt x="542" y="135"/>
                    <a:pt x="535" y="127"/>
                    <a:pt x="535" y="119"/>
                  </a:cubicBezTo>
                  <a:cubicBezTo>
                    <a:pt x="535" y="110"/>
                    <a:pt x="542" y="103"/>
                    <a:pt x="551" y="103"/>
                  </a:cubicBezTo>
                  <a:cubicBezTo>
                    <a:pt x="740" y="103"/>
                    <a:pt x="740" y="103"/>
                    <a:pt x="740" y="103"/>
                  </a:cubicBezTo>
                  <a:cubicBezTo>
                    <a:pt x="768" y="103"/>
                    <a:pt x="791" y="80"/>
                    <a:pt x="791" y="51"/>
                  </a:cubicBezTo>
                  <a:cubicBezTo>
                    <a:pt x="791" y="23"/>
                    <a:pt x="768" y="0"/>
                    <a:pt x="740" y="0"/>
                  </a:cubicBezTo>
                </a:path>
              </a:pathLst>
            </a:custGeom>
            <a:solidFill>
              <a:srgbClr val="5C2D91">
                <a:lumMod val="40000"/>
                <a:lumOff val="6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a:ln>
                  <a:noFill/>
                </a:ln>
                <a:solidFill>
                  <a:srgbClr val="FFFFFF"/>
                </a:solidFill>
                <a:effectLst/>
                <a:uLnTx/>
                <a:uFillTx/>
                <a:latin typeface="Segoe UI"/>
                <a:ea typeface="+mn-ea"/>
                <a:cs typeface="+mn-cs"/>
              </a:endParaRPr>
            </a:p>
          </p:txBody>
        </p:sp>
        <p:sp>
          <p:nvSpPr>
            <p:cNvPr id="30" name="Freeform 18"/>
            <p:cNvSpPr>
              <a:spLocks/>
            </p:cNvSpPr>
            <p:nvPr/>
          </p:nvSpPr>
          <p:spPr bwMode="auto">
            <a:xfrm>
              <a:off x="1509106" y="4766899"/>
              <a:ext cx="130105" cy="108421"/>
            </a:xfrm>
            <a:custGeom>
              <a:avLst/>
              <a:gdLst>
                <a:gd name="T0" fmla="*/ 24 w 51"/>
                <a:gd name="T1" fmla="*/ 0 h 41"/>
                <a:gd name="T2" fmla="*/ 0 w 51"/>
                <a:gd name="T3" fmla="*/ 17 h 41"/>
                <a:gd name="T4" fmla="*/ 48 w 51"/>
                <a:gd name="T5" fmla="*/ 41 h 41"/>
                <a:gd name="T6" fmla="*/ 51 w 51"/>
                <a:gd name="T7" fmla="*/ 28 h 41"/>
                <a:gd name="T8" fmla="*/ 24 w 51"/>
                <a:gd name="T9" fmla="*/ 0 h 41"/>
              </a:gdLst>
              <a:ahLst/>
              <a:cxnLst>
                <a:cxn ang="0">
                  <a:pos x="T0" y="T1"/>
                </a:cxn>
                <a:cxn ang="0">
                  <a:pos x="T2" y="T3"/>
                </a:cxn>
                <a:cxn ang="0">
                  <a:pos x="T4" y="T5"/>
                </a:cxn>
                <a:cxn ang="0">
                  <a:pos x="T6" y="T7"/>
                </a:cxn>
                <a:cxn ang="0">
                  <a:pos x="T8" y="T9"/>
                </a:cxn>
              </a:cxnLst>
              <a:rect l="0" t="0" r="r" b="b"/>
              <a:pathLst>
                <a:path w="51" h="41">
                  <a:moveTo>
                    <a:pt x="24" y="0"/>
                  </a:moveTo>
                  <a:cubicBezTo>
                    <a:pt x="12" y="0"/>
                    <a:pt x="3" y="7"/>
                    <a:pt x="0" y="17"/>
                  </a:cubicBezTo>
                  <a:cubicBezTo>
                    <a:pt x="14" y="28"/>
                    <a:pt x="30" y="36"/>
                    <a:pt x="48" y="41"/>
                  </a:cubicBezTo>
                  <a:cubicBezTo>
                    <a:pt x="50" y="37"/>
                    <a:pt x="51" y="32"/>
                    <a:pt x="51" y="28"/>
                  </a:cubicBezTo>
                  <a:cubicBezTo>
                    <a:pt x="51" y="12"/>
                    <a:pt x="40" y="0"/>
                    <a:pt x="24" y="0"/>
                  </a:cubicBezTo>
                </a:path>
              </a:pathLst>
            </a:custGeom>
            <a:solidFill>
              <a:srgbClr val="D6B2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a:ln>
                  <a:noFill/>
                </a:ln>
                <a:solidFill>
                  <a:srgbClr val="FFFFFF"/>
                </a:solidFill>
                <a:effectLst/>
                <a:uLnTx/>
                <a:uFillTx/>
                <a:latin typeface="Segoe UI"/>
                <a:ea typeface="+mn-ea"/>
                <a:cs typeface="+mn-cs"/>
              </a:endParaRPr>
            </a:p>
          </p:txBody>
        </p:sp>
        <p:sp>
          <p:nvSpPr>
            <p:cNvPr id="31" name="Freeform 19"/>
            <p:cNvSpPr>
              <a:spLocks noEditPoints="1"/>
            </p:cNvSpPr>
            <p:nvPr/>
          </p:nvSpPr>
          <p:spPr bwMode="auto">
            <a:xfrm>
              <a:off x="874844" y="2750273"/>
              <a:ext cx="3583305" cy="2130467"/>
            </a:xfrm>
            <a:custGeom>
              <a:avLst/>
              <a:gdLst>
                <a:gd name="T0" fmla="*/ 1359 w 1404"/>
                <a:gd name="T1" fmla="*/ 692 h 836"/>
                <a:gd name="T2" fmla="*/ 1359 w 1404"/>
                <a:gd name="T3" fmla="*/ 752 h 836"/>
                <a:gd name="T4" fmla="*/ 1404 w 1404"/>
                <a:gd name="T5" fmla="*/ 731 h 836"/>
                <a:gd name="T6" fmla="*/ 1359 w 1404"/>
                <a:gd name="T7" fmla="*/ 692 h 836"/>
                <a:gd name="T8" fmla="*/ 314 w 1404"/>
                <a:gd name="T9" fmla="*/ 578 h 836"/>
                <a:gd name="T10" fmla="*/ 198 w 1404"/>
                <a:gd name="T11" fmla="*/ 707 h 836"/>
                <a:gd name="T12" fmla="*/ 237 w 1404"/>
                <a:gd name="T13" fmla="*/ 799 h 836"/>
                <a:gd name="T14" fmla="*/ 272 w 1404"/>
                <a:gd name="T15" fmla="*/ 780 h 836"/>
                <a:gd name="T16" fmla="*/ 273 w 1404"/>
                <a:gd name="T17" fmla="*/ 780 h 836"/>
                <a:gd name="T18" fmla="*/ 313 w 1404"/>
                <a:gd name="T19" fmla="*/ 820 h 836"/>
                <a:gd name="T20" fmla="*/ 311 w 1404"/>
                <a:gd name="T21" fmla="*/ 835 h 836"/>
                <a:gd name="T22" fmla="*/ 314 w 1404"/>
                <a:gd name="T23" fmla="*/ 836 h 836"/>
                <a:gd name="T24" fmla="*/ 314 w 1404"/>
                <a:gd name="T25" fmla="*/ 578 h 836"/>
                <a:gd name="T26" fmla="*/ 1109 w 1404"/>
                <a:gd name="T27" fmla="*/ 481 h 836"/>
                <a:gd name="T28" fmla="*/ 1109 w 1404"/>
                <a:gd name="T29" fmla="*/ 630 h 836"/>
                <a:gd name="T30" fmla="*/ 1127 w 1404"/>
                <a:gd name="T31" fmla="*/ 630 h 836"/>
                <a:gd name="T32" fmla="*/ 1127 w 1404"/>
                <a:gd name="T33" fmla="*/ 758 h 836"/>
                <a:gd name="T34" fmla="*/ 1190 w 1404"/>
                <a:gd name="T35" fmla="*/ 758 h 836"/>
                <a:gd name="T36" fmla="*/ 1190 w 1404"/>
                <a:gd name="T37" fmla="*/ 648 h 836"/>
                <a:gd name="T38" fmla="*/ 1208 w 1404"/>
                <a:gd name="T39" fmla="*/ 648 h 836"/>
                <a:gd name="T40" fmla="*/ 1208 w 1404"/>
                <a:gd name="T41" fmla="*/ 630 h 836"/>
                <a:gd name="T42" fmla="*/ 1285 w 1404"/>
                <a:gd name="T43" fmla="*/ 630 h 836"/>
                <a:gd name="T44" fmla="*/ 1109 w 1404"/>
                <a:gd name="T45" fmla="*/ 481 h 836"/>
                <a:gd name="T46" fmla="*/ 541 w 1404"/>
                <a:gd name="T47" fmla="*/ 0 h 836"/>
                <a:gd name="T48" fmla="*/ 184 w 1404"/>
                <a:gd name="T49" fmla="*/ 0 h 836"/>
                <a:gd name="T50" fmla="*/ 184 w 1404"/>
                <a:gd name="T51" fmla="*/ 0 h 836"/>
                <a:gd name="T52" fmla="*/ 184 w 1404"/>
                <a:gd name="T53" fmla="*/ 0 h 836"/>
                <a:gd name="T54" fmla="*/ 0 w 1404"/>
                <a:gd name="T55" fmla="*/ 183 h 836"/>
                <a:gd name="T56" fmla="*/ 184 w 1404"/>
                <a:gd name="T57" fmla="*/ 367 h 836"/>
                <a:gd name="T58" fmla="*/ 314 w 1404"/>
                <a:gd name="T59" fmla="*/ 368 h 836"/>
                <a:gd name="T60" fmla="*/ 314 w 1404"/>
                <a:gd name="T61" fmla="*/ 313 h 836"/>
                <a:gd name="T62" fmla="*/ 714 w 1404"/>
                <a:gd name="T63" fmla="*/ 313 h 836"/>
                <a:gd name="T64" fmla="*/ 911 w 1404"/>
                <a:gd name="T65" fmla="*/ 313 h 836"/>
                <a:gd name="T66" fmla="*/ 541 w 1404"/>
                <a:gd name="T67" fmla="*/ 0 h 8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404" h="836">
                  <a:moveTo>
                    <a:pt x="1359" y="692"/>
                  </a:moveTo>
                  <a:cubicBezTo>
                    <a:pt x="1359" y="752"/>
                    <a:pt x="1359" y="752"/>
                    <a:pt x="1359" y="752"/>
                  </a:cubicBezTo>
                  <a:cubicBezTo>
                    <a:pt x="1375" y="748"/>
                    <a:pt x="1391" y="740"/>
                    <a:pt x="1404" y="731"/>
                  </a:cubicBezTo>
                  <a:cubicBezTo>
                    <a:pt x="1359" y="692"/>
                    <a:pt x="1359" y="692"/>
                    <a:pt x="1359" y="692"/>
                  </a:cubicBezTo>
                  <a:moveTo>
                    <a:pt x="314" y="578"/>
                  </a:moveTo>
                  <a:cubicBezTo>
                    <a:pt x="249" y="585"/>
                    <a:pt x="198" y="640"/>
                    <a:pt x="198" y="707"/>
                  </a:cubicBezTo>
                  <a:cubicBezTo>
                    <a:pt x="198" y="743"/>
                    <a:pt x="213" y="776"/>
                    <a:pt x="237" y="799"/>
                  </a:cubicBezTo>
                  <a:cubicBezTo>
                    <a:pt x="243" y="787"/>
                    <a:pt x="256" y="780"/>
                    <a:pt x="272" y="780"/>
                  </a:cubicBezTo>
                  <a:cubicBezTo>
                    <a:pt x="272" y="780"/>
                    <a:pt x="273" y="780"/>
                    <a:pt x="273" y="780"/>
                  </a:cubicBezTo>
                  <a:cubicBezTo>
                    <a:pt x="297" y="780"/>
                    <a:pt x="313" y="796"/>
                    <a:pt x="313" y="820"/>
                  </a:cubicBezTo>
                  <a:cubicBezTo>
                    <a:pt x="313" y="826"/>
                    <a:pt x="312" y="831"/>
                    <a:pt x="311" y="835"/>
                  </a:cubicBezTo>
                  <a:cubicBezTo>
                    <a:pt x="312" y="835"/>
                    <a:pt x="313" y="836"/>
                    <a:pt x="314" y="836"/>
                  </a:cubicBezTo>
                  <a:cubicBezTo>
                    <a:pt x="314" y="578"/>
                    <a:pt x="314" y="578"/>
                    <a:pt x="314" y="578"/>
                  </a:cubicBezTo>
                  <a:moveTo>
                    <a:pt x="1109" y="481"/>
                  </a:moveTo>
                  <a:cubicBezTo>
                    <a:pt x="1109" y="630"/>
                    <a:pt x="1109" y="630"/>
                    <a:pt x="1109" y="630"/>
                  </a:cubicBezTo>
                  <a:cubicBezTo>
                    <a:pt x="1127" y="630"/>
                    <a:pt x="1127" y="630"/>
                    <a:pt x="1127" y="630"/>
                  </a:cubicBezTo>
                  <a:cubicBezTo>
                    <a:pt x="1127" y="758"/>
                    <a:pt x="1127" y="758"/>
                    <a:pt x="1127" y="758"/>
                  </a:cubicBezTo>
                  <a:cubicBezTo>
                    <a:pt x="1190" y="758"/>
                    <a:pt x="1190" y="758"/>
                    <a:pt x="1190" y="758"/>
                  </a:cubicBezTo>
                  <a:cubicBezTo>
                    <a:pt x="1190" y="648"/>
                    <a:pt x="1190" y="648"/>
                    <a:pt x="1190" y="648"/>
                  </a:cubicBezTo>
                  <a:cubicBezTo>
                    <a:pt x="1208" y="648"/>
                    <a:pt x="1208" y="648"/>
                    <a:pt x="1208" y="648"/>
                  </a:cubicBezTo>
                  <a:cubicBezTo>
                    <a:pt x="1208" y="630"/>
                    <a:pt x="1208" y="630"/>
                    <a:pt x="1208" y="630"/>
                  </a:cubicBezTo>
                  <a:cubicBezTo>
                    <a:pt x="1285" y="630"/>
                    <a:pt x="1285" y="630"/>
                    <a:pt x="1285" y="630"/>
                  </a:cubicBezTo>
                  <a:cubicBezTo>
                    <a:pt x="1109" y="481"/>
                    <a:pt x="1109" y="481"/>
                    <a:pt x="1109" y="481"/>
                  </a:cubicBezTo>
                  <a:moveTo>
                    <a:pt x="541" y="0"/>
                  </a:moveTo>
                  <a:cubicBezTo>
                    <a:pt x="184" y="0"/>
                    <a:pt x="184" y="0"/>
                    <a:pt x="184" y="0"/>
                  </a:cubicBezTo>
                  <a:cubicBezTo>
                    <a:pt x="184" y="0"/>
                    <a:pt x="184" y="0"/>
                    <a:pt x="184" y="0"/>
                  </a:cubicBezTo>
                  <a:cubicBezTo>
                    <a:pt x="184" y="0"/>
                    <a:pt x="184" y="0"/>
                    <a:pt x="184" y="0"/>
                  </a:cubicBezTo>
                  <a:cubicBezTo>
                    <a:pt x="82" y="0"/>
                    <a:pt x="0" y="82"/>
                    <a:pt x="0" y="183"/>
                  </a:cubicBezTo>
                  <a:cubicBezTo>
                    <a:pt x="0" y="285"/>
                    <a:pt x="82" y="367"/>
                    <a:pt x="184" y="367"/>
                  </a:cubicBezTo>
                  <a:cubicBezTo>
                    <a:pt x="314" y="368"/>
                    <a:pt x="314" y="368"/>
                    <a:pt x="314" y="368"/>
                  </a:cubicBezTo>
                  <a:cubicBezTo>
                    <a:pt x="314" y="313"/>
                    <a:pt x="314" y="313"/>
                    <a:pt x="314" y="313"/>
                  </a:cubicBezTo>
                  <a:cubicBezTo>
                    <a:pt x="714" y="313"/>
                    <a:pt x="714" y="313"/>
                    <a:pt x="714" y="313"/>
                  </a:cubicBezTo>
                  <a:cubicBezTo>
                    <a:pt x="911" y="313"/>
                    <a:pt x="911" y="313"/>
                    <a:pt x="911" y="313"/>
                  </a:cubicBezTo>
                  <a:cubicBezTo>
                    <a:pt x="541" y="0"/>
                    <a:pt x="541" y="0"/>
                    <a:pt x="541" y="0"/>
                  </a:cubicBezTo>
                </a:path>
              </a:pathLst>
            </a:custGeom>
            <a:solidFill>
              <a:srgbClr val="5C2D91">
                <a:lumMod val="60000"/>
                <a:lumOff val="4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a:ln>
                  <a:noFill/>
                </a:ln>
                <a:solidFill>
                  <a:srgbClr val="FFFFFF"/>
                </a:solidFill>
                <a:effectLst/>
                <a:uLnTx/>
                <a:uFillTx/>
                <a:latin typeface="Segoe UI"/>
                <a:ea typeface="+mn-ea"/>
                <a:cs typeface="+mn-cs"/>
              </a:endParaRPr>
            </a:p>
          </p:txBody>
        </p:sp>
        <p:sp>
          <p:nvSpPr>
            <p:cNvPr id="32" name="Freeform 20"/>
            <p:cNvSpPr>
              <a:spLocks noEditPoints="1"/>
            </p:cNvSpPr>
            <p:nvPr/>
          </p:nvSpPr>
          <p:spPr bwMode="auto">
            <a:xfrm>
              <a:off x="929055" y="4403689"/>
              <a:ext cx="205999" cy="205999"/>
            </a:xfrm>
            <a:custGeom>
              <a:avLst/>
              <a:gdLst>
                <a:gd name="T0" fmla="*/ 40 w 81"/>
                <a:gd name="T1" fmla="*/ 0 h 81"/>
                <a:gd name="T2" fmla="*/ 81 w 81"/>
                <a:gd name="T3" fmla="*/ 41 h 81"/>
                <a:gd name="T4" fmla="*/ 40 w 81"/>
                <a:gd name="T5" fmla="*/ 81 h 81"/>
                <a:gd name="T6" fmla="*/ 0 w 81"/>
                <a:gd name="T7" fmla="*/ 41 h 81"/>
                <a:gd name="T8" fmla="*/ 40 w 81"/>
                <a:gd name="T9" fmla="*/ 0 h 81"/>
                <a:gd name="T10" fmla="*/ 40 w 81"/>
                <a:gd name="T11" fmla="*/ 69 h 81"/>
                <a:gd name="T12" fmla="*/ 67 w 81"/>
                <a:gd name="T13" fmla="*/ 40 h 81"/>
                <a:gd name="T14" fmla="*/ 40 w 81"/>
                <a:gd name="T15" fmla="*/ 13 h 81"/>
                <a:gd name="T16" fmla="*/ 14 w 81"/>
                <a:gd name="T17" fmla="*/ 40 h 81"/>
                <a:gd name="T18" fmla="*/ 40 w 81"/>
                <a:gd name="T19" fmla="*/ 69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1" h="81">
                  <a:moveTo>
                    <a:pt x="40" y="0"/>
                  </a:moveTo>
                  <a:cubicBezTo>
                    <a:pt x="64" y="0"/>
                    <a:pt x="81" y="16"/>
                    <a:pt x="81" y="41"/>
                  </a:cubicBezTo>
                  <a:cubicBezTo>
                    <a:pt x="81" y="65"/>
                    <a:pt x="64" y="81"/>
                    <a:pt x="40" y="81"/>
                  </a:cubicBezTo>
                  <a:cubicBezTo>
                    <a:pt x="17" y="81"/>
                    <a:pt x="0" y="65"/>
                    <a:pt x="0" y="41"/>
                  </a:cubicBezTo>
                  <a:cubicBezTo>
                    <a:pt x="0" y="16"/>
                    <a:pt x="17" y="0"/>
                    <a:pt x="40" y="0"/>
                  </a:cubicBezTo>
                  <a:close/>
                  <a:moveTo>
                    <a:pt x="40" y="69"/>
                  </a:moveTo>
                  <a:cubicBezTo>
                    <a:pt x="56" y="69"/>
                    <a:pt x="67" y="57"/>
                    <a:pt x="67" y="40"/>
                  </a:cubicBezTo>
                  <a:cubicBezTo>
                    <a:pt x="67" y="25"/>
                    <a:pt x="56" y="13"/>
                    <a:pt x="40" y="13"/>
                  </a:cubicBezTo>
                  <a:cubicBezTo>
                    <a:pt x="25" y="13"/>
                    <a:pt x="14" y="25"/>
                    <a:pt x="14" y="40"/>
                  </a:cubicBezTo>
                  <a:cubicBezTo>
                    <a:pt x="14" y="57"/>
                    <a:pt x="25" y="69"/>
                    <a:pt x="40" y="69"/>
                  </a:cubicBez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a:ln>
                  <a:noFill/>
                </a:ln>
                <a:solidFill>
                  <a:srgbClr val="FFFFFF"/>
                </a:solidFill>
                <a:effectLst/>
                <a:uLnTx/>
                <a:uFillTx/>
                <a:latin typeface="Segoe UI"/>
                <a:ea typeface="+mn-ea"/>
                <a:cs typeface="+mn-cs"/>
              </a:endParaRPr>
            </a:p>
          </p:txBody>
        </p:sp>
        <p:sp>
          <p:nvSpPr>
            <p:cNvPr id="33" name="Rectangle 12"/>
            <p:cNvSpPr>
              <a:spLocks noChangeArrowheads="1"/>
            </p:cNvSpPr>
            <p:nvPr/>
          </p:nvSpPr>
          <p:spPr bwMode="auto">
            <a:xfrm>
              <a:off x="1167580" y="4409110"/>
              <a:ext cx="32526" cy="195157"/>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a:ln>
                  <a:noFill/>
                </a:ln>
                <a:solidFill>
                  <a:srgbClr val="FFFFFF"/>
                </a:solidFill>
                <a:effectLst/>
                <a:uLnTx/>
                <a:uFillTx/>
                <a:latin typeface="Segoe UI"/>
                <a:ea typeface="+mn-ea"/>
                <a:cs typeface="+mn-cs"/>
              </a:endParaRPr>
            </a:p>
          </p:txBody>
        </p:sp>
        <p:sp>
          <p:nvSpPr>
            <p:cNvPr id="34" name="Freeform 13"/>
            <p:cNvSpPr>
              <a:spLocks noEditPoints="1"/>
            </p:cNvSpPr>
            <p:nvPr/>
          </p:nvSpPr>
          <p:spPr bwMode="auto">
            <a:xfrm>
              <a:off x="1238054" y="4403689"/>
              <a:ext cx="205999" cy="205999"/>
            </a:xfrm>
            <a:custGeom>
              <a:avLst/>
              <a:gdLst>
                <a:gd name="T0" fmla="*/ 40 w 81"/>
                <a:gd name="T1" fmla="*/ 0 h 81"/>
                <a:gd name="T2" fmla="*/ 81 w 81"/>
                <a:gd name="T3" fmla="*/ 41 h 81"/>
                <a:gd name="T4" fmla="*/ 40 w 81"/>
                <a:gd name="T5" fmla="*/ 81 h 81"/>
                <a:gd name="T6" fmla="*/ 0 w 81"/>
                <a:gd name="T7" fmla="*/ 41 h 81"/>
                <a:gd name="T8" fmla="*/ 40 w 81"/>
                <a:gd name="T9" fmla="*/ 0 h 81"/>
                <a:gd name="T10" fmla="*/ 40 w 81"/>
                <a:gd name="T11" fmla="*/ 69 h 81"/>
                <a:gd name="T12" fmla="*/ 67 w 81"/>
                <a:gd name="T13" fmla="*/ 40 h 81"/>
                <a:gd name="T14" fmla="*/ 40 w 81"/>
                <a:gd name="T15" fmla="*/ 13 h 81"/>
                <a:gd name="T16" fmla="*/ 14 w 81"/>
                <a:gd name="T17" fmla="*/ 40 h 81"/>
                <a:gd name="T18" fmla="*/ 40 w 81"/>
                <a:gd name="T19" fmla="*/ 69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1" h="81">
                  <a:moveTo>
                    <a:pt x="40" y="0"/>
                  </a:moveTo>
                  <a:cubicBezTo>
                    <a:pt x="64" y="0"/>
                    <a:pt x="81" y="16"/>
                    <a:pt x="81" y="41"/>
                  </a:cubicBezTo>
                  <a:cubicBezTo>
                    <a:pt x="81" y="65"/>
                    <a:pt x="64" y="81"/>
                    <a:pt x="40" y="81"/>
                  </a:cubicBezTo>
                  <a:cubicBezTo>
                    <a:pt x="17" y="81"/>
                    <a:pt x="0" y="65"/>
                    <a:pt x="0" y="41"/>
                  </a:cubicBezTo>
                  <a:cubicBezTo>
                    <a:pt x="0" y="16"/>
                    <a:pt x="17" y="0"/>
                    <a:pt x="40" y="0"/>
                  </a:cubicBezTo>
                  <a:close/>
                  <a:moveTo>
                    <a:pt x="40" y="69"/>
                  </a:moveTo>
                  <a:cubicBezTo>
                    <a:pt x="56" y="69"/>
                    <a:pt x="67" y="57"/>
                    <a:pt x="67" y="40"/>
                  </a:cubicBezTo>
                  <a:cubicBezTo>
                    <a:pt x="67" y="25"/>
                    <a:pt x="56" y="13"/>
                    <a:pt x="40" y="13"/>
                  </a:cubicBezTo>
                  <a:cubicBezTo>
                    <a:pt x="24" y="13"/>
                    <a:pt x="14" y="25"/>
                    <a:pt x="14" y="40"/>
                  </a:cubicBezTo>
                  <a:cubicBezTo>
                    <a:pt x="14" y="57"/>
                    <a:pt x="24" y="69"/>
                    <a:pt x="40" y="69"/>
                  </a:cubicBez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a:ln>
                  <a:noFill/>
                </a:ln>
                <a:solidFill>
                  <a:srgbClr val="FFFFFF"/>
                </a:solidFill>
                <a:effectLst/>
                <a:uLnTx/>
                <a:uFillTx/>
                <a:latin typeface="Segoe UI"/>
                <a:ea typeface="+mn-ea"/>
                <a:cs typeface="+mn-cs"/>
              </a:endParaRPr>
            </a:p>
          </p:txBody>
        </p:sp>
        <p:sp>
          <p:nvSpPr>
            <p:cNvPr id="35" name="Freeform 14"/>
            <p:cNvSpPr>
              <a:spLocks noEditPoints="1"/>
            </p:cNvSpPr>
            <p:nvPr/>
          </p:nvSpPr>
          <p:spPr bwMode="auto">
            <a:xfrm>
              <a:off x="1465737" y="4403689"/>
              <a:ext cx="205999" cy="205999"/>
            </a:xfrm>
            <a:custGeom>
              <a:avLst/>
              <a:gdLst>
                <a:gd name="T0" fmla="*/ 41 w 82"/>
                <a:gd name="T1" fmla="*/ 0 h 81"/>
                <a:gd name="T2" fmla="*/ 82 w 82"/>
                <a:gd name="T3" fmla="*/ 41 h 81"/>
                <a:gd name="T4" fmla="*/ 41 w 82"/>
                <a:gd name="T5" fmla="*/ 81 h 81"/>
                <a:gd name="T6" fmla="*/ 0 w 82"/>
                <a:gd name="T7" fmla="*/ 41 h 81"/>
                <a:gd name="T8" fmla="*/ 41 w 82"/>
                <a:gd name="T9" fmla="*/ 0 h 81"/>
                <a:gd name="T10" fmla="*/ 41 w 82"/>
                <a:gd name="T11" fmla="*/ 69 h 81"/>
                <a:gd name="T12" fmla="*/ 68 w 82"/>
                <a:gd name="T13" fmla="*/ 40 h 81"/>
                <a:gd name="T14" fmla="*/ 41 w 82"/>
                <a:gd name="T15" fmla="*/ 13 h 81"/>
                <a:gd name="T16" fmla="*/ 15 w 82"/>
                <a:gd name="T17" fmla="*/ 40 h 81"/>
                <a:gd name="T18" fmla="*/ 41 w 82"/>
                <a:gd name="T19" fmla="*/ 69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2" h="81">
                  <a:moveTo>
                    <a:pt x="41" y="0"/>
                  </a:moveTo>
                  <a:cubicBezTo>
                    <a:pt x="65" y="0"/>
                    <a:pt x="82" y="16"/>
                    <a:pt x="82" y="41"/>
                  </a:cubicBezTo>
                  <a:cubicBezTo>
                    <a:pt x="82" y="65"/>
                    <a:pt x="65" y="81"/>
                    <a:pt x="41" y="81"/>
                  </a:cubicBezTo>
                  <a:cubicBezTo>
                    <a:pt x="17" y="81"/>
                    <a:pt x="0" y="65"/>
                    <a:pt x="0" y="41"/>
                  </a:cubicBezTo>
                  <a:cubicBezTo>
                    <a:pt x="0" y="16"/>
                    <a:pt x="17" y="0"/>
                    <a:pt x="41" y="0"/>
                  </a:cubicBezTo>
                  <a:close/>
                  <a:moveTo>
                    <a:pt x="41" y="69"/>
                  </a:moveTo>
                  <a:cubicBezTo>
                    <a:pt x="57" y="69"/>
                    <a:pt x="68" y="57"/>
                    <a:pt x="68" y="40"/>
                  </a:cubicBezTo>
                  <a:cubicBezTo>
                    <a:pt x="68" y="25"/>
                    <a:pt x="57" y="13"/>
                    <a:pt x="41" y="13"/>
                  </a:cubicBezTo>
                  <a:cubicBezTo>
                    <a:pt x="25" y="13"/>
                    <a:pt x="15" y="25"/>
                    <a:pt x="15" y="40"/>
                  </a:cubicBezTo>
                  <a:cubicBezTo>
                    <a:pt x="15" y="57"/>
                    <a:pt x="25" y="69"/>
                    <a:pt x="41" y="69"/>
                  </a:cubicBez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a:ln>
                  <a:noFill/>
                </a:ln>
                <a:solidFill>
                  <a:srgbClr val="FFFFFF"/>
                </a:solidFill>
                <a:effectLst/>
                <a:uLnTx/>
                <a:uFillTx/>
                <a:latin typeface="Segoe UI"/>
                <a:ea typeface="+mn-ea"/>
                <a:cs typeface="+mn-cs"/>
              </a:endParaRPr>
            </a:p>
          </p:txBody>
        </p:sp>
        <p:sp>
          <p:nvSpPr>
            <p:cNvPr id="36" name="Rectangle 15"/>
            <p:cNvSpPr>
              <a:spLocks noChangeArrowheads="1"/>
            </p:cNvSpPr>
            <p:nvPr/>
          </p:nvSpPr>
          <p:spPr bwMode="auto">
            <a:xfrm>
              <a:off x="934476" y="4745215"/>
              <a:ext cx="37947" cy="195157"/>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a:ln>
                  <a:noFill/>
                </a:ln>
                <a:solidFill>
                  <a:srgbClr val="FFFFFF"/>
                </a:solidFill>
                <a:effectLst/>
                <a:uLnTx/>
                <a:uFillTx/>
                <a:latin typeface="Segoe UI"/>
                <a:ea typeface="+mn-ea"/>
                <a:cs typeface="+mn-cs"/>
              </a:endParaRPr>
            </a:p>
          </p:txBody>
        </p:sp>
        <p:sp>
          <p:nvSpPr>
            <p:cNvPr id="37" name="Rectangle 16"/>
            <p:cNvSpPr>
              <a:spLocks noChangeArrowheads="1"/>
            </p:cNvSpPr>
            <p:nvPr/>
          </p:nvSpPr>
          <p:spPr bwMode="auto">
            <a:xfrm>
              <a:off x="1015791" y="4745215"/>
              <a:ext cx="32526" cy="195157"/>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a:ln>
                  <a:noFill/>
                </a:ln>
                <a:solidFill>
                  <a:srgbClr val="FFFFFF"/>
                </a:solidFill>
                <a:effectLst/>
                <a:uLnTx/>
                <a:uFillTx/>
                <a:latin typeface="Segoe UI"/>
                <a:ea typeface="+mn-ea"/>
                <a:cs typeface="+mn-cs"/>
              </a:endParaRPr>
            </a:p>
          </p:txBody>
        </p:sp>
        <p:sp>
          <p:nvSpPr>
            <p:cNvPr id="38" name="Freeform 17"/>
            <p:cNvSpPr>
              <a:spLocks noEditPoints="1"/>
            </p:cNvSpPr>
            <p:nvPr/>
          </p:nvSpPr>
          <p:spPr bwMode="auto">
            <a:xfrm>
              <a:off x="1080844" y="4734373"/>
              <a:ext cx="205999" cy="211420"/>
            </a:xfrm>
            <a:custGeom>
              <a:avLst/>
              <a:gdLst>
                <a:gd name="T0" fmla="*/ 41 w 82"/>
                <a:gd name="T1" fmla="*/ 1 h 82"/>
                <a:gd name="T2" fmla="*/ 82 w 82"/>
                <a:gd name="T3" fmla="*/ 41 h 82"/>
                <a:gd name="T4" fmla="*/ 41 w 82"/>
                <a:gd name="T5" fmla="*/ 82 h 82"/>
                <a:gd name="T6" fmla="*/ 0 w 82"/>
                <a:gd name="T7" fmla="*/ 42 h 82"/>
                <a:gd name="T8" fmla="*/ 41 w 82"/>
                <a:gd name="T9" fmla="*/ 1 h 82"/>
                <a:gd name="T10" fmla="*/ 41 w 82"/>
                <a:gd name="T11" fmla="*/ 69 h 82"/>
                <a:gd name="T12" fmla="*/ 67 w 82"/>
                <a:gd name="T13" fmla="*/ 41 h 82"/>
                <a:gd name="T14" fmla="*/ 41 w 82"/>
                <a:gd name="T15" fmla="*/ 13 h 82"/>
                <a:gd name="T16" fmla="*/ 15 w 82"/>
                <a:gd name="T17" fmla="*/ 41 h 82"/>
                <a:gd name="T18" fmla="*/ 41 w 82"/>
                <a:gd name="T19" fmla="*/ 69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2" h="82">
                  <a:moveTo>
                    <a:pt x="41" y="1"/>
                  </a:moveTo>
                  <a:cubicBezTo>
                    <a:pt x="65" y="0"/>
                    <a:pt x="82" y="16"/>
                    <a:pt x="82" y="41"/>
                  </a:cubicBezTo>
                  <a:cubicBezTo>
                    <a:pt x="82" y="65"/>
                    <a:pt x="65" y="81"/>
                    <a:pt x="41" y="82"/>
                  </a:cubicBezTo>
                  <a:cubicBezTo>
                    <a:pt x="17" y="82"/>
                    <a:pt x="0" y="66"/>
                    <a:pt x="0" y="42"/>
                  </a:cubicBezTo>
                  <a:cubicBezTo>
                    <a:pt x="0" y="17"/>
                    <a:pt x="17" y="1"/>
                    <a:pt x="41" y="1"/>
                  </a:cubicBezTo>
                  <a:close/>
                  <a:moveTo>
                    <a:pt x="41" y="69"/>
                  </a:moveTo>
                  <a:cubicBezTo>
                    <a:pt x="57" y="69"/>
                    <a:pt x="67" y="57"/>
                    <a:pt x="67" y="41"/>
                  </a:cubicBezTo>
                  <a:cubicBezTo>
                    <a:pt x="67" y="25"/>
                    <a:pt x="57" y="13"/>
                    <a:pt x="41" y="13"/>
                  </a:cubicBezTo>
                  <a:cubicBezTo>
                    <a:pt x="25" y="13"/>
                    <a:pt x="15" y="25"/>
                    <a:pt x="15" y="41"/>
                  </a:cubicBezTo>
                  <a:cubicBezTo>
                    <a:pt x="15" y="57"/>
                    <a:pt x="25" y="69"/>
                    <a:pt x="41" y="69"/>
                  </a:cubicBez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a:ln>
                  <a:noFill/>
                </a:ln>
                <a:solidFill>
                  <a:srgbClr val="FFFFFF"/>
                </a:solidFill>
                <a:effectLst/>
                <a:uLnTx/>
                <a:uFillTx/>
                <a:latin typeface="Segoe UI"/>
                <a:ea typeface="+mn-ea"/>
                <a:cs typeface="+mn-cs"/>
              </a:endParaRPr>
            </a:p>
          </p:txBody>
        </p:sp>
        <p:sp>
          <p:nvSpPr>
            <p:cNvPr id="39" name="Rectangle 18"/>
            <p:cNvSpPr>
              <a:spLocks noChangeArrowheads="1"/>
            </p:cNvSpPr>
            <p:nvPr/>
          </p:nvSpPr>
          <p:spPr bwMode="auto">
            <a:xfrm>
              <a:off x="1324790" y="4745215"/>
              <a:ext cx="32526" cy="195157"/>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a:ln>
                  <a:noFill/>
                </a:ln>
                <a:solidFill>
                  <a:srgbClr val="FFFFFF"/>
                </a:solidFill>
                <a:effectLst/>
                <a:uLnTx/>
                <a:uFillTx/>
                <a:latin typeface="Segoe UI"/>
                <a:ea typeface="+mn-ea"/>
                <a:cs typeface="+mn-cs"/>
              </a:endParaRPr>
            </a:p>
          </p:txBody>
        </p:sp>
        <p:sp>
          <p:nvSpPr>
            <p:cNvPr id="40" name="Rectangle 19"/>
            <p:cNvSpPr>
              <a:spLocks noChangeArrowheads="1"/>
            </p:cNvSpPr>
            <p:nvPr/>
          </p:nvSpPr>
          <p:spPr bwMode="auto">
            <a:xfrm>
              <a:off x="1400685" y="4745215"/>
              <a:ext cx="32526" cy="195157"/>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a:ln>
                  <a:noFill/>
                </a:ln>
                <a:solidFill>
                  <a:srgbClr val="FFFFFF"/>
                </a:solidFill>
                <a:effectLst/>
                <a:uLnTx/>
                <a:uFillTx/>
                <a:latin typeface="Segoe UI"/>
                <a:ea typeface="+mn-ea"/>
                <a:cs typeface="+mn-cs"/>
              </a:endParaRPr>
            </a:p>
          </p:txBody>
        </p:sp>
        <p:sp>
          <p:nvSpPr>
            <p:cNvPr id="41" name="Freeform 20"/>
            <p:cNvSpPr>
              <a:spLocks noEditPoints="1"/>
            </p:cNvSpPr>
            <p:nvPr/>
          </p:nvSpPr>
          <p:spPr bwMode="auto">
            <a:xfrm>
              <a:off x="1465737" y="4734373"/>
              <a:ext cx="205999" cy="211420"/>
            </a:xfrm>
            <a:custGeom>
              <a:avLst/>
              <a:gdLst>
                <a:gd name="T0" fmla="*/ 41 w 82"/>
                <a:gd name="T1" fmla="*/ 1 h 82"/>
                <a:gd name="T2" fmla="*/ 82 w 82"/>
                <a:gd name="T3" fmla="*/ 41 h 82"/>
                <a:gd name="T4" fmla="*/ 41 w 82"/>
                <a:gd name="T5" fmla="*/ 82 h 82"/>
                <a:gd name="T6" fmla="*/ 0 w 82"/>
                <a:gd name="T7" fmla="*/ 42 h 82"/>
                <a:gd name="T8" fmla="*/ 41 w 82"/>
                <a:gd name="T9" fmla="*/ 1 h 82"/>
                <a:gd name="T10" fmla="*/ 41 w 82"/>
                <a:gd name="T11" fmla="*/ 69 h 82"/>
                <a:gd name="T12" fmla="*/ 68 w 82"/>
                <a:gd name="T13" fmla="*/ 41 h 82"/>
                <a:gd name="T14" fmla="*/ 41 w 82"/>
                <a:gd name="T15" fmla="*/ 13 h 82"/>
                <a:gd name="T16" fmla="*/ 15 w 82"/>
                <a:gd name="T17" fmla="*/ 41 h 82"/>
                <a:gd name="T18" fmla="*/ 41 w 82"/>
                <a:gd name="T19" fmla="*/ 69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2" h="82">
                  <a:moveTo>
                    <a:pt x="41" y="1"/>
                  </a:moveTo>
                  <a:cubicBezTo>
                    <a:pt x="65" y="0"/>
                    <a:pt x="82" y="16"/>
                    <a:pt x="82" y="41"/>
                  </a:cubicBezTo>
                  <a:cubicBezTo>
                    <a:pt x="82" y="65"/>
                    <a:pt x="65" y="81"/>
                    <a:pt x="41" y="82"/>
                  </a:cubicBezTo>
                  <a:cubicBezTo>
                    <a:pt x="17" y="82"/>
                    <a:pt x="0" y="66"/>
                    <a:pt x="0" y="42"/>
                  </a:cubicBezTo>
                  <a:cubicBezTo>
                    <a:pt x="0" y="17"/>
                    <a:pt x="17" y="1"/>
                    <a:pt x="41" y="1"/>
                  </a:cubicBezTo>
                  <a:moveTo>
                    <a:pt x="41" y="69"/>
                  </a:moveTo>
                  <a:cubicBezTo>
                    <a:pt x="57" y="69"/>
                    <a:pt x="68" y="57"/>
                    <a:pt x="68" y="41"/>
                  </a:cubicBezTo>
                  <a:cubicBezTo>
                    <a:pt x="68" y="25"/>
                    <a:pt x="57" y="13"/>
                    <a:pt x="41" y="13"/>
                  </a:cubicBezTo>
                  <a:cubicBezTo>
                    <a:pt x="25" y="13"/>
                    <a:pt x="15" y="25"/>
                    <a:pt x="15" y="41"/>
                  </a:cubicBezTo>
                  <a:cubicBezTo>
                    <a:pt x="15" y="57"/>
                    <a:pt x="25" y="69"/>
                    <a:pt x="41" y="69"/>
                  </a:cubicBezTo>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a:ln>
                  <a:noFill/>
                </a:ln>
                <a:solidFill>
                  <a:srgbClr val="FFFFFF"/>
                </a:solidFill>
                <a:effectLst/>
                <a:uLnTx/>
                <a:uFillTx/>
                <a:latin typeface="Segoe UI"/>
                <a:ea typeface="+mn-ea"/>
                <a:cs typeface="+mn-cs"/>
              </a:endParaRPr>
            </a:p>
          </p:txBody>
        </p:sp>
        <p:sp>
          <p:nvSpPr>
            <p:cNvPr id="42" name="Rectangle 21"/>
            <p:cNvSpPr>
              <a:spLocks noChangeArrowheads="1"/>
            </p:cNvSpPr>
            <p:nvPr/>
          </p:nvSpPr>
          <p:spPr bwMode="auto">
            <a:xfrm>
              <a:off x="755582" y="5005424"/>
              <a:ext cx="119263" cy="1138418"/>
            </a:xfrm>
            <a:prstGeom prst="rect">
              <a:avLst/>
            </a:prstGeom>
            <a:solidFill>
              <a:srgbClr val="51C3A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a:ln>
                  <a:noFill/>
                </a:ln>
                <a:solidFill>
                  <a:srgbClr val="FFFFFF"/>
                </a:solidFill>
                <a:effectLst/>
                <a:uLnTx/>
                <a:uFillTx/>
                <a:latin typeface="Segoe UI"/>
                <a:ea typeface="+mn-ea"/>
                <a:cs typeface="+mn-cs"/>
              </a:endParaRPr>
            </a:p>
          </p:txBody>
        </p:sp>
        <p:sp>
          <p:nvSpPr>
            <p:cNvPr id="43" name="Rectangle 22"/>
            <p:cNvSpPr>
              <a:spLocks noChangeArrowheads="1"/>
            </p:cNvSpPr>
            <p:nvPr/>
          </p:nvSpPr>
          <p:spPr bwMode="auto">
            <a:xfrm>
              <a:off x="755582" y="5005424"/>
              <a:ext cx="119263" cy="1138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a:ln>
                  <a:noFill/>
                </a:ln>
                <a:solidFill>
                  <a:srgbClr val="FFFFFF"/>
                </a:solidFill>
                <a:effectLst/>
                <a:uLnTx/>
                <a:uFillTx/>
                <a:latin typeface="Segoe UI"/>
                <a:ea typeface="+mn-ea"/>
                <a:cs typeface="+mn-cs"/>
              </a:endParaRPr>
            </a:p>
          </p:txBody>
        </p:sp>
        <p:sp>
          <p:nvSpPr>
            <p:cNvPr id="44" name="Rectangle 23"/>
            <p:cNvSpPr>
              <a:spLocks noChangeArrowheads="1"/>
            </p:cNvSpPr>
            <p:nvPr/>
          </p:nvSpPr>
          <p:spPr bwMode="auto">
            <a:xfrm>
              <a:off x="874844" y="5140950"/>
              <a:ext cx="5421" cy="867366"/>
            </a:xfrm>
            <a:prstGeom prst="rect">
              <a:avLst/>
            </a:prstGeom>
            <a:solidFill>
              <a:srgbClr val="CAA71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a:ln>
                  <a:noFill/>
                </a:ln>
                <a:solidFill>
                  <a:srgbClr val="FFFFFF"/>
                </a:solidFill>
                <a:effectLst/>
                <a:uLnTx/>
                <a:uFillTx/>
                <a:latin typeface="Segoe UI"/>
                <a:ea typeface="+mn-ea"/>
                <a:cs typeface="+mn-cs"/>
              </a:endParaRPr>
            </a:p>
          </p:txBody>
        </p:sp>
        <p:sp>
          <p:nvSpPr>
            <p:cNvPr id="45" name="Rectangle 24"/>
            <p:cNvSpPr>
              <a:spLocks noChangeArrowheads="1"/>
            </p:cNvSpPr>
            <p:nvPr/>
          </p:nvSpPr>
          <p:spPr bwMode="auto">
            <a:xfrm>
              <a:off x="874844" y="5140950"/>
              <a:ext cx="5421" cy="867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a:ln>
                  <a:noFill/>
                </a:ln>
                <a:solidFill>
                  <a:srgbClr val="FFFFFF"/>
                </a:solidFill>
                <a:effectLst/>
                <a:uLnTx/>
                <a:uFillTx/>
                <a:latin typeface="Segoe UI"/>
                <a:ea typeface="+mn-ea"/>
                <a:cs typeface="+mn-cs"/>
              </a:endParaRPr>
            </a:p>
          </p:txBody>
        </p:sp>
        <p:sp>
          <p:nvSpPr>
            <p:cNvPr id="46" name="Rectangle 25"/>
            <p:cNvSpPr>
              <a:spLocks noChangeArrowheads="1"/>
            </p:cNvSpPr>
            <p:nvPr/>
          </p:nvSpPr>
          <p:spPr bwMode="auto">
            <a:xfrm>
              <a:off x="874844" y="6008316"/>
              <a:ext cx="5421" cy="135526"/>
            </a:xfrm>
            <a:prstGeom prst="rect">
              <a:avLst/>
            </a:prstGeom>
            <a:solidFill>
              <a:srgbClr val="B5961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a:ln>
                  <a:noFill/>
                </a:ln>
                <a:solidFill>
                  <a:srgbClr val="FFFFFF"/>
                </a:solidFill>
                <a:effectLst/>
                <a:uLnTx/>
                <a:uFillTx/>
                <a:latin typeface="Segoe UI"/>
                <a:ea typeface="+mn-ea"/>
                <a:cs typeface="+mn-cs"/>
              </a:endParaRPr>
            </a:p>
          </p:txBody>
        </p:sp>
        <p:sp>
          <p:nvSpPr>
            <p:cNvPr id="47" name="Rectangle 26"/>
            <p:cNvSpPr>
              <a:spLocks noChangeArrowheads="1"/>
            </p:cNvSpPr>
            <p:nvPr/>
          </p:nvSpPr>
          <p:spPr bwMode="auto">
            <a:xfrm>
              <a:off x="874844" y="6008316"/>
              <a:ext cx="5421" cy="135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a:ln>
                  <a:noFill/>
                </a:ln>
                <a:solidFill>
                  <a:srgbClr val="FFFFFF"/>
                </a:solidFill>
                <a:effectLst/>
                <a:uLnTx/>
                <a:uFillTx/>
                <a:latin typeface="Segoe UI"/>
                <a:ea typeface="+mn-ea"/>
                <a:cs typeface="+mn-cs"/>
              </a:endParaRPr>
            </a:p>
          </p:txBody>
        </p:sp>
        <p:sp>
          <p:nvSpPr>
            <p:cNvPr id="48" name="Freeform 27"/>
            <p:cNvSpPr>
              <a:spLocks/>
            </p:cNvSpPr>
            <p:nvPr/>
          </p:nvSpPr>
          <p:spPr bwMode="auto">
            <a:xfrm>
              <a:off x="815213" y="5140950"/>
              <a:ext cx="59631" cy="1002892"/>
            </a:xfrm>
            <a:custGeom>
              <a:avLst/>
              <a:gdLst>
                <a:gd name="T0" fmla="*/ 11 w 11"/>
                <a:gd name="T1" fmla="*/ 0 h 185"/>
                <a:gd name="T2" fmla="*/ 0 w 11"/>
                <a:gd name="T3" fmla="*/ 0 h 185"/>
                <a:gd name="T4" fmla="*/ 0 w 11"/>
                <a:gd name="T5" fmla="*/ 185 h 185"/>
                <a:gd name="T6" fmla="*/ 11 w 11"/>
                <a:gd name="T7" fmla="*/ 185 h 185"/>
                <a:gd name="T8" fmla="*/ 11 w 11"/>
                <a:gd name="T9" fmla="*/ 160 h 185"/>
                <a:gd name="T10" fmla="*/ 11 w 11"/>
                <a:gd name="T11" fmla="*/ 0 h 185"/>
              </a:gdLst>
              <a:ahLst/>
              <a:cxnLst>
                <a:cxn ang="0">
                  <a:pos x="T0" y="T1"/>
                </a:cxn>
                <a:cxn ang="0">
                  <a:pos x="T2" y="T3"/>
                </a:cxn>
                <a:cxn ang="0">
                  <a:pos x="T4" y="T5"/>
                </a:cxn>
                <a:cxn ang="0">
                  <a:pos x="T6" y="T7"/>
                </a:cxn>
                <a:cxn ang="0">
                  <a:pos x="T8" y="T9"/>
                </a:cxn>
                <a:cxn ang="0">
                  <a:pos x="T10" y="T11"/>
                </a:cxn>
              </a:cxnLst>
              <a:rect l="0" t="0" r="r" b="b"/>
              <a:pathLst>
                <a:path w="11" h="185">
                  <a:moveTo>
                    <a:pt x="11" y="0"/>
                  </a:moveTo>
                  <a:lnTo>
                    <a:pt x="0" y="0"/>
                  </a:lnTo>
                  <a:lnTo>
                    <a:pt x="0" y="185"/>
                  </a:lnTo>
                  <a:lnTo>
                    <a:pt x="11" y="185"/>
                  </a:lnTo>
                  <a:lnTo>
                    <a:pt x="11" y="160"/>
                  </a:lnTo>
                  <a:lnTo>
                    <a:pt x="11" y="0"/>
                  </a:lnTo>
                  <a:close/>
                </a:path>
              </a:pathLst>
            </a:custGeom>
            <a:solidFill>
              <a:srgbClr val="00A28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a:ln>
                  <a:noFill/>
                </a:ln>
                <a:solidFill>
                  <a:srgbClr val="FFFFFF"/>
                </a:solidFill>
                <a:effectLst/>
                <a:uLnTx/>
                <a:uFillTx/>
                <a:latin typeface="Segoe UI"/>
                <a:ea typeface="+mn-ea"/>
                <a:cs typeface="+mn-cs"/>
              </a:endParaRPr>
            </a:p>
          </p:txBody>
        </p:sp>
        <p:sp>
          <p:nvSpPr>
            <p:cNvPr id="49" name="Freeform 28"/>
            <p:cNvSpPr>
              <a:spLocks/>
            </p:cNvSpPr>
            <p:nvPr/>
          </p:nvSpPr>
          <p:spPr bwMode="auto">
            <a:xfrm>
              <a:off x="815213" y="5140950"/>
              <a:ext cx="59631" cy="1002892"/>
            </a:xfrm>
            <a:custGeom>
              <a:avLst/>
              <a:gdLst>
                <a:gd name="T0" fmla="*/ 11 w 11"/>
                <a:gd name="T1" fmla="*/ 0 h 185"/>
                <a:gd name="T2" fmla="*/ 0 w 11"/>
                <a:gd name="T3" fmla="*/ 0 h 185"/>
                <a:gd name="T4" fmla="*/ 0 w 11"/>
                <a:gd name="T5" fmla="*/ 185 h 185"/>
                <a:gd name="T6" fmla="*/ 11 w 11"/>
                <a:gd name="T7" fmla="*/ 185 h 185"/>
                <a:gd name="T8" fmla="*/ 11 w 11"/>
                <a:gd name="T9" fmla="*/ 160 h 185"/>
                <a:gd name="T10" fmla="*/ 11 w 11"/>
                <a:gd name="T11" fmla="*/ 0 h 185"/>
              </a:gdLst>
              <a:ahLst/>
              <a:cxnLst>
                <a:cxn ang="0">
                  <a:pos x="T0" y="T1"/>
                </a:cxn>
                <a:cxn ang="0">
                  <a:pos x="T2" y="T3"/>
                </a:cxn>
                <a:cxn ang="0">
                  <a:pos x="T4" y="T5"/>
                </a:cxn>
                <a:cxn ang="0">
                  <a:pos x="T6" y="T7"/>
                </a:cxn>
                <a:cxn ang="0">
                  <a:pos x="T8" y="T9"/>
                </a:cxn>
                <a:cxn ang="0">
                  <a:pos x="T10" y="T11"/>
                </a:cxn>
              </a:cxnLst>
              <a:rect l="0" t="0" r="r" b="b"/>
              <a:pathLst>
                <a:path w="11" h="185">
                  <a:moveTo>
                    <a:pt x="11" y="0"/>
                  </a:moveTo>
                  <a:lnTo>
                    <a:pt x="0" y="0"/>
                  </a:lnTo>
                  <a:lnTo>
                    <a:pt x="0" y="185"/>
                  </a:lnTo>
                  <a:lnTo>
                    <a:pt x="11" y="185"/>
                  </a:lnTo>
                  <a:lnTo>
                    <a:pt x="11" y="160"/>
                  </a:lnTo>
                  <a:lnTo>
                    <a:pt x="1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a:ln>
                  <a:noFill/>
                </a:ln>
                <a:solidFill>
                  <a:srgbClr val="FFFFFF"/>
                </a:solidFill>
                <a:effectLst/>
                <a:uLnTx/>
                <a:uFillTx/>
                <a:latin typeface="Segoe UI"/>
                <a:ea typeface="+mn-ea"/>
                <a:cs typeface="+mn-cs"/>
              </a:endParaRPr>
            </a:p>
          </p:txBody>
        </p:sp>
        <p:sp>
          <p:nvSpPr>
            <p:cNvPr id="50" name="Rectangle 29"/>
            <p:cNvSpPr>
              <a:spLocks noChangeArrowheads="1"/>
            </p:cNvSpPr>
            <p:nvPr/>
          </p:nvSpPr>
          <p:spPr bwMode="auto">
            <a:xfrm>
              <a:off x="1454895" y="5005424"/>
              <a:ext cx="119263" cy="1138418"/>
            </a:xfrm>
            <a:prstGeom prst="rect">
              <a:avLst/>
            </a:prstGeom>
            <a:solidFill>
              <a:srgbClr val="51C3A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a:ln>
                  <a:noFill/>
                </a:ln>
                <a:solidFill>
                  <a:srgbClr val="FFFFFF"/>
                </a:solidFill>
                <a:effectLst/>
                <a:uLnTx/>
                <a:uFillTx/>
                <a:latin typeface="Segoe UI"/>
                <a:ea typeface="+mn-ea"/>
                <a:cs typeface="+mn-cs"/>
              </a:endParaRPr>
            </a:p>
          </p:txBody>
        </p:sp>
        <p:sp>
          <p:nvSpPr>
            <p:cNvPr id="51" name="Rectangle 30"/>
            <p:cNvSpPr>
              <a:spLocks noChangeArrowheads="1"/>
            </p:cNvSpPr>
            <p:nvPr/>
          </p:nvSpPr>
          <p:spPr bwMode="auto">
            <a:xfrm>
              <a:off x="1454895" y="5005424"/>
              <a:ext cx="119263" cy="1138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a:ln>
                  <a:noFill/>
                </a:ln>
                <a:solidFill>
                  <a:srgbClr val="FFFFFF"/>
                </a:solidFill>
                <a:effectLst/>
                <a:uLnTx/>
                <a:uFillTx/>
                <a:latin typeface="Segoe UI"/>
                <a:ea typeface="+mn-ea"/>
                <a:cs typeface="+mn-cs"/>
              </a:endParaRPr>
            </a:p>
          </p:txBody>
        </p:sp>
        <p:sp>
          <p:nvSpPr>
            <p:cNvPr id="52" name="Rectangle 31"/>
            <p:cNvSpPr>
              <a:spLocks noChangeArrowheads="1"/>
            </p:cNvSpPr>
            <p:nvPr/>
          </p:nvSpPr>
          <p:spPr bwMode="auto">
            <a:xfrm>
              <a:off x="1574158" y="5140950"/>
              <a:ext cx="5421" cy="867366"/>
            </a:xfrm>
            <a:prstGeom prst="rect">
              <a:avLst/>
            </a:prstGeom>
            <a:solidFill>
              <a:srgbClr val="CAA71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a:ln>
                  <a:noFill/>
                </a:ln>
                <a:solidFill>
                  <a:srgbClr val="FFFFFF"/>
                </a:solidFill>
                <a:effectLst/>
                <a:uLnTx/>
                <a:uFillTx/>
                <a:latin typeface="Segoe UI"/>
                <a:ea typeface="+mn-ea"/>
                <a:cs typeface="+mn-cs"/>
              </a:endParaRPr>
            </a:p>
          </p:txBody>
        </p:sp>
        <p:sp>
          <p:nvSpPr>
            <p:cNvPr id="53" name="Rectangle 32"/>
            <p:cNvSpPr>
              <a:spLocks noChangeArrowheads="1"/>
            </p:cNvSpPr>
            <p:nvPr/>
          </p:nvSpPr>
          <p:spPr bwMode="auto">
            <a:xfrm>
              <a:off x="1574158" y="5140950"/>
              <a:ext cx="5421" cy="867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a:ln>
                  <a:noFill/>
                </a:ln>
                <a:solidFill>
                  <a:srgbClr val="FFFFFF"/>
                </a:solidFill>
                <a:effectLst/>
                <a:uLnTx/>
                <a:uFillTx/>
                <a:latin typeface="Segoe UI"/>
                <a:ea typeface="+mn-ea"/>
                <a:cs typeface="+mn-cs"/>
              </a:endParaRPr>
            </a:p>
          </p:txBody>
        </p:sp>
        <p:sp>
          <p:nvSpPr>
            <p:cNvPr id="54" name="Rectangle 33"/>
            <p:cNvSpPr>
              <a:spLocks noChangeArrowheads="1"/>
            </p:cNvSpPr>
            <p:nvPr/>
          </p:nvSpPr>
          <p:spPr bwMode="auto">
            <a:xfrm>
              <a:off x="1574158" y="6008316"/>
              <a:ext cx="5421" cy="135526"/>
            </a:xfrm>
            <a:prstGeom prst="rect">
              <a:avLst/>
            </a:prstGeom>
            <a:solidFill>
              <a:srgbClr val="B5961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a:ln>
                  <a:noFill/>
                </a:ln>
                <a:solidFill>
                  <a:srgbClr val="FFFFFF"/>
                </a:solidFill>
                <a:effectLst/>
                <a:uLnTx/>
                <a:uFillTx/>
                <a:latin typeface="Segoe UI"/>
                <a:ea typeface="+mn-ea"/>
                <a:cs typeface="+mn-cs"/>
              </a:endParaRPr>
            </a:p>
          </p:txBody>
        </p:sp>
        <p:sp>
          <p:nvSpPr>
            <p:cNvPr id="55" name="Rectangle 34"/>
            <p:cNvSpPr>
              <a:spLocks noChangeArrowheads="1"/>
            </p:cNvSpPr>
            <p:nvPr/>
          </p:nvSpPr>
          <p:spPr bwMode="auto">
            <a:xfrm>
              <a:off x="1574158" y="6008316"/>
              <a:ext cx="5421" cy="135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a:ln>
                  <a:noFill/>
                </a:ln>
                <a:solidFill>
                  <a:srgbClr val="FFFFFF"/>
                </a:solidFill>
                <a:effectLst/>
                <a:uLnTx/>
                <a:uFillTx/>
                <a:latin typeface="Segoe UI"/>
                <a:ea typeface="+mn-ea"/>
                <a:cs typeface="+mn-cs"/>
              </a:endParaRPr>
            </a:p>
          </p:txBody>
        </p:sp>
        <p:sp>
          <p:nvSpPr>
            <p:cNvPr id="56" name="Freeform 35"/>
            <p:cNvSpPr>
              <a:spLocks/>
            </p:cNvSpPr>
            <p:nvPr/>
          </p:nvSpPr>
          <p:spPr bwMode="auto">
            <a:xfrm>
              <a:off x="1514527" y="5140950"/>
              <a:ext cx="59631" cy="1002892"/>
            </a:xfrm>
            <a:custGeom>
              <a:avLst/>
              <a:gdLst>
                <a:gd name="T0" fmla="*/ 11 w 11"/>
                <a:gd name="T1" fmla="*/ 0 h 185"/>
                <a:gd name="T2" fmla="*/ 0 w 11"/>
                <a:gd name="T3" fmla="*/ 0 h 185"/>
                <a:gd name="T4" fmla="*/ 0 w 11"/>
                <a:gd name="T5" fmla="*/ 185 h 185"/>
                <a:gd name="T6" fmla="*/ 11 w 11"/>
                <a:gd name="T7" fmla="*/ 185 h 185"/>
                <a:gd name="T8" fmla="*/ 11 w 11"/>
                <a:gd name="T9" fmla="*/ 160 h 185"/>
                <a:gd name="T10" fmla="*/ 11 w 11"/>
                <a:gd name="T11" fmla="*/ 0 h 185"/>
              </a:gdLst>
              <a:ahLst/>
              <a:cxnLst>
                <a:cxn ang="0">
                  <a:pos x="T0" y="T1"/>
                </a:cxn>
                <a:cxn ang="0">
                  <a:pos x="T2" y="T3"/>
                </a:cxn>
                <a:cxn ang="0">
                  <a:pos x="T4" y="T5"/>
                </a:cxn>
                <a:cxn ang="0">
                  <a:pos x="T6" y="T7"/>
                </a:cxn>
                <a:cxn ang="0">
                  <a:pos x="T8" y="T9"/>
                </a:cxn>
                <a:cxn ang="0">
                  <a:pos x="T10" y="T11"/>
                </a:cxn>
              </a:cxnLst>
              <a:rect l="0" t="0" r="r" b="b"/>
              <a:pathLst>
                <a:path w="11" h="185">
                  <a:moveTo>
                    <a:pt x="11" y="0"/>
                  </a:moveTo>
                  <a:lnTo>
                    <a:pt x="0" y="0"/>
                  </a:lnTo>
                  <a:lnTo>
                    <a:pt x="0" y="185"/>
                  </a:lnTo>
                  <a:lnTo>
                    <a:pt x="11" y="185"/>
                  </a:lnTo>
                  <a:lnTo>
                    <a:pt x="11" y="160"/>
                  </a:lnTo>
                  <a:lnTo>
                    <a:pt x="11" y="0"/>
                  </a:lnTo>
                  <a:close/>
                </a:path>
              </a:pathLst>
            </a:cu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a:ln>
                  <a:noFill/>
                </a:ln>
                <a:solidFill>
                  <a:srgbClr val="FFFFFF"/>
                </a:solidFill>
                <a:effectLst/>
                <a:uLnTx/>
                <a:uFillTx/>
                <a:latin typeface="Segoe UI"/>
                <a:ea typeface="+mn-ea"/>
                <a:cs typeface="+mn-cs"/>
              </a:endParaRPr>
            </a:p>
          </p:txBody>
        </p:sp>
        <p:sp>
          <p:nvSpPr>
            <p:cNvPr id="57" name="Freeform 36"/>
            <p:cNvSpPr>
              <a:spLocks/>
            </p:cNvSpPr>
            <p:nvPr/>
          </p:nvSpPr>
          <p:spPr bwMode="auto">
            <a:xfrm>
              <a:off x="1514527" y="5140950"/>
              <a:ext cx="59631" cy="1002892"/>
            </a:xfrm>
            <a:custGeom>
              <a:avLst/>
              <a:gdLst>
                <a:gd name="T0" fmla="*/ 11 w 11"/>
                <a:gd name="T1" fmla="*/ 0 h 185"/>
                <a:gd name="T2" fmla="*/ 0 w 11"/>
                <a:gd name="T3" fmla="*/ 0 h 185"/>
                <a:gd name="T4" fmla="*/ 0 w 11"/>
                <a:gd name="T5" fmla="*/ 185 h 185"/>
                <a:gd name="T6" fmla="*/ 11 w 11"/>
                <a:gd name="T7" fmla="*/ 185 h 185"/>
                <a:gd name="T8" fmla="*/ 11 w 11"/>
                <a:gd name="T9" fmla="*/ 160 h 185"/>
                <a:gd name="T10" fmla="*/ 11 w 11"/>
                <a:gd name="T11" fmla="*/ 0 h 185"/>
              </a:gdLst>
              <a:ahLst/>
              <a:cxnLst>
                <a:cxn ang="0">
                  <a:pos x="T0" y="T1"/>
                </a:cxn>
                <a:cxn ang="0">
                  <a:pos x="T2" y="T3"/>
                </a:cxn>
                <a:cxn ang="0">
                  <a:pos x="T4" y="T5"/>
                </a:cxn>
                <a:cxn ang="0">
                  <a:pos x="T6" y="T7"/>
                </a:cxn>
                <a:cxn ang="0">
                  <a:pos x="T8" y="T9"/>
                </a:cxn>
                <a:cxn ang="0">
                  <a:pos x="T10" y="T11"/>
                </a:cxn>
              </a:cxnLst>
              <a:rect l="0" t="0" r="r" b="b"/>
              <a:pathLst>
                <a:path w="11" h="185">
                  <a:moveTo>
                    <a:pt x="11" y="0"/>
                  </a:moveTo>
                  <a:lnTo>
                    <a:pt x="0" y="0"/>
                  </a:lnTo>
                  <a:lnTo>
                    <a:pt x="0" y="185"/>
                  </a:lnTo>
                  <a:lnTo>
                    <a:pt x="11" y="185"/>
                  </a:lnTo>
                  <a:lnTo>
                    <a:pt x="11" y="160"/>
                  </a:lnTo>
                  <a:lnTo>
                    <a:pt x="1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a:ln>
                  <a:noFill/>
                </a:ln>
                <a:solidFill>
                  <a:srgbClr val="FFFFFF"/>
                </a:solidFill>
                <a:effectLst/>
                <a:uLnTx/>
                <a:uFillTx/>
                <a:latin typeface="Segoe UI"/>
                <a:ea typeface="+mn-ea"/>
                <a:cs typeface="+mn-cs"/>
              </a:endParaRPr>
            </a:p>
          </p:txBody>
        </p:sp>
        <p:sp>
          <p:nvSpPr>
            <p:cNvPr id="58" name="Rectangle 37"/>
            <p:cNvSpPr>
              <a:spLocks noChangeArrowheads="1"/>
            </p:cNvSpPr>
            <p:nvPr/>
          </p:nvSpPr>
          <p:spPr bwMode="auto">
            <a:xfrm>
              <a:off x="755582" y="4940372"/>
              <a:ext cx="2059994" cy="200578"/>
            </a:xfrm>
            <a:prstGeom prst="rect">
              <a:avLst/>
            </a:prstGeom>
            <a:solidFill>
              <a:srgbClr val="51C3A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a:ln>
                  <a:noFill/>
                </a:ln>
                <a:solidFill>
                  <a:srgbClr val="FFFFFF"/>
                </a:solidFill>
                <a:effectLst/>
                <a:uLnTx/>
                <a:uFillTx/>
                <a:latin typeface="Segoe UI"/>
                <a:ea typeface="+mn-ea"/>
                <a:cs typeface="+mn-cs"/>
              </a:endParaRPr>
            </a:p>
          </p:txBody>
        </p:sp>
        <p:sp>
          <p:nvSpPr>
            <p:cNvPr id="59" name="Rectangle 38"/>
            <p:cNvSpPr>
              <a:spLocks noChangeArrowheads="1"/>
            </p:cNvSpPr>
            <p:nvPr/>
          </p:nvSpPr>
          <p:spPr bwMode="auto">
            <a:xfrm>
              <a:off x="755582" y="4940372"/>
              <a:ext cx="2059994" cy="200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a:ln>
                  <a:noFill/>
                </a:ln>
                <a:solidFill>
                  <a:srgbClr val="FFFFFF"/>
                </a:solidFill>
                <a:effectLst/>
                <a:uLnTx/>
                <a:uFillTx/>
                <a:latin typeface="Segoe UI"/>
                <a:ea typeface="+mn-ea"/>
                <a:cs typeface="+mn-cs"/>
              </a:endParaRPr>
            </a:p>
          </p:txBody>
        </p:sp>
        <p:sp>
          <p:nvSpPr>
            <p:cNvPr id="60" name="Rectangle 39"/>
            <p:cNvSpPr>
              <a:spLocks noChangeArrowheads="1"/>
            </p:cNvSpPr>
            <p:nvPr/>
          </p:nvSpPr>
          <p:spPr bwMode="auto">
            <a:xfrm>
              <a:off x="4089519" y="5005424"/>
              <a:ext cx="119263" cy="1138418"/>
            </a:xfrm>
            <a:prstGeom prst="rect">
              <a:avLst/>
            </a:prstGeom>
            <a:solidFill>
              <a:srgbClr val="51C3A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a:ln>
                  <a:noFill/>
                </a:ln>
                <a:solidFill>
                  <a:srgbClr val="FFFFFF"/>
                </a:solidFill>
                <a:effectLst/>
                <a:uLnTx/>
                <a:uFillTx/>
                <a:latin typeface="Segoe UI"/>
                <a:ea typeface="+mn-ea"/>
                <a:cs typeface="+mn-cs"/>
              </a:endParaRPr>
            </a:p>
          </p:txBody>
        </p:sp>
        <p:sp>
          <p:nvSpPr>
            <p:cNvPr id="61" name="Rectangle 40"/>
            <p:cNvSpPr>
              <a:spLocks noChangeArrowheads="1"/>
            </p:cNvSpPr>
            <p:nvPr/>
          </p:nvSpPr>
          <p:spPr bwMode="auto">
            <a:xfrm>
              <a:off x="4089519" y="5005424"/>
              <a:ext cx="119263" cy="1138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a:ln>
                  <a:noFill/>
                </a:ln>
                <a:solidFill>
                  <a:srgbClr val="FFFFFF"/>
                </a:solidFill>
                <a:effectLst/>
                <a:uLnTx/>
                <a:uFillTx/>
                <a:latin typeface="Segoe UI"/>
                <a:ea typeface="+mn-ea"/>
                <a:cs typeface="+mn-cs"/>
              </a:endParaRPr>
            </a:p>
          </p:txBody>
        </p:sp>
        <p:sp>
          <p:nvSpPr>
            <p:cNvPr id="62" name="Rectangle 41"/>
            <p:cNvSpPr>
              <a:spLocks noChangeArrowheads="1"/>
            </p:cNvSpPr>
            <p:nvPr/>
          </p:nvSpPr>
          <p:spPr bwMode="auto">
            <a:xfrm>
              <a:off x="4761727" y="5005424"/>
              <a:ext cx="119263" cy="1138418"/>
            </a:xfrm>
            <a:prstGeom prst="rect">
              <a:avLst/>
            </a:prstGeom>
            <a:solidFill>
              <a:srgbClr val="51C3A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a:ln>
                  <a:noFill/>
                </a:ln>
                <a:solidFill>
                  <a:srgbClr val="FFFFFF"/>
                </a:solidFill>
                <a:effectLst/>
                <a:uLnTx/>
                <a:uFillTx/>
                <a:latin typeface="Segoe UI"/>
                <a:ea typeface="+mn-ea"/>
                <a:cs typeface="+mn-cs"/>
              </a:endParaRPr>
            </a:p>
          </p:txBody>
        </p:sp>
        <p:sp>
          <p:nvSpPr>
            <p:cNvPr id="63" name="Rectangle 42"/>
            <p:cNvSpPr>
              <a:spLocks noChangeArrowheads="1"/>
            </p:cNvSpPr>
            <p:nvPr/>
          </p:nvSpPr>
          <p:spPr bwMode="auto">
            <a:xfrm>
              <a:off x="4761727" y="5005424"/>
              <a:ext cx="119263" cy="1138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a:ln>
                  <a:noFill/>
                </a:ln>
                <a:solidFill>
                  <a:srgbClr val="FFFFFF"/>
                </a:solidFill>
                <a:effectLst/>
                <a:uLnTx/>
                <a:uFillTx/>
                <a:latin typeface="Segoe UI"/>
                <a:ea typeface="+mn-ea"/>
                <a:cs typeface="+mn-cs"/>
              </a:endParaRPr>
            </a:p>
          </p:txBody>
        </p:sp>
        <p:sp>
          <p:nvSpPr>
            <p:cNvPr id="64" name="Rectangle 43"/>
            <p:cNvSpPr>
              <a:spLocks noChangeArrowheads="1"/>
            </p:cNvSpPr>
            <p:nvPr/>
          </p:nvSpPr>
          <p:spPr bwMode="auto">
            <a:xfrm>
              <a:off x="1677158" y="3547166"/>
              <a:ext cx="2027467" cy="2596677"/>
            </a:xfrm>
            <a:prstGeom prst="rect">
              <a:avLst/>
            </a:prstGeom>
            <a:solidFill>
              <a:srgbClr val="51C3A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a:ln>
                  <a:noFill/>
                </a:ln>
                <a:solidFill>
                  <a:srgbClr val="FFFFFF"/>
                </a:solidFill>
                <a:effectLst/>
                <a:uLnTx/>
                <a:uFillTx/>
                <a:latin typeface="Segoe UI"/>
                <a:ea typeface="+mn-ea"/>
                <a:cs typeface="+mn-cs"/>
              </a:endParaRPr>
            </a:p>
          </p:txBody>
        </p:sp>
        <p:sp>
          <p:nvSpPr>
            <p:cNvPr id="65" name="Rectangle 44"/>
            <p:cNvSpPr>
              <a:spLocks noChangeArrowheads="1"/>
            </p:cNvSpPr>
            <p:nvPr/>
          </p:nvSpPr>
          <p:spPr bwMode="auto">
            <a:xfrm>
              <a:off x="1677158" y="3547166"/>
              <a:ext cx="2027467" cy="25966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a:ln>
                  <a:noFill/>
                </a:ln>
                <a:solidFill>
                  <a:srgbClr val="FFFFFF"/>
                </a:solidFill>
                <a:effectLst/>
                <a:uLnTx/>
                <a:uFillTx/>
                <a:latin typeface="Segoe UI"/>
                <a:ea typeface="+mn-ea"/>
                <a:cs typeface="+mn-cs"/>
              </a:endParaRPr>
            </a:p>
          </p:txBody>
        </p:sp>
        <p:sp>
          <p:nvSpPr>
            <p:cNvPr id="66" name="Rectangle 45"/>
            <p:cNvSpPr>
              <a:spLocks noChangeArrowheads="1"/>
            </p:cNvSpPr>
            <p:nvPr/>
          </p:nvSpPr>
          <p:spPr bwMode="auto">
            <a:xfrm>
              <a:off x="2815575" y="4062164"/>
              <a:ext cx="764366" cy="18431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a:ln>
                  <a:noFill/>
                </a:ln>
                <a:solidFill>
                  <a:srgbClr val="FFFFFF"/>
                </a:solidFill>
                <a:effectLst/>
                <a:uLnTx/>
                <a:uFillTx/>
                <a:latin typeface="Segoe UI"/>
                <a:ea typeface="+mn-ea"/>
                <a:cs typeface="+mn-cs"/>
              </a:endParaRPr>
            </a:p>
          </p:txBody>
        </p:sp>
        <p:sp>
          <p:nvSpPr>
            <p:cNvPr id="67" name="Rectangle 46"/>
            <p:cNvSpPr>
              <a:spLocks noChangeArrowheads="1"/>
            </p:cNvSpPr>
            <p:nvPr/>
          </p:nvSpPr>
          <p:spPr bwMode="auto">
            <a:xfrm>
              <a:off x="2815575" y="4062164"/>
              <a:ext cx="764366" cy="18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a:ln>
                  <a:noFill/>
                </a:ln>
                <a:solidFill>
                  <a:srgbClr val="FFFFFF"/>
                </a:solidFill>
                <a:effectLst/>
                <a:uLnTx/>
                <a:uFillTx/>
                <a:latin typeface="Segoe UI"/>
                <a:ea typeface="+mn-ea"/>
                <a:cs typeface="+mn-cs"/>
              </a:endParaRPr>
            </a:p>
          </p:txBody>
        </p:sp>
        <p:sp>
          <p:nvSpPr>
            <p:cNvPr id="68" name="Freeform 47"/>
            <p:cNvSpPr>
              <a:spLocks noEditPoints="1"/>
            </p:cNvSpPr>
            <p:nvPr/>
          </p:nvSpPr>
          <p:spPr bwMode="auto">
            <a:xfrm>
              <a:off x="2696312" y="3547166"/>
              <a:ext cx="1008313" cy="2596677"/>
            </a:xfrm>
            <a:custGeom>
              <a:avLst/>
              <a:gdLst>
                <a:gd name="T0" fmla="*/ 186 w 186"/>
                <a:gd name="T1" fmla="*/ 294 h 479"/>
                <a:gd name="T2" fmla="*/ 122 w 186"/>
                <a:gd name="T3" fmla="*/ 294 h 479"/>
                <a:gd name="T4" fmla="*/ 186 w 186"/>
                <a:gd name="T5" fmla="*/ 350 h 479"/>
                <a:gd name="T6" fmla="*/ 186 w 186"/>
                <a:gd name="T7" fmla="*/ 479 h 479"/>
                <a:gd name="T8" fmla="*/ 186 w 186"/>
                <a:gd name="T9" fmla="*/ 479 h 479"/>
                <a:gd name="T10" fmla="*/ 186 w 186"/>
                <a:gd name="T11" fmla="*/ 454 h 479"/>
                <a:gd name="T12" fmla="*/ 186 w 186"/>
                <a:gd name="T13" fmla="*/ 294 h 479"/>
                <a:gd name="T14" fmla="*/ 186 w 186"/>
                <a:gd name="T15" fmla="*/ 249 h 479"/>
                <a:gd name="T16" fmla="*/ 163 w 186"/>
                <a:gd name="T17" fmla="*/ 249 h 479"/>
                <a:gd name="T18" fmla="*/ 163 w 186"/>
                <a:gd name="T19" fmla="*/ 257 h 479"/>
                <a:gd name="T20" fmla="*/ 186 w 186"/>
                <a:gd name="T21" fmla="*/ 257 h 479"/>
                <a:gd name="T22" fmla="*/ 186 w 186"/>
                <a:gd name="T23" fmla="*/ 249 h 479"/>
                <a:gd name="T24" fmla="*/ 22 w 186"/>
                <a:gd name="T25" fmla="*/ 129 h 479"/>
                <a:gd name="T26" fmla="*/ 22 w 186"/>
                <a:gd name="T27" fmla="*/ 95 h 479"/>
                <a:gd name="T28" fmla="*/ 163 w 186"/>
                <a:gd name="T29" fmla="*/ 95 h 479"/>
                <a:gd name="T30" fmla="*/ 163 w 186"/>
                <a:gd name="T31" fmla="*/ 129 h 479"/>
                <a:gd name="T32" fmla="*/ 22 w 186"/>
                <a:gd name="T33" fmla="*/ 129 h 479"/>
                <a:gd name="T34" fmla="*/ 186 w 186"/>
                <a:gd name="T35" fmla="*/ 0 h 479"/>
                <a:gd name="T36" fmla="*/ 93 w 186"/>
                <a:gd name="T37" fmla="*/ 0 h 479"/>
                <a:gd name="T38" fmla="*/ 0 w 186"/>
                <a:gd name="T39" fmla="*/ 0 h 479"/>
                <a:gd name="T40" fmla="*/ 0 w 186"/>
                <a:gd name="T41" fmla="*/ 187 h 479"/>
                <a:gd name="T42" fmla="*/ 22 w 186"/>
                <a:gd name="T43" fmla="*/ 206 h 479"/>
                <a:gd name="T44" fmla="*/ 22 w 186"/>
                <a:gd name="T45" fmla="*/ 140 h 479"/>
                <a:gd name="T46" fmla="*/ 163 w 186"/>
                <a:gd name="T47" fmla="*/ 140 h 479"/>
                <a:gd name="T48" fmla="*/ 163 w 186"/>
                <a:gd name="T49" fmla="*/ 149 h 479"/>
                <a:gd name="T50" fmla="*/ 186 w 186"/>
                <a:gd name="T51" fmla="*/ 149 h 479"/>
                <a:gd name="T52" fmla="*/ 186 w 186"/>
                <a:gd name="T53" fmla="*/ 0 h 4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86" h="479">
                  <a:moveTo>
                    <a:pt x="186" y="294"/>
                  </a:moveTo>
                  <a:lnTo>
                    <a:pt x="122" y="294"/>
                  </a:lnTo>
                  <a:lnTo>
                    <a:pt x="186" y="350"/>
                  </a:lnTo>
                  <a:lnTo>
                    <a:pt x="186" y="479"/>
                  </a:lnTo>
                  <a:lnTo>
                    <a:pt x="186" y="479"/>
                  </a:lnTo>
                  <a:lnTo>
                    <a:pt x="186" y="454"/>
                  </a:lnTo>
                  <a:lnTo>
                    <a:pt x="186" y="294"/>
                  </a:lnTo>
                  <a:close/>
                  <a:moveTo>
                    <a:pt x="186" y="249"/>
                  </a:moveTo>
                  <a:lnTo>
                    <a:pt x="163" y="249"/>
                  </a:lnTo>
                  <a:lnTo>
                    <a:pt x="163" y="257"/>
                  </a:lnTo>
                  <a:lnTo>
                    <a:pt x="186" y="257"/>
                  </a:lnTo>
                  <a:lnTo>
                    <a:pt x="186" y="249"/>
                  </a:lnTo>
                  <a:close/>
                  <a:moveTo>
                    <a:pt x="22" y="129"/>
                  </a:moveTo>
                  <a:lnTo>
                    <a:pt x="22" y="95"/>
                  </a:lnTo>
                  <a:lnTo>
                    <a:pt x="163" y="95"/>
                  </a:lnTo>
                  <a:lnTo>
                    <a:pt x="163" y="129"/>
                  </a:lnTo>
                  <a:lnTo>
                    <a:pt x="22" y="129"/>
                  </a:lnTo>
                  <a:close/>
                  <a:moveTo>
                    <a:pt x="186" y="0"/>
                  </a:moveTo>
                  <a:lnTo>
                    <a:pt x="93" y="0"/>
                  </a:lnTo>
                  <a:lnTo>
                    <a:pt x="0" y="0"/>
                  </a:lnTo>
                  <a:lnTo>
                    <a:pt x="0" y="187"/>
                  </a:lnTo>
                  <a:lnTo>
                    <a:pt x="22" y="206"/>
                  </a:lnTo>
                  <a:lnTo>
                    <a:pt x="22" y="140"/>
                  </a:lnTo>
                  <a:lnTo>
                    <a:pt x="163" y="140"/>
                  </a:lnTo>
                  <a:lnTo>
                    <a:pt x="163" y="149"/>
                  </a:lnTo>
                  <a:lnTo>
                    <a:pt x="186" y="149"/>
                  </a:lnTo>
                  <a:lnTo>
                    <a:pt x="186" y="0"/>
                  </a:lnTo>
                  <a:close/>
                </a:path>
              </a:pathLst>
            </a:cu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a:ln>
                  <a:noFill/>
                </a:ln>
                <a:solidFill>
                  <a:srgbClr val="FFFFFF"/>
                </a:solidFill>
                <a:effectLst/>
                <a:uLnTx/>
                <a:uFillTx/>
                <a:latin typeface="Segoe UI"/>
                <a:ea typeface="+mn-ea"/>
                <a:cs typeface="+mn-cs"/>
              </a:endParaRPr>
            </a:p>
          </p:txBody>
        </p:sp>
        <p:sp>
          <p:nvSpPr>
            <p:cNvPr id="69" name="Freeform 48"/>
            <p:cNvSpPr>
              <a:spLocks noEditPoints="1"/>
            </p:cNvSpPr>
            <p:nvPr/>
          </p:nvSpPr>
          <p:spPr bwMode="auto">
            <a:xfrm>
              <a:off x="2696312" y="3547166"/>
              <a:ext cx="1008313" cy="2596677"/>
            </a:xfrm>
            <a:custGeom>
              <a:avLst/>
              <a:gdLst>
                <a:gd name="T0" fmla="*/ 186 w 186"/>
                <a:gd name="T1" fmla="*/ 294 h 479"/>
                <a:gd name="T2" fmla="*/ 122 w 186"/>
                <a:gd name="T3" fmla="*/ 294 h 479"/>
                <a:gd name="T4" fmla="*/ 186 w 186"/>
                <a:gd name="T5" fmla="*/ 350 h 479"/>
                <a:gd name="T6" fmla="*/ 186 w 186"/>
                <a:gd name="T7" fmla="*/ 479 h 479"/>
                <a:gd name="T8" fmla="*/ 186 w 186"/>
                <a:gd name="T9" fmla="*/ 479 h 479"/>
                <a:gd name="T10" fmla="*/ 186 w 186"/>
                <a:gd name="T11" fmla="*/ 454 h 479"/>
                <a:gd name="T12" fmla="*/ 186 w 186"/>
                <a:gd name="T13" fmla="*/ 294 h 479"/>
                <a:gd name="T14" fmla="*/ 186 w 186"/>
                <a:gd name="T15" fmla="*/ 249 h 479"/>
                <a:gd name="T16" fmla="*/ 163 w 186"/>
                <a:gd name="T17" fmla="*/ 249 h 479"/>
                <a:gd name="T18" fmla="*/ 163 w 186"/>
                <a:gd name="T19" fmla="*/ 257 h 479"/>
                <a:gd name="T20" fmla="*/ 186 w 186"/>
                <a:gd name="T21" fmla="*/ 257 h 479"/>
                <a:gd name="T22" fmla="*/ 186 w 186"/>
                <a:gd name="T23" fmla="*/ 249 h 479"/>
                <a:gd name="T24" fmla="*/ 22 w 186"/>
                <a:gd name="T25" fmla="*/ 129 h 479"/>
                <a:gd name="T26" fmla="*/ 22 w 186"/>
                <a:gd name="T27" fmla="*/ 95 h 479"/>
                <a:gd name="T28" fmla="*/ 163 w 186"/>
                <a:gd name="T29" fmla="*/ 95 h 479"/>
                <a:gd name="T30" fmla="*/ 163 w 186"/>
                <a:gd name="T31" fmla="*/ 129 h 479"/>
                <a:gd name="T32" fmla="*/ 22 w 186"/>
                <a:gd name="T33" fmla="*/ 129 h 479"/>
                <a:gd name="T34" fmla="*/ 186 w 186"/>
                <a:gd name="T35" fmla="*/ 0 h 479"/>
                <a:gd name="T36" fmla="*/ 93 w 186"/>
                <a:gd name="T37" fmla="*/ 0 h 479"/>
                <a:gd name="T38" fmla="*/ 0 w 186"/>
                <a:gd name="T39" fmla="*/ 0 h 479"/>
                <a:gd name="T40" fmla="*/ 0 w 186"/>
                <a:gd name="T41" fmla="*/ 187 h 479"/>
                <a:gd name="T42" fmla="*/ 22 w 186"/>
                <a:gd name="T43" fmla="*/ 206 h 479"/>
                <a:gd name="T44" fmla="*/ 22 w 186"/>
                <a:gd name="T45" fmla="*/ 140 h 479"/>
                <a:gd name="T46" fmla="*/ 163 w 186"/>
                <a:gd name="T47" fmla="*/ 140 h 479"/>
                <a:gd name="T48" fmla="*/ 163 w 186"/>
                <a:gd name="T49" fmla="*/ 149 h 479"/>
                <a:gd name="T50" fmla="*/ 186 w 186"/>
                <a:gd name="T51" fmla="*/ 149 h 479"/>
                <a:gd name="T52" fmla="*/ 186 w 186"/>
                <a:gd name="T53" fmla="*/ 0 h 4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86" h="479">
                  <a:moveTo>
                    <a:pt x="186" y="294"/>
                  </a:moveTo>
                  <a:lnTo>
                    <a:pt x="122" y="294"/>
                  </a:lnTo>
                  <a:lnTo>
                    <a:pt x="186" y="350"/>
                  </a:lnTo>
                  <a:lnTo>
                    <a:pt x="186" y="479"/>
                  </a:lnTo>
                  <a:lnTo>
                    <a:pt x="186" y="479"/>
                  </a:lnTo>
                  <a:lnTo>
                    <a:pt x="186" y="454"/>
                  </a:lnTo>
                  <a:lnTo>
                    <a:pt x="186" y="294"/>
                  </a:lnTo>
                  <a:moveTo>
                    <a:pt x="186" y="249"/>
                  </a:moveTo>
                  <a:lnTo>
                    <a:pt x="163" y="249"/>
                  </a:lnTo>
                  <a:lnTo>
                    <a:pt x="163" y="257"/>
                  </a:lnTo>
                  <a:lnTo>
                    <a:pt x="186" y="257"/>
                  </a:lnTo>
                  <a:lnTo>
                    <a:pt x="186" y="249"/>
                  </a:lnTo>
                  <a:moveTo>
                    <a:pt x="22" y="129"/>
                  </a:moveTo>
                  <a:lnTo>
                    <a:pt x="22" y="95"/>
                  </a:lnTo>
                  <a:lnTo>
                    <a:pt x="163" y="95"/>
                  </a:lnTo>
                  <a:lnTo>
                    <a:pt x="163" y="129"/>
                  </a:lnTo>
                  <a:lnTo>
                    <a:pt x="22" y="129"/>
                  </a:lnTo>
                  <a:moveTo>
                    <a:pt x="186" y="0"/>
                  </a:moveTo>
                  <a:lnTo>
                    <a:pt x="93" y="0"/>
                  </a:lnTo>
                  <a:lnTo>
                    <a:pt x="0" y="0"/>
                  </a:lnTo>
                  <a:lnTo>
                    <a:pt x="0" y="187"/>
                  </a:lnTo>
                  <a:lnTo>
                    <a:pt x="22" y="206"/>
                  </a:lnTo>
                  <a:lnTo>
                    <a:pt x="22" y="140"/>
                  </a:lnTo>
                  <a:lnTo>
                    <a:pt x="163" y="140"/>
                  </a:lnTo>
                  <a:lnTo>
                    <a:pt x="163" y="149"/>
                  </a:lnTo>
                  <a:lnTo>
                    <a:pt x="186" y="149"/>
                  </a:lnTo>
                  <a:lnTo>
                    <a:pt x="18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a:ln>
                  <a:noFill/>
                </a:ln>
                <a:solidFill>
                  <a:srgbClr val="FFFFFF"/>
                </a:solidFill>
                <a:effectLst/>
                <a:uLnTx/>
                <a:uFillTx/>
                <a:latin typeface="Segoe UI"/>
                <a:ea typeface="+mn-ea"/>
                <a:cs typeface="+mn-cs"/>
              </a:endParaRPr>
            </a:p>
          </p:txBody>
        </p:sp>
        <p:sp>
          <p:nvSpPr>
            <p:cNvPr id="70" name="Rectangle 49"/>
            <p:cNvSpPr>
              <a:spLocks noChangeArrowheads="1"/>
            </p:cNvSpPr>
            <p:nvPr/>
          </p:nvSpPr>
          <p:spPr bwMode="auto">
            <a:xfrm>
              <a:off x="2815575" y="4062164"/>
              <a:ext cx="764366" cy="184315"/>
            </a:xfrm>
            <a:prstGeom prst="rect">
              <a:avLst/>
            </a:prstGeom>
            <a:solidFill>
              <a:srgbClr val="0066B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a:ln>
                  <a:noFill/>
                </a:ln>
                <a:solidFill>
                  <a:srgbClr val="FFFFFF"/>
                </a:solidFill>
                <a:effectLst/>
                <a:uLnTx/>
                <a:uFillTx/>
                <a:latin typeface="Segoe UI"/>
                <a:ea typeface="+mn-ea"/>
                <a:cs typeface="+mn-cs"/>
              </a:endParaRPr>
            </a:p>
          </p:txBody>
        </p:sp>
        <p:sp>
          <p:nvSpPr>
            <p:cNvPr id="71" name="Rectangle 50"/>
            <p:cNvSpPr>
              <a:spLocks noChangeArrowheads="1"/>
            </p:cNvSpPr>
            <p:nvPr/>
          </p:nvSpPr>
          <p:spPr bwMode="auto">
            <a:xfrm>
              <a:off x="2815575" y="4062164"/>
              <a:ext cx="764366" cy="18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a:ln>
                  <a:noFill/>
                </a:ln>
                <a:solidFill>
                  <a:srgbClr val="FFFFFF"/>
                </a:solidFill>
                <a:effectLst/>
                <a:uLnTx/>
                <a:uFillTx/>
                <a:latin typeface="Segoe UI"/>
                <a:ea typeface="+mn-ea"/>
                <a:cs typeface="+mn-cs"/>
              </a:endParaRPr>
            </a:p>
          </p:txBody>
        </p:sp>
        <p:sp>
          <p:nvSpPr>
            <p:cNvPr id="72" name="Freeform 51"/>
            <p:cNvSpPr>
              <a:spLocks noEditPoints="1"/>
            </p:cNvSpPr>
            <p:nvPr/>
          </p:nvSpPr>
          <p:spPr bwMode="auto">
            <a:xfrm>
              <a:off x="2696312" y="4560899"/>
              <a:ext cx="1008313" cy="1582943"/>
            </a:xfrm>
            <a:custGeom>
              <a:avLst/>
              <a:gdLst>
                <a:gd name="T0" fmla="*/ 56 w 394"/>
                <a:gd name="T1" fmla="*/ 581 h 621"/>
                <a:gd name="T2" fmla="*/ 54 w 394"/>
                <a:gd name="T3" fmla="*/ 579 h 621"/>
                <a:gd name="T4" fmla="*/ 56 w 394"/>
                <a:gd name="T5" fmla="*/ 577 h 621"/>
                <a:gd name="T6" fmla="*/ 181 w 394"/>
                <a:gd name="T7" fmla="*/ 577 h 621"/>
                <a:gd name="T8" fmla="*/ 183 w 394"/>
                <a:gd name="T9" fmla="*/ 579 h 621"/>
                <a:gd name="T10" fmla="*/ 181 w 394"/>
                <a:gd name="T11" fmla="*/ 581 h 621"/>
                <a:gd name="T12" fmla="*/ 56 w 394"/>
                <a:gd name="T13" fmla="*/ 581 h 621"/>
                <a:gd name="T14" fmla="*/ 56 w 394"/>
                <a:gd name="T15" fmla="*/ 565 h 621"/>
                <a:gd name="T16" fmla="*/ 54 w 394"/>
                <a:gd name="T17" fmla="*/ 563 h 621"/>
                <a:gd name="T18" fmla="*/ 56 w 394"/>
                <a:gd name="T19" fmla="*/ 561 h 621"/>
                <a:gd name="T20" fmla="*/ 181 w 394"/>
                <a:gd name="T21" fmla="*/ 561 h 621"/>
                <a:gd name="T22" fmla="*/ 183 w 394"/>
                <a:gd name="T23" fmla="*/ 563 h 621"/>
                <a:gd name="T24" fmla="*/ 181 w 394"/>
                <a:gd name="T25" fmla="*/ 565 h 621"/>
                <a:gd name="T26" fmla="*/ 56 w 394"/>
                <a:gd name="T27" fmla="*/ 565 h 621"/>
                <a:gd name="T28" fmla="*/ 56 w 394"/>
                <a:gd name="T29" fmla="*/ 549 h 621"/>
                <a:gd name="T30" fmla="*/ 54 w 394"/>
                <a:gd name="T31" fmla="*/ 547 h 621"/>
                <a:gd name="T32" fmla="*/ 56 w 394"/>
                <a:gd name="T33" fmla="*/ 545 h 621"/>
                <a:gd name="T34" fmla="*/ 181 w 394"/>
                <a:gd name="T35" fmla="*/ 545 h 621"/>
                <a:gd name="T36" fmla="*/ 183 w 394"/>
                <a:gd name="T37" fmla="*/ 547 h 621"/>
                <a:gd name="T38" fmla="*/ 181 w 394"/>
                <a:gd name="T39" fmla="*/ 549 h 621"/>
                <a:gd name="T40" fmla="*/ 56 w 394"/>
                <a:gd name="T41" fmla="*/ 549 h 621"/>
                <a:gd name="T42" fmla="*/ 56 w 394"/>
                <a:gd name="T43" fmla="*/ 532 h 621"/>
                <a:gd name="T44" fmla="*/ 54 w 394"/>
                <a:gd name="T45" fmla="*/ 530 h 621"/>
                <a:gd name="T46" fmla="*/ 56 w 394"/>
                <a:gd name="T47" fmla="*/ 528 h 621"/>
                <a:gd name="T48" fmla="*/ 181 w 394"/>
                <a:gd name="T49" fmla="*/ 528 h 621"/>
                <a:gd name="T50" fmla="*/ 183 w 394"/>
                <a:gd name="T51" fmla="*/ 530 h 621"/>
                <a:gd name="T52" fmla="*/ 181 w 394"/>
                <a:gd name="T53" fmla="*/ 532 h 621"/>
                <a:gd name="T54" fmla="*/ 56 w 394"/>
                <a:gd name="T55" fmla="*/ 532 h 621"/>
                <a:gd name="T56" fmla="*/ 56 w 394"/>
                <a:gd name="T57" fmla="*/ 516 h 621"/>
                <a:gd name="T58" fmla="*/ 54 w 394"/>
                <a:gd name="T59" fmla="*/ 514 h 621"/>
                <a:gd name="T60" fmla="*/ 56 w 394"/>
                <a:gd name="T61" fmla="*/ 512 h 621"/>
                <a:gd name="T62" fmla="*/ 181 w 394"/>
                <a:gd name="T63" fmla="*/ 512 h 621"/>
                <a:gd name="T64" fmla="*/ 183 w 394"/>
                <a:gd name="T65" fmla="*/ 514 h 621"/>
                <a:gd name="T66" fmla="*/ 181 w 394"/>
                <a:gd name="T67" fmla="*/ 516 h 621"/>
                <a:gd name="T68" fmla="*/ 56 w 394"/>
                <a:gd name="T69" fmla="*/ 516 h 621"/>
                <a:gd name="T70" fmla="*/ 56 w 394"/>
                <a:gd name="T71" fmla="*/ 500 h 621"/>
                <a:gd name="T72" fmla="*/ 54 w 394"/>
                <a:gd name="T73" fmla="*/ 498 h 621"/>
                <a:gd name="T74" fmla="*/ 56 w 394"/>
                <a:gd name="T75" fmla="*/ 496 h 621"/>
                <a:gd name="T76" fmla="*/ 181 w 394"/>
                <a:gd name="T77" fmla="*/ 496 h 621"/>
                <a:gd name="T78" fmla="*/ 183 w 394"/>
                <a:gd name="T79" fmla="*/ 498 h 621"/>
                <a:gd name="T80" fmla="*/ 181 w 394"/>
                <a:gd name="T81" fmla="*/ 500 h 621"/>
                <a:gd name="T82" fmla="*/ 56 w 394"/>
                <a:gd name="T83" fmla="*/ 500 h 621"/>
                <a:gd name="T84" fmla="*/ 0 w 394"/>
                <a:gd name="T85" fmla="*/ 0 h 621"/>
                <a:gd name="T86" fmla="*/ 0 w 394"/>
                <a:gd name="T87" fmla="*/ 621 h 621"/>
                <a:gd name="T88" fmla="*/ 394 w 394"/>
                <a:gd name="T89" fmla="*/ 621 h 621"/>
                <a:gd name="T90" fmla="*/ 394 w 394"/>
                <a:gd name="T91" fmla="*/ 348 h 621"/>
                <a:gd name="T92" fmla="*/ 259 w 394"/>
                <a:gd name="T93" fmla="*/ 229 h 621"/>
                <a:gd name="T94" fmla="*/ 47 w 394"/>
                <a:gd name="T95" fmla="*/ 229 h 621"/>
                <a:gd name="T96" fmla="*/ 47 w 394"/>
                <a:gd name="T97" fmla="*/ 149 h 621"/>
                <a:gd name="T98" fmla="*/ 47 w 394"/>
                <a:gd name="T99" fmla="*/ 42 h 621"/>
                <a:gd name="T100" fmla="*/ 0 w 394"/>
                <a:gd name="T101" fmla="*/ 0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94" h="621">
                  <a:moveTo>
                    <a:pt x="56" y="581"/>
                  </a:moveTo>
                  <a:cubicBezTo>
                    <a:pt x="55" y="581"/>
                    <a:pt x="54" y="580"/>
                    <a:pt x="54" y="579"/>
                  </a:cubicBezTo>
                  <a:cubicBezTo>
                    <a:pt x="54" y="578"/>
                    <a:pt x="55" y="577"/>
                    <a:pt x="56" y="577"/>
                  </a:cubicBezTo>
                  <a:cubicBezTo>
                    <a:pt x="181" y="577"/>
                    <a:pt x="181" y="577"/>
                    <a:pt x="181" y="577"/>
                  </a:cubicBezTo>
                  <a:cubicBezTo>
                    <a:pt x="182" y="577"/>
                    <a:pt x="183" y="578"/>
                    <a:pt x="183" y="579"/>
                  </a:cubicBezTo>
                  <a:cubicBezTo>
                    <a:pt x="183" y="580"/>
                    <a:pt x="182" y="581"/>
                    <a:pt x="181" y="581"/>
                  </a:cubicBezTo>
                  <a:cubicBezTo>
                    <a:pt x="56" y="581"/>
                    <a:pt x="56" y="581"/>
                    <a:pt x="56" y="581"/>
                  </a:cubicBezTo>
                  <a:moveTo>
                    <a:pt x="56" y="565"/>
                  </a:moveTo>
                  <a:cubicBezTo>
                    <a:pt x="55" y="565"/>
                    <a:pt x="54" y="564"/>
                    <a:pt x="54" y="563"/>
                  </a:cubicBezTo>
                  <a:cubicBezTo>
                    <a:pt x="54" y="562"/>
                    <a:pt x="55" y="561"/>
                    <a:pt x="56" y="561"/>
                  </a:cubicBezTo>
                  <a:cubicBezTo>
                    <a:pt x="181" y="561"/>
                    <a:pt x="181" y="561"/>
                    <a:pt x="181" y="561"/>
                  </a:cubicBezTo>
                  <a:cubicBezTo>
                    <a:pt x="182" y="561"/>
                    <a:pt x="183" y="562"/>
                    <a:pt x="183" y="563"/>
                  </a:cubicBezTo>
                  <a:cubicBezTo>
                    <a:pt x="183" y="564"/>
                    <a:pt x="182" y="565"/>
                    <a:pt x="181" y="565"/>
                  </a:cubicBezTo>
                  <a:cubicBezTo>
                    <a:pt x="56" y="565"/>
                    <a:pt x="56" y="565"/>
                    <a:pt x="56" y="565"/>
                  </a:cubicBezTo>
                  <a:moveTo>
                    <a:pt x="56" y="549"/>
                  </a:moveTo>
                  <a:cubicBezTo>
                    <a:pt x="55" y="549"/>
                    <a:pt x="54" y="548"/>
                    <a:pt x="54" y="547"/>
                  </a:cubicBezTo>
                  <a:cubicBezTo>
                    <a:pt x="54" y="546"/>
                    <a:pt x="55" y="545"/>
                    <a:pt x="56" y="545"/>
                  </a:cubicBezTo>
                  <a:cubicBezTo>
                    <a:pt x="181" y="545"/>
                    <a:pt x="181" y="545"/>
                    <a:pt x="181" y="545"/>
                  </a:cubicBezTo>
                  <a:cubicBezTo>
                    <a:pt x="182" y="545"/>
                    <a:pt x="183" y="546"/>
                    <a:pt x="183" y="547"/>
                  </a:cubicBezTo>
                  <a:cubicBezTo>
                    <a:pt x="183" y="548"/>
                    <a:pt x="182" y="549"/>
                    <a:pt x="181" y="549"/>
                  </a:cubicBezTo>
                  <a:cubicBezTo>
                    <a:pt x="56" y="549"/>
                    <a:pt x="56" y="549"/>
                    <a:pt x="56" y="549"/>
                  </a:cubicBezTo>
                  <a:moveTo>
                    <a:pt x="56" y="532"/>
                  </a:moveTo>
                  <a:cubicBezTo>
                    <a:pt x="55" y="532"/>
                    <a:pt x="54" y="532"/>
                    <a:pt x="54" y="530"/>
                  </a:cubicBezTo>
                  <a:cubicBezTo>
                    <a:pt x="54" y="529"/>
                    <a:pt x="55" y="528"/>
                    <a:pt x="56" y="528"/>
                  </a:cubicBezTo>
                  <a:cubicBezTo>
                    <a:pt x="181" y="528"/>
                    <a:pt x="181" y="528"/>
                    <a:pt x="181" y="528"/>
                  </a:cubicBezTo>
                  <a:cubicBezTo>
                    <a:pt x="182" y="528"/>
                    <a:pt x="183" y="529"/>
                    <a:pt x="183" y="530"/>
                  </a:cubicBezTo>
                  <a:cubicBezTo>
                    <a:pt x="183" y="532"/>
                    <a:pt x="182" y="532"/>
                    <a:pt x="181" y="532"/>
                  </a:cubicBezTo>
                  <a:cubicBezTo>
                    <a:pt x="56" y="532"/>
                    <a:pt x="56" y="532"/>
                    <a:pt x="56" y="532"/>
                  </a:cubicBezTo>
                  <a:moveTo>
                    <a:pt x="56" y="516"/>
                  </a:moveTo>
                  <a:cubicBezTo>
                    <a:pt x="55" y="516"/>
                    <a:pt x="54" y="515"/>
                    <a:pt x="54" y="514"/>
                  </a:cubicBezTo>
                  <a:cubicBezTo>
                    <a:pt x="54" y="513"/>
                    <a:pt x="55" y="512"/>
                    <a:pt x="56" y="512"/>
                  </a:cubicBezTo>
                  <a:cubicBezTo>
                    <a:pt x="181" y="512"/>
                    <a:pt x="181" y="512"/>
                    <a:pt x="181" y="512"/>
                  </a:cubicBezTo>
                  <a:cubicBezTo>
                    <a:pt x="182" y="512"/>
                    <a:pt x="183" y="513"/>
                    <a:pt x="183" y="514"/>
                  </a:cubicBezTo>
                  <a:cubicBezTo>
                    <a:pt x="183" y="515"/>
                    <a:pt x="182" y="516"/>
                    <a:pt x="181" y="516"/>
                  </a:cubicBezTo>
                  <a:cubicBezTo>
                    <a:pt x="56" y="516"/>
                    <a:pt x="56" y="516"/>
                    <a:pt x="56" y="516"/>
                  </a:cubicBezTo>
                  <a:moveTo>
                    <a:pt x="56" y="500"/>
                  </a:moveTo>
                  <a:cubicBezTo>
                    <a:pt x="55" y="500"/>
                    <a:pt x="54" y="499"/>
                    <a:pt x="54" y="498"/>
                  </a:cubicBezTo>
                  <a:cubicBezTo>
                    <a:pt x="54" y="497"/>
                    <a:pt x="55" y="496"/>
                    <a:pt x="56" y="496"/>
                  </a:cubicBezTo>
                  <a:cubicBezTo>
                    <a:pt x="181" y="496"/>
                    <a:pt x="181" y="496"/>
                    <a:pt x="181" y="496"/>
                  </a:cubicBezTo>
                  <a:cubicBezTo>
                    <a:pt x="182" y="496"/>
                    <a:pt x="183" y="497"/>
                    <a:pt x="183" y="498"/>
                  </a:cubicBezTo>
                  <a:cubicBezTo>
                    <a:pt x="183" y="499"/>
                    <a:pt x="182" y="500"/>
                    <a:pt x="181" y="500"/>
                  </a:cubicBezTo>
                  <a:cubicBezTo>
                    <a:pt x="56" y="500"/>
                    <a:pt x="56" y="500"/>
                    <a:pt x="56" y="500"/>
                  </a:cubicBezTo>
                  <a:moveTo>
                    <a:pt x="0" y="0"/>
                  </a:moveTo>
                  <a:cubicBezTo>
                    <a:pt x="0" y="621"/>
                    <a:pt x="0" y="621"/>
                    <a:pt x="0" y="621"/>
                  </a:cubicBezTo>
                  <a:cubicBezTo>
                    <a:pt x="394" y="621"/>
                    <a:pt x="394" y="621"/>
                    <a:pt x="394" y="621"/>
                  </a:cubicBezTo>
                  <a:cubicBezTo>
                    <a:pt x="394" y="348"/>
                    <a:pt x="394" y="348"/>
                    <a:pt x="394" y="348"/>
                  </a:cubicBezTo>
                  <a:cubicBezTo>
                    <a:pt x="259" y="229"/>
                    <a:pt x="259" y="229"/>
                    <a:pt x="259" y="229"/>
                  </a:cubicBezTo>
                  <a:cubicBezTo>
                    <a:pt x="47" y="229"/>
                    <a:pt x="47" y="229"/>
                    <a:pt x="47" y="229"/>
                  </a:cubicBezTo>
                  <a:cubicBezTo>
                    <a:pt x="47" y="149"/>
                    <a:pt x="47" y="149"/>
                    <a:pt x="47" y="149"/>
                  </a:cubicBezTo>
                  <a:cubicBezTo>
                    <a:pt x="47" y="42"/>
                    <a:pt x="47" y="42"/>
                    <a:pt x="47" y="42"/>
                  </a:cubicBezTo>
                  <a:cubicBezTo>
                    <a:pt x="0" y="0"/>
                    <a:pt x="0" y="0"/>
                    <a:pt x="0" y="0"/>
                  </a:cubicBezTo>
                </a:path>
              </a:pathLst>
            </a:custGeom>
            <a:solidFill>
              <a:srgbClr val="00A28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a:ln>
                  <a:noFill/>
                </a:ln>
                <a:solidFill>
                  <a:srgbClr val="FFFFFF"/>
                </a:solidFill>
                <a:effectLst/>
                <a:uLnTx/>
                <a:uFillTx/>
                <a:latin typeface="Segoe UI"/>
                <a:ea typeface="+mn-ea"/>
                <a:cs typeface="+mn-cs"/>
              </a:endParaRPr>
            </a:p>
          </p:txBody>
        </p:sp>
        <p:sp>
          <p:nvSpPr>
            <p:cNvPr id="73" name="Rectangle 52"/>
            <p:cNvSpPr>
              <a:spLocks noChangeArrowheads="1"/>
            </p:cNvSpPr>
            <p:nvPr/>
          </p:nvSpPr>
          <p:spPr bwMode="auto">
            <a:xfrm>
              <a:off x="2815575" y="4306111"/>
              <a:ext cx="764366" cy="634261"/>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a:ln>
                  <a:noFill/>
                </a:ln>
                <a:solidFill>
                  <a:srgbClr val="FFFFFF"/>
                </a:solidFill>
                <a:effectLst/>
                <a:uLnTx/>
                <a:uFillTx/>
                <a:latin typeface="Segoe UI"/>
                <a:ea typeface="+mn-ea"/>
                <a:cs typeface="+mn-cs"/>
              </a:endParaRPr>
            </a:p>
          </p:txBody>
        </p:sp>
        <p:sp>
          <p:nvSpPr>
            <p:cNvPr id="74" name="Rectangle 53"/>
            <p:cNvSpPr>
              <a:spLocks noChangeArrowheads="1"/>
            </p:cNvSpPr>
            <p:nvPr/>
          </p:nvSpPr>
          <p:spPr bwMode="auto">
            <a:xfrm>
              <a:off x="2815575" y="4306111"/>
              <a:ext cx="764366" cy="634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a:ln>
                  <a:noFill/>
                </a:ln>
                <a:solidFill>
                  <a:srgbClr val="FFFFFF"/>
                </a:solidFill>
                <a:effectLst/>
                <a:uLnTx/>
                <a:uFillTx/>
                <a:latin typeface="Segoe UI"/>
                <a:ea typeface="+mn-ea"/>
                <a:cs typeface="+mn-cs"/>
              </a:endParaRPr>
            </a:p>
          </p:txBody>
        </p:sp>
        <p:sp>
          <p:nvSpPr>
            <p:cNvPr id="75" name="Rectangle 54"/>
            <p:cNvSpPr>
              <a:spLocks noChangeArrowheads="1"/>
            </p:cNvSpPr>
            <p:nvPr/>
          </p:nvSpPr>
          <p:spPr bwMode="auto">
            <a:xfrm>
              <a:off x="2815575" y="4940372"/>
              <a:ext cx="2065415" cy="200578"/>
            </a:xfrm>
            <a:prstGeom prst="rect">
              <a:avLst/>
            </a:prstGeom>
            <a:solidFill>
              <a:srgbClr val="51C3A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a:ln>
                  <a:noFill/>
                </a:ln>
                <a:solidFill>
                  <a:srgbClr val="FFFFFF"/>
                </a:solidFill>
                <a:effectLst/>
                <a:uLnTx/>
                <a:uFillTx/>
                <a:latin typeface="Segoe UI"/>
                <a:ea typeface="+mn-ea"/>
                <a:cs typeface="+mn-cs"/>
              </a:endParaRPr>
            </a:p>
          </p:txBody>
        </p:sp>
        <p:sp>
          <p:nvSpPr>
            <p:cNvPr id="76" name="Rectangle 55"/>
            <p:cNvSpPr>
              <a:spLocks noChangeArrowheads="1"/>
            </p:cNvSpPr>
            <p:nvPr/>
          </p:nvSpPr>
          <p:spPr bwMode="auto">
            <a:xfrm>
              <a:off x="2815575" y="4940372"/>
              <a:ext cx="2065415" cy="200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a:ln>
                  <a:noFill/>
                </a:ln>
                <a:solidFill>
                  <a:srgbClr val="FFFFFF"/>
                </a:solidFill>
                <a:effectLst/>
                <a:uLnTx/>
                <a:uFillTx/>
                <a:latin typeface="Segoe UI"/>
                <a:ea typeface="+mn-ea"/>
                <a:cs typeface="+mn-cs"/>
              </a:endParaRPr>
            </a:p>
          </p:txBody>
        </p:sp>
        <p:sp>
          <p:nvSpPr>
            <p:cNvPr id="77" name="Freeform 56"/>
            <p:cNvSpPr>
              <a:spLocks/>
            </p:cNvSpPr>
            <p:nvPr/>
          </p:nvSpPr>
          <p:spPr bwMode="auto">
            <a:xfrm>
              <a:off x="4880990" y="5140950"/>
              <a:ext cx="0" cy="200578"/>
            </a:xfrm>
            <a:custGeom>
              <a:avLst/>
              <a:gdLst>
                <a:gd name="T0" fmla="*/ 0 h 37"/>
                <a:gd name="T1" fmla="*/ 0 h 37"/>
                <a:gd name="T2" fmla="*/ 37 h 37"/>
                <a:gd name="T3" fmla="*/ 0 h 37"/>
              </a:gdLst>
              <a:ahLst/>
              <a:cxnLst>
                <a:cxn ang="0">
                  <a:pos x="0" y="T0"/>
                </a:cxn>
                <a:cxn ang="0">
                  <a:pos x="0" y="T1"/>
                </a:cxn>
                <a:cxn ang="0">
                  <a:pos x="0" y="T2"/>
                </a:cxn>
                <a:cxn ang="0">
                  <a:pos x="0" y="T3"/>
                </a:cxn>
              </a:cxnLst>
              <a:rect l="0" t="0" r="r" b="b"/>
              <a:pathLst>
                <a:path h="37">
                  <a:moveTo>
                    <a:pt x="0" y="0"/>
                  </a:moveTo>
                  <a:lnTo>
                    <a:pt x="0" y="0"/>
                  </a:lnTo>
                  <a:lnTo>
                    <a:pt x="0" y="37"/>
                  </a:lnTo>
                  <a:lnTo>
                    <a:pt x="0" y="0"/>
                  </a:lnTo>
                  <a:close/>
                </a:path>
              </a:pathLst>
            </a:custGeom>
            <a:solidFill>
              <a:srgbClr val="CAA71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a:ln>
                  <a:noFill/>
                </a:ln>
                <a:solidFill>
                  <a:srgbClr val="FFFFFF"/>
                </a:solidFill>
                <a:effectLst/>
                <a:uLnTx/>
                <a:uFillTx/>
                <a:latin typeface="Segoe UI"/>
                <a:ea typeface="+mn-ea"/>
                <a:cs typeface="+mn-cs"/>
              </a:endParaRPr>
            </a:p>
          </p:txBody>
        </p:sp>
        <p:sp>
          <p:nvSpPr>
            <p:cNvPr id="78" name="Freeform 57"/>
            <p:cNvSpPr>
              <a:spLocks/>
            </p:cNvSpPr>
            <p:nvPr/>
          </p:nvSpPr>
          <p:spPr bwMode="auto">
            <a:xfrm>
              <a:off x="4880990" y="5140950"/>
              <a:ext cx="0" cy="200578"/>
            </a:xfrm>
            <a:custGeom>
              <a:avLst/>
              <a:gdLst>
                <a:gd name="T0" fmla="*/ 0 h 37"/>
                <a:gd name="T1" fmla="*/ 0 h 37"/>
                <a:gd name="T2" fmla="*/ 37 h 37"/>
                <a:gd name="T3" fmla="*/ 0 h 37"/>
              </a:gdLst>
              <a:ahLst/>
              <a:cxnLst>
                <a:cxn ang="0">
                  <a:pos x="0" y="T0"/>
                </a:cxn>
                <a:cxn ang="0">
                  <a:pos x="0" y="T1"/>
                </a:cxn>
                <a:cxn ang="0">
                  <a:pos x="0" y="T2"/>
                </a:cxn>
                <a:cxn ang="0">
                  <a:pos x="0" y="T3"/>
                </a:cxn>
              </a:cxnLst>
              <a:rect l="0" t="0" r="r" b="b"/>
              <a:pathLst>
                <a:path h="37">
                  <a:moveTo>
                    <a:pt x="0" y="0"/>
                  </a:moveTo>
                  <a:lnTo>
                    <a:pt x="0" y="0"/>
                  </a:lnTo>
                  <a:lnTo>
                    <a:pt x="0" y="37"/>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a:ln>
                  <a:noFill/>
                </a:ln>
                <a:solidFill>
                  <a:srgbClr val="FFFFFF"/>
                </a:solidFill>
                <a:effectLst/>
                <a:uLnTx/>
                <a:uFillTx/>
                <a:latin typeface="Segoe UI"/>
                <a:ea typeface="+mn-ea"/>
                <a:cs typeface="+mn-cs"/>
              </a:endParaRPr>
            </a:p>
          </p:txBody>
        </p:sp>
        <p:sp>
          <p:nvSpPr>
            <p:cNvPr id="79" name="Freeform 58"/>
            <p:cNvSpPr>
              <a:spLocks/>
            </p:cNvSpPr>
            <p:nvPr/>
          </p:nvSpPr>
          <p:spPr bwMode="auto">
            <a:xfrm>
              <a:off x="4821358" y="5140950"/>
              <a:ext cx="59631" cy="964945"/>
            </a:xfrm>
            <a:custGeom>
              <a:avLst/>
              <a:gdLst>
                <a:gd name="T0" fmla="*/ 11 w 11"/>
                <a:gd name="T1" fmla="*/ 0 h 178"/>
                <a:gd name="T2" fmla="*/ 0 w 11"/>
                <a:gd name="T3" fmla="*/ 0 h 178"/>
                <a:gd name="T4" fmla="*/ 0 w 11"/>
                <a:gd name="T5" fmla="*/ 178 h 178"/>
                <a:gd name="T6" fmla="*/ 11 w 11"/>
                <a:gd name="T7" fmla="*/ 167 h 178"/>
                <a:gd name="T8" fmla="*/ 11 w 11"/>
                <a:gd name="T9" fmla="*/ 37 h 178"/>
                <a:gd name="T10" fmla="*/ 11 w 11"/>
                <a:gd name="T11" fmla="*/ 0 h 178"/>
              </a:gdLst>
              <a:ahLst/>
              <a:cxnLst>
                <a:cxn ang="0">
                  <a:pos x="T0" y="T1"/>
                </a:cxn>
                <a:cxn ang="0">
                  <a:pos x="T2" y="T3"/>
                </a:cxn>
                <a:cxn ang="0">
                  <a:pos x="T4" y="T5"/>
                </a:cxn>
                <a:cxn ang="0">
                  <a:pos x="T6" y="T7"/>
                </a:cxn>
                <a:cxn ang="0">
                  <a:pos x="T8" y="T9"/>
                </a:cxn>
                <a:cxn ang="0">
                  <a:pos x="T10" y="T11"/>
                </a:cxn>
              </a:cxnLst>
              <a:rect l="0" t="0" r="r" b="b"/>
              <a:pathLst>
                <a:path w="11" h="178">
                  <a:moveTo>
                    <a:pt x="11" y="0"/>
                  </a:moveTo>
                  <a:lnTo>
                    <a:pt x="0" y="0"/>
                  </a:lnTo>
                  <a:lnTo>
                    <a:pt x="0" y="178"/>
                  </a:lnTo>
                  <a:lnTo>
                    <a:pt x="11" y="167"/>
                  </a:lnTo>
                  <a:lnTo>
                    <a:pt x="11" y="37"/>
                  </a:lnTo>
                  <a:lnTo>
                    <a:pt x="11" y="0"/>
                  </a:lnTo>
                  <a:close/>
                </a:path>
              </a:pathLst>
            </a:custGeom>
            <a:solidFill>
              <a:srgbClr val="00A28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a:ln>
                  <a:noFill/>
                </a:ln>
                <a:solidFill>
                  <a:srgbClr val="FFFFFF"/>
                </a:solidFill>
                <a:effectLst/>
                <a:uLnTx/>
                <a:uFillTx/>
                <a:latin typeface="Segoe UI"/>
                <a:ea typeface="+mn-ea"/>
                <a:cs typeface="+mn-cs"/>
              </a:endParaRPr>
            </a:p>
          </p:txBody>
        </p:sp>
        <p:sp>
          <p:nvSpPr>
            <p:cNvPr id="80" name="Freeform 59"/>
            <p:cNvSpPr>
              <a:spLocks/>
            </p:cNvSpPr>
            <p:nvPr/>
          </p:nvSpPr>
          <p:spPr bwMode="auto">
            <a:xfrm>
              <a:off x="4821358" y="5140950"/>
              <a:ext cx="59631" cy="964945"/>
            </a:xfrm>
            <a:custGeom>
              <a:avLst/>
              <a:gdLst>
                <a:gd name="T0" fmla="*/ 11 w 11"/>
                <a:gd name="T1" fmla="*/ 0 h 178"/>
                <a:gd name="T2" fmla="*/ 0 w 11"/>
                <a:gd name="T3" fmla="*/ 0 h 178"/>
                <a:gd name="T4" fmla="*/ 0 w 11"/>
                <a:gd name="T5" fmla="*/ 178 h 178"/>
                <a:gd name="T6" fmla="*/ 11 w 11"/>
                <a:gd name="T7" fmla="*/ 167 h 178"/>
                <a:gd name="T8" fmla="*/ 11 w 11"/>
                <a:gd name="T9" fmla="*/ 37 h 178"/>
                <a:gd name="T10" fmla="*/ 11 w 11"/>
                <a:gd name="T11" fmla="*/ 0 h 178"/>
              </a:gdLst>
              <a:ahLst/>
              <a:cxnLst>
                <a:cxn ang="0">
                  <a:pos x="T0" y="T1"/>
                </a:cxn>
                <a:cxn ang="0">
                  <a:pos x="T2" y="T3"/>
                </a:cxn>
                <a:cxn ang="0">
                  <a:pos x="T4" y="T5"/>
                </a:cxn>
                <a:cxn ang="0">
                  <a:pos x="T6" y="T7"/>
                </a:cxn>
                <a:cxn ang="0">
                  <a:pos x="T8" y="T9"/>
                </a:cxn>
                <a:cxn ang="0">
                  <a:pos x="T10" y="T11"/>
                </a:cxn>
              </a:cxnLst>
              <a:rect l="0" t="0" r="r" b="b"/>
              <a:pathLst>
                <a:path w="11" h="178">
                  <a:moveTo>
                    <a:pt x="11" y="0"/>
                  </a:moveTo>
                  <a:lnTo>
                    <a:pt x="0" y="0"/>
                  </a:lnTo>
                  <a:lnTo>
                    <a:pt x="0" y="178"/>
                  </a:lnTo>
                  <a:lnTo>
                    <a:pt x="11" y="167"/>
                  </a:lnTo>
                  <a:lnTo>
                    <a:pt x="11" y="37"/>
                  </a:lnTo>
                  <a:lnTo>
                    <a:pt x="1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a:ln>
                  <a:noFill/>
                </a:ln>
                <a:solidFill>
                  <a:srgbClr val="FFFFFF"/>
                </a:solidFill>
                <a:effectLst/>
                <a:uLnTx/>
                <a:uFillTx/>
                <a:latin typeface="Segoe UI"/>
                <a:ea typeface="+mn-ea"/>
                <a:cs typeface="+mn-cs"/>
              </a:endParaRPr>
            </a:p>
          </p:txBody>
        </p:sp>
        <p:sp>
          <p:nvSpPr>
            <p:cNvPr id="81" name="Freeform 60"/>
            <p:cNvSpPr>
              <a:spLocks/>
            </p:cNvSpPr>
            <p:nvPr/>
          </p:nvSpPr>
          <p:spPr bwMode="auto">
            <a:xfrm>
              <a:off x="4149150" y="5140950"/>
              <a:ext cx="59631" cy="1002892"/>
            </a:xfrm>
            <a:custGeom>
              <a:avLst/>
              <a:gdLst>
                <a:gd name="T0" fmla="*/ 11 w 11"/>
                <a:gd name="T1" fmla="*/ 0 h 185"/>
                <a:gd name="T2" fmla="*/ 0 w 11"/>
                <a:gd name="T3" fmla="*/ 0 h 185"/>
                <a:gd name="T4" fmla="*/ 0 w 11"/>
                <a:gd name="T5" fmla="*/ 185 h 185"/>
                <a:gd name="T6" fmla="*/ 11 w 11"/>
                <a:gd name="T7" fmla="*/ 185 h 185"/>
                <a:gd name="T8" fmla="*/ 11 w 11"/>
                <a:gd name="T9" fmla="*/ 160 h 185"/>
                <a:gd name="T10" fmla="*/ 11 w 11"/>
                <a:gd name="T11" fmla="*/ 0 h 185"/>
              </a:gdLst>
              <a:ahLst/>
              <a:cxnLst>
                <a:cxn ang="0">
                  <a:pos x="T0" y="T1"/>
                </a:cxn>
                <a:cxn ang="0">
                  <a:pos x="T2" y="T3"/>
                </a:cxn>
                <a:cxn ang="0">
                  <a:pos x="T4" y="T5"/>
                </a:cxn>
                <a:cxn ang="0">
                  <a:pos x="T6" y="T7"/>
                </a:cxn>
                <a:cxn ang="0">
                  <a:pos x="T8" y="T9"/>
                </a:cxn>
                <a:cxn ang="0">
                  <a:pos x="T10" y="T11"/>
                </a:cxn>
              </a:cxnLst>
              <a:rect l="0" t="0" r="r" b="b"/>
              <a:pathLst>
                <a:path w="11" h="185">
                  <a:moveTo>
                    <a:pt x="11" y="0"/>
                  </a:moveTo>
                  <a:lnTo>
                    <a:pt x="0" y="0"/>
                  </a:lnTo>
                  <a:lnTo>
                    <a:pt x="0" y="185"/>
                  </a:lnTo>
                  <a:lnTo>
                    <a:pt x="11" y="185"/>
                  </a:lnTo>
                  <a:lnTo>
                    <a:pt x="11" y="160"/>
                  </a:lnTo>
                  <a:lnTo>
                    <a:pt x="11" y="0"/>
                  </a:lnTo>
                  <a:close/>
                </a:path>
              </a:pathLst>
            </a:custGeom>
            <a:solidFill>
              <a:srgbClr val="00A28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a:ln>
                  <a:noFill/>
                </a:ln>
                <a:solidFill>
                  <a:srgbClr val="FFFFFF"/>
                </a:solidFill>
                <a:effectLst/>
                <a:uLnTx/>
                <a:uFillTx/>
                <a:latin typeface="Segoe UI"/>
                <a:ea typeface="+mn-ea"/>
                <a:cs typeface="+mn-cs"/>
              </a:endParaRPr>
            </a:p>
          </p:txBody>
        </p:sp>
        <p:sp>
          <p:nvSpPr>
            <p:cNvPr id="82" name="Freeform 61"/>
            <p:cNvSpPr>
              <a:spLocks/>
            </p:cNvSpPr>
            <p:nvPr/>
          </p:nvSpPr>
          <p:spPr bwMode="auto">
            <a:xfrm>
              <a:off x="4149150" y="5140950"/>
              <a:ext cx="59631" cy="1002892"/>
            </a:xfrm>
            <a:custGeom>
              <a:avLst/>
              <a:gdLst>
                <a:gd name="T0" fmla="*/ 11 w 11"/>
                <a:gd name="T1" fmla="*/ 0 h 185"/>
                <a:gd name="T2" fmla="*/ 0 w 11"/>
                <a:gd name="T3" fmla="*/ 0 h 185"/>
                <a:gd name="T4" fmla="*/ 0 w 11"/>
                <a:gd name="T5" fmla="*/ 185 h 185"/>
                <a:gd name="T6" fmla="*/ 11 w 11"/>
                <a:gd name="T7" fmla="*/ 185 h 185"/>
                <a:gd name="T8" fmla="*/ 11 w 11"/>
                <a:gd name="T9" fmla="*/ 160 h 185"/>
                <a:gd name="T10" fmla="*/ 11 w 11"/>
                <a:gd name="T11" fmla="*/ 0 h 185"/>
              </a:gdLst>
              <a:ahLst/>
              <a:cxnLst>
                <a:cxn ang="0">
                  <a:pos x="T0" y="T1"/>
                </a:cxn>
                <a:cxn ang="0">
                  <a:pos x="T2" y="T3"/>
                </a:cxn>
                <a:cxn ang="0">
                  <a:pos x="T4" y="T5"/>
                </a:cxn>
                <a:cxn ang="0">
                  <a:pos x="T6" y="T7"/>
                </a:cxn>
                <a:cxn ang="0">
                  <a:pos x="T8" y="T9"/>
                </a:cxn>
                <a:cxn ang="0">
                  <a:pos x="T10" y="T11"/>
                </a:cxn>
              </a:cxnLst>
              <a:rect l="0" t="0" r="r" b="b"/>
              <a:pathLst>
                <a:path w="11" h="185">
                  <a:moveTo>
                    <a:pt x="11" y="0"/>
                  </a:moveTo>
                  <a:lnTo>
                    <a:pt x="0" y="0"/>
                  </a:lnTo>
                  <a:lnTo>
                    <a:pt x="0" y="185"/>
                  </a:lnTo>
                  <a:lnTo>
                    <a:pt x="11" y="185"/>
                  </a:lnTo>
                  <a:lnTo>
                    <a:pt x="11" y="160"/>
                  </a:lnTo>
                  <a:lnTo>
                    <a:pt x="1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a:ln>
                  <a:noFill/>
                </a:ln>
                <a:solidFill>
                  <a:srgbClr val="FFFFFF"/>
                </a:solidFill>
                <a:effectLst/>
                <a:uLnTx/>
                <a:uFillTx/>
                <a:latin typeface="Segoe UI"/>
                <a:ea typeface="+mn-ea"/>
                <a:cs typeface="+mn-cs"/>
              </a:endParaRPr>
            </a:p>
          </p:txBody>
        </p:sp>
        <p:sp>
          <p:nvSpPr>
            <p:cNvPr id="83" name="Freeform 62"/>
            <p:cNvSpPr>
              <a:spLocks/>
            </p:cNvSpPr>
            <p:nvPr/>
          </p:nvSpPr>
          <p:spPr bwMode="auto">
            <a:xfrm>
              <a:off x="4149150" y="4940372"/>
              <a:ext cx="731840" cy="200578"/>
            </a:xfrm>
            <a:custGeom>
              <a:avLst/>
              <a:gdLst>
                <a:gd name="T0" fmla="*/ 135 w 135"/>
                <a:gd name="T1" fmla="*/ 0 h 37"/>
                <a:gd name="T2" fmla="*/ 0 w 135"/>
                <a:gd name="T3" fmla="*/ 0 h 37"/>
                <a:gd name="T4" fmla="*/ 0 w 135"/>
                <a:gd name="T5" fmla="*/ 37 h 37"/>
                <a:gd name="T6" fmla="*/ 11 w 135"/>
                <a:gd name="T7" fmla="*/ 37 h 37"/>
                <a:gd name="T8" fmla="*/ 124 w 135"/>
                <a:gd name="T9" fmla="*/ 37 h 37"/>
                <a:gd name="T10" fmla="*/ 135 w 135"/>
                <a:gd name="T11" fmla="*/ 37 h 37"/>
                <a:gd name="T12" fmla="*/ 135 w 135"/>
                <a:gd name="T13" fmla="*/ 0 h 37"/>
              </a:gdLst>
              <a:ahLst/>
              <a:cxnLst>
                <a:cxn ang="0">
                  <a:pos x="T0" y="T1"/>
                </a:cxn>
                <a:cxn ang="0">
                  <a:pos x="T2" y="T3"/>
                </a:cxn>
                <a:cxn ang="0">
                  <a:pos x="T4" y="T5"/>
                </a:cxn>
                <a:cxn ang="0">
                  <a:pos x="T6" y="T7"/>
                </a:cxn>
                <a:cxn ang="0">
                  <a:pos x="T8" y="T9"/>
                </a:cxn>
                <a:cxn ang="0">
                  <a:pos x="T10" y="T11"/>
                </a:cxn>
                <a:cxn ang="0">
                  <a:pos x="T12" y="T13"/>
                </a:cxn>
              </a:cxnLst>
              <a:rect l="0" t="0" r="r" b="b"/>
              <a:pathLst>
                <a:path w="135" h="37">
                  <a:moveTo>
                    <a:pt x="135" y="0"/>
                  </a:moveTo>
                  <a:lnTo>
                    <a:pt x="0" y="0"/>
                  </a:lnTo>
                  <a:lnTo>
                    <a:pt x="0" y="37"/>
                  </a:lnTo>
                  <a:lnTo>
                    <a:pt x="11" y="37"/>
                  </a:lnTo>
                  <a:lnTo>
                    <a:pt x="124" y="37"/>
                  </a:lnTo>
                  <a:lnTo>
                    <a:pt x="135" y="37"/>
                  </a:lnTo>
                  <a:lnTo>
                    <a:pt x="135" y="0"/>
                  </a:lnTo>
                  <a:close/>
                </a:path>
              </a:pathLst>
            </a:custGeom>
            <a:solidFill>
              <a:srgbClr val="00A28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a:ln>
                  <a:noFill/>
                </a:ln>
                <a:solidFill>
                  <a:srgbClr val="FFFFFF"/>
                </a:solidFill>
                <a:effectLst/>
                <a:uLnTx/>
                <a:uFillTx/>
                <a:latin typeface="Segoe UI"/>
                <a:ea typeface="+mn-ea"/>
                <a:cs typeface="+mn-cs"/>
              </a:endParaRPr>
            </a:p>
          </p:txBody>
        </p:sp>
        <p:sp>
          <p:nvSpPr>
            <p:cNvPr id="84" name="Freeform 63"/>
            <p:cNvSpPr>
              <a:spLocks/>
            </p:cNvSpPr>
            <p:nvPr/>
          </p:nvSpPr>
          <p:spPr bwMode="auto">
            <a:xfrm>
              <a:off x="4149150" y="4940372"/>
              <a:ext cx="731840" cy="200578"/>
            </a:xfrm>
            <a:custGeom>
              <a:avLst/>
              <a:gdLst>
                <a:gd name="T0" fmla="*/ 135 w 135"/>
                <a:gd name="T1" fmla="*/ 0 h 37"/>
                <a:gd name="T2" fmla="*/ 0 w 135"/>
                <a:gd name="T3" fmla="*/ 0 h 37"/>
                <a:gd name="T4" fmla="*/ 0 w 135"/>
                <a:gd name="T5" fmla="*/ 37 h 37"/>
                <a:gd name="T6" fmla="*/ 11 w 135"/>
                <a:gd name="T7" fmla="*/ 37 h 37"/>
                <a:gd name="T8" fmla="*/ 124 w 135"/>
                <a:gd name="T9" fmla="*/ 37 h 37"/>
                <a:gd name="T10" fmla="*/ 135 w 135"/>
                <a:gd name="T11" fmla="*/ 37 h 37"/>
                <a:gd name="T12" fmla="*/ 135 w 135"/>
                <a:gd name="T13" fmla="*/ 0 h 37"/>
              </a:gdLst>
              <a:ahLst/>
              <a:cxnLst>
                <a:cxn ang="0">
                  <a:pos x="T0" y="T1"/>
                </a:cxn>
                <a:cxn ang="0">
                  <a:pos x="T2" y="T3"/>
                </a:cxn>
                <a:cxn ang="0">
                  <a:pos x="T4" y="T5"/>
                </a:cxn>
                <a:cxn ang="0">
                  <a:pos x="T6" y="T7"/>
                </a:cxn>
                <a:cxn ang="0">
                  <a:pos x="T8" y="T9"/>
                </a:cxn>
                <a:cxn ang="0">
                  <a:pos x="T10" y="T11"/>
                </a:cxn>
                <a:cxn ang="0">
                  <a:pos x="T12" y="T13"/>
                </a:cxn>
              </a:cxnLst>
              <a:rect l="0" t="0" r="r" b="b"/>
              <a:pathLst>
                <a:path w="135" h="37">
                  <a:moveTo>
                    <a:pt x="135" y="0"/>
                  </a:moveTo>
                  <a:lnTo>
                    <a:pt x="0" y="0"/>
                  </a:lnTo>
                  <a:lnTo>
                    <a:pt x="0" y="37"/>
                  </a:lnTo>
                  <a:lnTo>
                    <a:pt x="11" y="37"/>
                  </a:lnTo>
                  <a:lnTo>
                    <a:pt x="124" y="37"/>
                  </a:lnTo>
                  <a:lnTo>
                    <a:pt x="135" y="37"/>
                  </a:lnTo>
                  <a:lnTo>
                    <a:pt x="13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a:ln>
                  <a:noFill/>
                </a:ln>
                <a:solidFill>
                  <a:srgbClr val="FFFFFF"/>
                </a:solidFill>
                <a:effectLst/>
                <a:uLnTx/>
                <a:uFillTx/>
                <a:latin typeface="Segoe UI"/>
                <a:ea typeface="+mn-ea"/>
                <a:cs typeface="+mn-cs"/>
              </a:endParaRPr>
            </a:p>
          </p:txBody>
        </p:sp>
        <p:sp>
          <p:nvSpPr>
            <p:cNvPr id="85" name="Freeform 64"/>
            <p:cNvSpPr>
              <a:spLocks/>
            </p:cNvSpPr>
            <p:nvPr/>
          </p:nvSpPr>
          <p:spPr bwMode="auto">
            <a:xfrm>
              <a:off x="4821358" y="5975790"/>
              <a:ext cx="298157" cy="168052"/>
            </a:xfrm>
            <a:custGeom>
              <a:avLst/>
              <a:gdLst>
                <a:gd name="T0" fmla="*/ 0 w 55"/>
                <a:gd name="T1" fmla="*/ 24 h 31"/>
                <a:gd name="T2" fmla="*/ 24 w 55"/>
                <a:gd name="T3" fmla="*/ 0 h 31"/>
                <a:gd name="T4" fmla="*/ 55 w 55"/>
                <a:gd name="T5" fmla="*/ 0 h 31"/>
                <a:gd name="T6" fmla="*/ 55 w 55"/>
                <a:gd name="T7" fmla="*/ 31 h 31"/>
                <a:gd name="T8" fmla="*/ 0 w 55"/>
                <a:gd name="T9" fmla="*/ 31 h 31"/>
                <a:gd name="T10" fmla="*/ 0 w 55"/>
                <a:gd name="T11" fmla="*/ 24 h 31"/>
              </a:gdLst>
              <a:ahLst/>
              <a:cxnLst>
                <a:cxn ang="0">
                  <a:pos x="T0" y="T1"/>
                </a:cxn>
                <a:cxn ang="0">
                  <a:pos x="T2" y="T3"/>
                </a:cxn>
                <a:cxn ang="0">
                  <a:pos x="T4" y="T5"/>
                </a:cxn>
                <a:cxn ang="0">
                  <a:pos x="T6" y="T7"/>
                </a:cxn>
                <a:cxn ang="0">
                  <a:pos x="T8" y="T9"/>
                </a:cxn>
                <a:cxn ang="0">
                  <a:pos x="T10" y="T11"/>
                </a:cxn>
              </a:cxnLst>
              <a:rect l="0" t="0" r="r" b="b"/>
              <a:pathLst>
                <a:path w="55" h="31">
                  <a:moveTo>
                    <a:pt x="0" y="24"/>
                  </a:moveTo>
                  <a:lnTo>
                    <a:pt x="24" y="0"/>
                  </a:lnTo>
                  <a:lnTo>
                    <a:pt x="55" y="0"/>
                  </a:lnTo>
                  <a:lnTo>
                    <a:pt x="55" y="31"/>
                  </a:lnTo>
                  <a:lnTo>
                    <a:pt x="0" y="31"/>
                  </a:lnTo>
                  <a:lnTo>
                    <a:pt x="0" y="24"/>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a:ln>
                  <a:noFill/>
                </a:ln>
                <a:solidFill>
                  <a:srgbClr val="FFFFFF"/>
                </a:solidFill>
                <a:effectLst/>
                <a:uLnTx/>
                <a:uFillTx/>
                <a:latin typeface="Segoe UI"/>
                <a:ea typeface="+mn-ea"/>
                <a:cs typeface="+mn-cs"/>
              </a:endParaRPr>
            </a:p>
          </p:txBody>
        </p:sp>
        <p:sp>
          <p:nvSpPr>
            <p:cNvPr id="86" name="Freeform 65"/>
            <p:cNvSpPr>
              <a:spLocks/>
            </p:cNvSpPr>
            <p:nvPr/>
          </p:nvSpPr>
          <p:spPr bwMode="auto">
            <a:xfrm>
              <a:off x="4821358" y="5975790"/>
              <a:ext cx="298157" cy="168052"/>
            </a:xfrm>
            <a:custGeom>
              <a:avLst/>
              <a:gdLst>
                <a:gd name="T0" fmla="*/ 0 w 55"/>
                <a:gd name="T1" fmla="*/ 24 h 31"/>
                <a:gd name="T2" fmla="*/ 24 w 55"/>
                <a:gd name="T3" fmla="*/ 0 h 31"/>
                <a:gd name="T4" fmla="*/ 55 w 55"/>
                <a:gd name="T5" fmla="*/ 0 h 31"/>
                <a:gd name="T6" fmla="*/ 55 w 55"/>
                <a:gd name="T7" fmla="*/ 31 h 31"/>
                <a:gd name="T8" fmla="*/ 0 w 55"/>
                <a:gd name="T9" fmla="*/ 31 h 31"/>
                <a:gd name="T10" fmla="*/ 0 w 55"/>
                <a:gd name="T11" fmla="*/ 24 h 31"/>
              </a:gdLst>
              <a:ahLst/>
              <a:cxnLst>
                <a:cxn ang="0">
                  <a:pos x="T0" y="T1"/>
                </a:cxn>
                <a:cxn ang="0">
                  <a:pos x="T2" y="T3"/>
                </a:cxn>
                <a:cxn ang="0">
                  <a:pos x="T4" y="T5"/>
                </a:cxn>
                <a:cxn ang="0">
                  <a:pos x="T6" y="T7"/>
                </a:cxn>
                <a:cxn ang="0">
                  <a:pos x="T8" y="T9"/>
                </a:cxn>
                <a:cxn ang="0">
                  <a:pos x="T10" y="T11"/>
                </a:cxn>
              </a:cxnLst>
              <a:rect l="0" t="0" r="r" b="b"/>
              <a:pathLst>
                <a:path w="55" h="31">
                  <a:moveTo>
                    <a:pt x="0" y="24"/>
                  </a:moveTo>
                  <a:lnTo>
                    <a:pt x="24" y="0"/>
                  </a:lnTo>
                  <a:lnTo>
                    <a:pt x="55" y="0"/>
                  </a:lnTo>
                  <a:lnTo>
                    <a:pt x="55" y="31"/>
                  </a:lnTo>
                  <a:lnTo>
                    <a:pt x="0" y="31"/>
                  </a:lnTo>
                  <a:lnTo>
                    <a:pt x="0" y="2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a:ln>
                  <a:noFill/>
                </a:ln>
                <a:solidFill>
                  <a:srgbClr val="FFFFFF"/>
                </a:solidFill>
                <a:effectLst/>
                <a:uLnTx/>
                <a:uFillTx/>
                <a:latin typeface="Segoe UI"/>
                <a:ea typeface="+mn-ea"/>
                <a:cs typeface="+mn-cs"/>
              </a:endParaRPr>
            </a:p>
          </p:txBody>
        </p:sp>
        <p:sp>
          <p:nvSpPr>
            <p:cNvPr id="87" name="Rectangle 66"/>
            <p:cNvSpPr>
              <a:spLocks noChangeArrowheads="1"/>
            </p:cNvSpPr>
            <p:nvPr/>
          </p:nvSpPr>
          <p:spPr bwMode="auto">
            <a:xfrm>
              <a:off x="4951463" y="4875320"/>
              <a:ext cx="168052" cy="1100470"/>
            </a:xfrm>
            <a:prstGeom prst="rect">
              <a:avLst/>
            </a:prstGeom>
            <a:solidFill>
              <a:srgbClr val="3C354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a:ln>
                  <a:noFill/>
                </a:ln>
                <a:solidFill>
                  <a:srgbClr val="FFFFFF"/>
                </a:solidFill>
                <a:effectLst/>
                <a:uLnTx/>
                <a:uFillTx/>
                <a:latin typeface="Segoe UI"/>
                <a:ea typeface="+mn-ea"/>
                <a:cs typeface="+mn-cs"/>
              </a:endParaRPr>
            </a:p>
          </p:txBody>
        </p:sp>
        <p:sp>
          <p:nvSpPr>
            <p:cNvPr id="88" name="Rectangle 67"/>
            <p:cNvSpPr>
              <a:spLocks noChangeArrowheads="1"/>
            </p:cNvSpPr>
            <p:nvPr/>
          </p:nvSpPr>
          <p:spPr bwMode="auto">
            <a:xfrm>
              <a:off x="4951463" y="4875320"/>
              <a:ext cx="168052" cy="1100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a:ln>
                  <a:noFill/>
                </a:ln>
                <a:solidFill>
                  <a:srgbClr val="FFFFFF"/>
                </a:solidFill>
                <a:effectLst/>
                <a:uLnTx/>
                <a:uFillTx/>
                <a:latin typeface="Segoe UI"/>
                <a:ea typeface="+mn-ea"/>
                <a:cs typeface="+mn-cs"/>
              </a:endParaRPr>
            </a:p>
          </p:txBody>
        </p:sp>
        <p:sp>
          <p:nvSpPr>
            <p:cNvPr id="89" name="Freeform 68"/>
            <p:cNvSpPr>
              <a:spLocks/>
            </p:cNvSpPr>
            <p:nvPr/>
          </p:nvSpPr>
          <p:spPr bwMode="auto">
            <a:xfrm>
              <a:off x="5043621" y="5975790"/>
              <a:ext cx="75894" cy="168052"/>
            </a:xfrm>
            <a:custGeom>
              <a:avLst/>
              <a:gdLst>
                <a:gd name="T0" fmla="*/ 14 w 14"/>
                <a:gd name="T1" fmla="*/ 0 h 31"/>
                <a:gd name="T2" fmla="*/ 0 w 14"/>
                <a:gd name="T3" fmla="*/ 0 h 31"/>
                <a:gd name="T4" fmla="*/ 0 w 14"/>
                <a:gd name="T5" fmla="*/ 31 h 31"/>
                <a:gd name="T6" fmla="*/ 14 w 14"/>
                <a:gd name="T7" fmla="*/ 31 h 31"/>
                <a:gd name="T8" fmla="*/ 8 w 14"/>
                <a:gd name="T9" fmla="*/ 31 h 31"/>
                <a:gd name="T10" fmla="*/ 8 w 14"/>
                <a:gd name="T11" fmla="*/ 24 h 31"/>
                <a:gd name="T12" fmla="*/ 14 w 14"/>
                <a:gd name="T13" fmla="*/ 17 h 31"/>
                <a:gd name="T14" fmla="*/ 14 w 14"/>
                <a:gd name="T15" fmla="*/ 0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31">
                  <a:moveTo>
                    <a:pt x="14" y="0"/>
                  </a:moveTo>
                  <a:lnTo>
                    <a:pt x="0" y="0"/>
                  </a:lnTo>
                  <a:lnTo>
                    <a:pt x="0" y="31"/>
                  </a:lnTo>
                  <a:lnTo>
                    <a:pt x="14" y="31"/>
                  </a:lnTo>
                  <a:lnTo>
                    <a:pt x="8" y="31"/>
                  </a:lnTo>
                  <a:lnTo>
                    <a:pt x="8" y="24"/>
                  </a:lnTo>
                  <a:lnTo>
                    <a:pt x="14" y="17"/>
                  </a:lnTo>
                  <a:lnTo>
                    <a:pt x="14" y="0"/>
                  </a:lnTo>
                  <a:close/>
                </a:path>
              </a:pathLst>
            </a:custGeom>
            <a:solidFill>
              <a:srgbClr val="B147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a:ln>
                  <a:noFill/>
                </a:ln>
                <a:solidFill>
                  <a:srgbClr val="FFFFFF"/>
                </a:solidFill>
                <a:effectLst/>
                <a:uLnTx/>
                <a:uFillTx/>
                <a:latin typeface="Segoe UI"/>
                <a:ea typeface="+mn-ea"/>
                <a:cs typeface="+mn-cs"/>
              </a:endParaRPr>
            </a:p>
          </p:txBody>
        </p:sp>
        <p:sp>
          <p:nvSpPr>
            <p:cNvPr id="90" name="Freeform 69"/>
            <p:cNvSpPr>
              <a:spLocks/>
            </p:cNvSpPr>
            <p:nvPr/>
          </p:nvSpPr>
          <p:spPr bwMode="auto">
            <a:xfrm>
              <a:off x="5043621" y="5975790"/>
              <a:ext cx="75894" cy="168052"/>
            </a:xfrm>
            <a:custGeom>
              <a:avLst/>
              <a:gdLst>
                <a:gd name="T0" fmla="*/ 14 w 14"/>
                <a:gd name="T1" fmla="*/ 0 h 31"/>
                <a:gd name="T2" fmla="*/ 0 w 14"/>
                <a:gd name="T3" fmla="*/ 0 h 31"/>
                <a:gd name="T4" fmla="*/ 0 w 14"/>
                <a:gd name="T5" fmla="*/ 31 h 31"/>
                <a:gd name="T6" fmla="*/ 14 w 14"/>
                <a:gd name="T7" fmla="*/ 31 h 31"/>
                <a:gd name="T8" fmla="*/ 8 w 14"/>
                <a:gd name="T9" fmla="*/ 31 h 31"/>
                <a:gd name="T10" fmla="*/ 8 w 14"/>
                <a:gd name="T11" fmla="*/ 24 h 31"/>
                <a:gd name="T12" fmla="*/ 14 w 14"/>
                <a:gd name="T13" fmla="*/ 17 h 31"/>
                <a:gd name="T14" fmla="*/ 14 w 14"/>
                <a:gd name="T15" fmla="*/ 0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31">
                  <a:moveTo>
                    <a:pt x="14" y="0"/>
                  </a:moveTo>
                  <a:lnTo>
                    <a:pt x="0" y="0"/>
                  </a:lnTo>
                  <a:lnTo>
                    <a:pt x="0" y="31"/>
                  </a:lnTo>
                  <a:lnTo>
                    <a:pt x="14" y="31"/>
                  </a:lnTo>
                  <a:lnTo>
                    <a:pt x="8" y="31"/>
                  </a:lnTo>
                  <a:lnTo>
                    <a:pt x="8" y="24"/>
                  </a:lnTo>
                  <a:lnTo>
                    <a:pt x="14" y="17"/>
                  </a:lnTo>
                  <a:lnTo>
                    <a:pt x="1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a:ln>
                  <a:noFill/>
                </a:ln>
                <a:solidFill>
                  <a:srgbClr val="FFFFFF"/>
                </a:solidFill>
                <a:effectLst/>
                <a:uLnTx/>
                <a:uFillTx/>
                <a:latin typeface="Segoe UI"/>
                <a:ea typeface="+mn-ea"/>
                <a:cs typeface="+mn-cs"/>
              </a:endParaRPr>
            </a:p>
          </p:txBody>
        </p:sp>
        <p:sp>
          <p:nvSpPr>
            <p:cNvPr id="91" name="Rectangle 70"/>
            <p:cNvSpPr>
              <a:spLocks noChangeArrowheads="1"/>
            </p:cNvSpPr>
            <p:nvPr/>
          </p:nvSpPr>
          <p:spPr bwMode="auto">
            <a:xfrm>
              <a:off x="5043621" y="4924109"/>
              <a:ext cx="75894" cy="1051681"/>
            </a:xfrm>
            <a:prstGeom prst="rect">
              <a:avLst/>
            </a:prstGeom>
            <a:solidFill>
              <a:srgbClr val="2C27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a:ln>
                  <a:noFill/>
                </a:ln>
                <a:solidFill>
                  <a:srgbClr val="FFFFFF"/>
                </a:solidFill>
                <a:effectLst/>
                <a:uLnTx/>
                <a:uFillTx/>
                <a:latin typeface="Segoe UI"/>
                <a:ea typeface="+mn-ea"/>
                <a:cs typeface="+mn-cs"/>
              </a:endParaRPr>
            </a:p>
          </p:txBody>
        </p:sp>
        <p:sp>
          <p:nvSpPr>
            <p:cNvPr id="92" name="Rectangle 71"/>
            <p:cNvSpPr>
              <a:spLocks noChangeArrowheads="1"/>
            </p:cNvSpPr>
            <p:nvPr/>
          </p:nvSpPr>
          <p:spPr bwMode="auto">
            <a:xfrm>
              <a:off x="5043621" y="4924109"/>
              <a:ext cx="75894" cy="10516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a:ln>
                  <a:noFill/>
                </a:ln>
                <a:solidFill>
                  <a:srgbClr val="FFFFFF"/>
                </a:solidFill>
                <a:effectLst/>
                <a:uLnTx/>
                <a:uFillTx/>
                <a:latin typeface="Segoe UI"/>
                <a:ea typeface="+mn-ea"/>
                <a:cs typeface="+mn-cs"/>
              </a:endParaRPr>
            </a:p>
          </p:txBody>
        </p:sp>
        <p:sp>
          <p:nvSpPr>
            <p:cNvPr id="93" name="Rectangle 72"/>
            <p:cNvSpPr>
              <a:spLocks noChangeArrowheads="1"/>
            </p:cNvSpPr>
            <p:nvPr/>
          </p:nvSpPr>
          <p:spPr bwMode="auto">
            <a:xfrm>
              <a:off x="5217094" y="4875320"/>
              <a:ext cx="168052" cy="1100470"/>
            </a:xfrm>
            <a:prstGeom prst="rect">
              <a:avLst/>
            </a:prstGeom>
            <a:solidFill>
              <a:srgbClr val="3C354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a:ln>
                  <a:noFill/>
                </a:ln>
                <a:solidFill>
                  <a:srgbClr val="FFFFFF"/>
                </a:solidFill>
                <a:effectLst/>
                <a:uLnTx/>
                <a:uFillTx/>
                <a:latin typeface="Segoe UI"/>
                <a:ea typeface="+mn-ea"/>
                <a:cs typeface="+mn-cs"/>
              </a:endParaRPr>
            </a:p>
          </p:txBody>
        </p:sp>
        <p:sp>
          <p:nvSpPr>
            <p:cNvPr id="94" name="Rectangle 73"/>
            <p:cNvSpPr>
              <a:spLocks noChangeArrowheads="1"/>
            </p:cNvSpPr>
            <p:nvPr/>
          </p:nvSpPr>
          <p:spPr bwMode="auto">
            <a:xfrm>
              <a:off x="5217094" y="4875320"/>
              <a:ext cx="168052" cy="1100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a:ln>
                  <a:noFill/>
                </a:ln>
                <a:solidFill>
                  <a:srgbClr val="FFFFFF"/>
                </a:solidFill>
                <a:effectLst/>
                <a:uLnTx/>
                <a:uFillTx/>
                <a:latin typeface="Segoe UI"/>
                <a:ea typeface="+mn-ea"/>
                <a:cs typeface="+mn-cs"/>
              </a:endParaRPr>
            </a:p>
          </p:txBody>
        </p:sp>
        <p:sp>
          <p:nvSpPr>
            <p:cNvPr id="95" name="Freeform 74"/>
            <p:cNvSpPr>
              <a:spLocks/>
            </p:cNvSpPr>
            <p:nvPr/>
          </p:nvSpPr>
          <p:spPr bwMode="auto">
            <a:xfrm>
              <a:off x="5086989" y="5975790"/>
              <a:ext cx="298157" cy="168052"/>
            </a:xfrm>
            <a:custGeom>
              <a:avLst/>
              <a:gdLst>
                <a:gd name="T0" fmla="*/ 0 w 55"/>
                <a:gd name="T1" fmla="*/ 24 h 31"/>
                <a:gd name="T2" fmla="*/ 23 w 55"/>
                <a:gd name="T3" fmla="*/ 0 h 31"/>
                <a:gd name="T4" fmla="*/ 55 w 55"/>
                <a:gd name="T5" fmla="*/ 0 h 31"/>
                <a:gd name="T6" fmla="*/ 55 w 55"/>
                <a:gd name="T7" fmla="*/ 31 h 31"/>
                <a:gd name="T8" fmla="*/ 0 w 55"/>
                <a:gd name="T9" fmla="*/ 31 h 31"/>
                <a:gd name="T10" fmla="*/ 0 w 55"/>
                <a:gd name="T11" fmla="*/ 24 h 31"/>
              </a:gdLst>
              <a:ahLst/>
              <a:cxnLst>
                <a:cxn ang="0">
                  <a:pos x="T0" y="T1"/>
                </a:cxn>
                <a:cxn ang="0">
                  <a:pos x="T2" y="T3"/>
                </a:cxn>
                <a:cxn ang="0">
                  <a:pos x="T4" y="T5"/>
                </a:cxn>
                <a:cxn ang="0">
                  <a:pos x="T6" y="T7"/>
                </a:cxn>
                <a:cxn ang="0">
                  <a:pos x="T8" y="T9"/>
                </a:cxn>
                <a:cxn ang="0">
                  <a:pos x="T10" y="T11"/>
                </a:cxn>
              </a:cxnLst>
              <a:rect l="0" t="0" r="r" b="b"/>
              <a:pathLst>
                <a:path w="55" h="31">
                  <a:moveTo>
                    <a:pt x="0" y="24"/>
                  </a:moveTo>
                  <a:lnTo>
                    <a:pt x="23" y="0"/>
                  </a:lnTo>
                  <a:lnTo>
                    <a:pt x="55" y="0"/>
                  </a:lnTo>
                  <a:lnTo>
                    <a:pt x="55" y="31"/>
                  </a:lnTo>
                  <a:lnTo>
                    <a:pt x="0" y="31"/>
                  </a:lnTo>
                  <a:lnTo>
                    <a:pt x="0" y="24"/>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a:ln>
                  <a:noFill/>
                </a:ln>
                <a:solidFill>
                  <a:srgbClr val="FFFFFF"/>
                </a:solidFill>
                <a:effectLst/>
                <a:uLnTx/>
                <a:uFillTx/>
                <a:latin typeface="Segoe UI"/>
                <a:ea typeface="+mn-ea"/>
                <a:cs typeface="+mn-cs"/>
              </a:endParaRPr>
            </a:p>
          </p:txBody>
        </p:sp>
        <p:sp>
          <p:nvSpPr>
            <p:cNvPr id="96" name="Freeform 75"/>
            <p:cNvSpPr>
              <a:spLocks/>
            </p:cNvSpPr>
            <p:nvPr/>
          </p:nvSpPr>
          <p:spPr bwMode="auto">
            <a:xfrm>
              <a:off x="5086989" y="5975790"/>
              <a:ext cx="298157" cy="168052"/>
            </a:xfrm>
            <a:custGeom>
              <a:avLst/>
              <a:gdLst>
                <a:gd name="T0" fmla="*/ 0 w 55"/>
                <a:gd name="T1" fmla="*/ 24 h 31"/>
                <a:gd name="T2" fmla="*/ 23 w 55"/>
                <a:gd name="T3" fmla="*/ 0 h 31"/>
                <a:gd name="T4" fmla="*/ 55 w 55"/>
                <a:gd name="T5" fmla="*/ 0 h 31"/>
                <a:gd name="T6" fmla="*/ 55 w 55"/>
                <a:gd name="T7" fmla="*/ 31 h 31"/>
                <a:gd name="T8" fmla="*/ 0 w 55"/>
                <a:gd name="T9" fmla="*/ 31 h 31"/>
                <a:gd name="T10" fmla="*/ 0 w 55"/>
                <a:gd name="T11" fmla="*/ 24 h 31"/>
              </a:gdLst>
              <a:ahLst/>
              <a:cxnLst>
                <a:cxn ang="0">
                  <a:pos x="T0" y="T1"/>
                </a:cxn>
                <a:cxn ang="0">
                  <a:pos x="T2" y="T3"/>
                </a:cxn>
                <a:cxn ang="0">
                  <a:pos x="T4" y="T5"/>
                </a:cxn>
                <a:cxn ang="0">
                  <a:pos x="T6" y="T7"/>
                </a:cxn>
                <a:cxn ang="0">
                  <a:pos x="T8" y="T9"/>
                </a:cxn>
                <a:cxn ang="0">
                  <a:pos x="T10" y="T11"/>
                </a:cxn>
              </a:cxnLst>
              <a:rect l="0" t="0" r="r" b="b"/>
              <a:pathLst>
                <a:path w="55" h="31">
                  <a:moveTo>
                    <a:pt x="0" y="24"/>
                  </a:moveTo>
                  <a:lnTo>
                    <a:pt x="23" y="0"/>
                  </a:lnTo>
                  <a:lnTo>
                    <a:pt x="55" y="0"/>
                  </a:lnTo>
                  <a:lnTo>
                    <a:pt x="55" y="31"/>
                  </a:lnTo>
                  <a:lnTo>
                    <a:pt x="0" y="31"/>
                  </a:lnTo>
                  <a:lnTo>
                    <a:pt x="0" y="2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a:ln>
                  <a:noFill/>
                </a:ln>
                <a:solidFill>
                  <a:srgbClr val="FFFFFF"/>
                </a:solidFill>
                <a:effectLst/>
                <a:uLnTx/>
                <a:uFillTx/>
                <a:latin typeface="Segoe UI"/>
                <a:ea typeface="+mn-ea"/>
                <a:cs typeface="+mn-cs"/>
              </a:endParaRPr>
            </a:p>
          </p:txBody>
        </p:sp>
        <p:sp>
          <p:nvSpPr>
            <p:cNvPr id="97" name="Rectangle 76"/>
            <p:cNvSpPr>
              <a:spLocks noChangeArrowheads="1"/>
            </p:cNvSpPr>
            <p:nvPr/>
          </p:nvSpPr>
          <p:spPr bwMode="auto">
            <a:xfrm>
              <a:off x="5303831" y="4924109"/>
              <a:ext cx="81316" cy="1051681"/>
            </a:xfrm>
            <a:prstGeom prst="rect">
              <a:avLst/>
            </a:prstGeom>
            <a:solidFill>
              <a:srgbClr val="2C27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a:ln>
                  <a:noFill/>
                </a:ln>
                <a:solidFill>
                  <a:srgbClr val="FFFFFF"/>
                </a:solidFill>
                <a:effectLst/>
                <a:uLnTx/>
                <a:uFillTx/>
                <a:latin typeface="Segoe UI"/>
                <a:ea typeface="+mn-ea"/>
                <a:cs typeface="+mn-cs"/>
              </a:endParaRPr>
            </a:p>
          </p:txBody>
        </p:sp>
        <p:sp>
          <p:nvSpPr>
            <p:cNvPr id="98" name="Rectangle 77"/>
            <p:cNvSpPr>
              <a:spLocks noChangeArrowheads="1"/>
            </p:cNvSpPr>
            <p:nvPr/>
          </p:nvSpPr>
          <p:spPr bwMode="auto">
            <a:xfrm>
              <a:off x="5303831" y="4924109"/>
              <a:ext cx="81316" cy="10516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a:ln>
                  <a:noFill/>
                </a:ln>
                <a:solidFill>
                  <a:srgbClr val="FFFFFF"/>
                </a:solidFill>
                <a:effectLst/>
                <a:uLnTx/>
                <a:uFillTx/>
                <a:latin typeface="Segoe UI"/>
                <a:ea typeface="+mn-ea"/>
                <a:cs typeface="+mn-cs"/>
              </a:endParaRPr>
            </a:p>
          </p:txBody>
        </p:sp>
        <p:sp>
          <p:nvSpPr>
            <p:cNvPr id="99" name="Freeform 78"/>
            <p:cNvSpPr>
              <a:spLocks/>
            </p:cNvSpPr>
            <p:nvPr/>
          </p:nvSpPr>
          <p:spPr bwMode="auto">
            <a:xfrm>
              <a:off x="5303831" y="5975790"/>
              <a:ext cx="81316" cy="168052"/>
            </a:xfrm>
            <a:custGeom>
              <a:avLst/>
              <a:gdLst>
                <a:gd name="T0" fmla="*/ 15 w 15"/>
                <a:gd name="T1" fmla="*/ 0 h 31"/>
                <a:gd name="T2" fmla="*/ 15 w 15"/>
                <a:gd name="T3" fmla="*/ 0 h 31"/>
                <a:gd name="T4" fmla="*/ 0 w 15"/>
                <a:gd name="T5" fmla="*/ 0 h 31"/>
                <a:gd name="T6" fmla="*/ 0 w 15"/>
                <a:gd name="T7" fmla="*/ 31 h 31"/>
                <a:gd name="T8" fmla="*/ 15 w 15"/>
                <a:gd name="T9" fmla="*/ 31 h 31"/>
                <a:gd name="T10" fmla="*/ 15 w 15"/>
                <a:gd name="T11" fmla="*/ 6 h 31"/>
                <a:gd name="T12" fmla="*/ 15 w 15"/>
                <a:gd name="T13" fmla="*/ 0 h 31"/>
              </a:gdLst>
              <a:ahLst/>
              <a:cxnLst>
                <a:cxn ang="0">
                  <a:pos x="T0" y="T1"/>
                </a:cxn>
                <a:cxn ang="0">
                  <a:pos x="T2" y="T3"/>
                </a:cxn>
                <a:cxn ang="0">
                  <a:pos x="T4" y="T5"/>
                </a:cxn>
                <a:cxn ang="0">
                  <a:pos x="T6" y="T7"/>
                </a:cxn>
                <a:cxn ang="0">
                  <a:pos x="T8" y="T9"/>
                </a:cxn>
                <a:cxn ang="0">
                  <a:pos x="T10" y="T11"/>
                </a:cxn>
                <a:cxn ang="0">
                  <a:pos x="T12" y="T13"/>
                </a:cxn>
              </a:cxnLst>
              <a:rect l="0" t="0" r="r" b="b"/>
              <a:pathLst>
                <a:path w="15" h="31">
                  <a:moveTo>
                    <a:pt x="15" y="0"/>
                  </a:moveTo>
                  <a:lnTo>
                    <a:pt x="15" y="0"/>
                  </a:lnTo>
                  <a:lnTo>
                    <a:pt x="0" y="0"/>
                  </a:lnTo>
                  <a:lnTo>
                    <a:pt x="0" y="31"/>
                  </a:lnTo>
                  <a:lnTo>
                    <a:pt x="15" y="31"/>
                  </a:lnTo>
                  <a:lnTo>
                    <a:pt x="15" y="6"/>
                  </a:lnTo>
                  <a:lnTo>
                    <a:pt x="15" y="0"/>
                  </a:lnTo>
                  <a:close/>
                </a:path>
              </a:pathLst>
            </a:custGeom>
            <a:solidFill>
              <a:srgbClr val="B147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a:ln>
                  <a:noFill/>
                </a:ln>
                <a:solidFill>
                  <a:srgbClr val="FFFFFF"/>
                </a:solidFill>
                <a:effectLst/>
                <a:uLnTx/>
                <a:uFillTx/>
                <a:latin typeface="Segoe UI"/>
                <a:ea typeface="+mn-ea"/>
                <a:cs typeface="+mn-cs"/>
              </a:endParaRPr>
            </a:p>
          </p:txBody>
        </p:sp>
        <p:sp>
          <p:nvSpPr>
            <p:cNvPr id="100" name="Freeform 79"/>
            <p:cNvSpPr>
              <a:spLocks/>
            </p:cNvSpPr>
            <p:nvPr/>
          </p:nvSpPr>
          <p:spPr bwMode="auto">
            <a:xfrm>
              <a:off x="5303831" y="5975790"/>
              <a:ext cx="81316" cy="168052"/>
            </a:xfrm>
            <a:custGeom>
              <a:avLst/>
              <a:gdLst>
                <a:gd name="T0" fmla="*/ 15 w 15"/>
                <a:gd name="T1" fmla="*/ 0 h 31"/>
                <a:gd name="T2" fmla="*/ 15 w 15"/>
                <a:gd name="T3" fmla="*/ 0 h 31"/>
                <a:gd name="T4" fmla="*/ 0 w 15"/>
                <a:gd name="T5" fmla="*/ 0 h 31"/>
                <a:gd name="T6" fmla="*/ 0 w 15"/>
                <a:gd name="T7" fmla="*/ 31 h 31"/>
                <a:gd name="T8" fmla="*/ 15 w 15"/>
                <a:gd name="T9" fmla="*/ 31 h 31"/>
                <a:gd name="T10" fmla="*/ 15 w 15"/>
                <a:gd name="T11" fmla="*/ 6 h 31"/>
                <a:gd name="T12" fmla="*/ 15 w 15"/>
                <a:gd name="T13" fmla="*/ 0 h 31"/>
              </a:gdLst>
              <a:ahLst/>
              <a:cxnLst>
                <a:cxn ang="0">
                  <a:pos x="T0" y="T1"/>
                </a:cxn>
                <a:cxn ang="0">
                  <a:pos x="T2" y="T3"/>
                </a:cxn>
                <a:cxn ang="0">
                  <a:pos x="T4" y="T5"/>
                </a:cxn>
                <a:cxn ang="0">
                  <a:pos x="T6" y="T7"/>
                </a:cxn>
                <a:cxn ang="0">
                  <a:pos x="T8" y="T9"/>
                </a:cxn>
                <a:cxn ang="0">
                  <a:pos x="T10" y="T11"/>
                </a:cxn>
                <a:cxn ang="0">
                  <a:pos x="T12" y="T13"/>
                </a:cxn>
              </a:cxnLst>
              <a:rect l="0" t="0" r="r" b="b"/>
              <a:pathLst>
                <a:path w="15" h="31">
                  <a:moveTo>
                    <a:pt x="15" y="0"/>
                  </a:moveTo>
                  <a:lnTo>
                    <a:pt x="15" y="0"/>
                  </a:lnTo>
                  <a:lnTo>
                    <a:pt x="0" y="0"/>
                  </a:lnTo>
                  <a:lnTo>
                    <a:pt x="0" y="31"/>
                  </a:lnTo>
                  <a:lnTo>
                    <a:pt x="15" y="31"/>
                  </a:lnTo>
                  <a:lnTo>
                    <a:pt x="15" y="6"/>
                  </a:lnTo>
                  <a:lnTo>
                    <a:pt x="1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a:ln>
                  <a:noFill/>
                </a:ln>
                <a:solidFill>
                  <a:srgbClr val="FFFFFF"/>
                </a:solidFill>
                <a:effectLst/>
                <a:uLnTx/>
                <a:uFillTx/>
                <a:latin typeface="Segoe UI"/>
                <a:ea typeface="+mn-ea"/>
                <a:cs typeface="+mn-cs"/>
              </a:endParaRPr>
            </a:p>
          </p:txBody>
        </p:sp>
        <p:sp>
          <p:nvSpPr>
            <p:cNvPr id="101" name="Rectangle 80"/>
            <p:cNvSpPr>
              <a:spLocks noChangeArrowheads="1"/>
            </p:cNvSpPr>
            <p:nvPr/>
          </p:nvSpPr>
          <p:spPr bwMode="auto">
            <a:xfrm>
              <a:off x="1807263" y="3682691"/>
              <a:ext cx="764366" cy="238526"/>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a:ln>
                  <a:noFill/>
                </a:ln>
                <a:solidFill>
                  <a:srgbClr val="FFFFFF"/>
                </a:solidFill>
                <a:effectLst/>
                <a:uLnTx/>
                <a:uFillTx/>
                <a:latin typeface="Segoe UI"/>
                <a:ea typeface="+mn-ea"/>
                <a:cs typeface="+mn-cs"/>
              </a:endParaRPr>
            </a:p>
          </p:txBody>
        </p:sp>
        <p:sp>
          <p:nvSpPr>
            <p:cNvPr id="102" name="Rectangle 81"/>
            <p:cNvSpPr>
              <a:spLocks noChangeArrowheads="1"/>
            </p:cNvSpPr>
            <p:nvPr/>
          </p:nvSpPr>
          <p:spPr bwMode="auto">
            <a:xfrm>
              <a:off x="1807263" y="3682691"/>
              <a:ext cx="65052" cy="238526"/>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a:ln>
                  <a:noFill/>
                </a:ln>
                <a:solidFill>
                  <a:srgbClr val="FFFFFF"/>
                </a:solidFill>
                <a:effectLst/>
                <a:uLnTx/>
                <a:uFillTx/>
                <a:latin typeface="Segoe UI"/>
                <a:ea typeface="+mn-ea"/>
                <a:cs typeface="+mn-cs"/>
              </a:endParaRPr>
            </a:p>
          </p:txBody>
        </p:sp>
        <p:sp>
          <p:nvSpPr>
            <p:cNvPr id="103" name="Freeform 82"/>
            <p:cNvSpPr>
              <a:spLocks/>
            </p:cNvSpPr>
            <p:nvPr/>
          </p:nvSpPr>
          <p:spPr bwMode="auto">
            <a:xfrm>
              <a:off x="2837259" y="5824001"/>
              <a:ext cx="325262" cy="10842"/>
            </a:xfrm>
            <a:custGeom>
              <a:avLst/>
              <a:gdLst>
                <a:gd name="T0" fmla="*/ 127 w 129"/>
                <a:gd name="T1" fmla="*/ 0 h 4"/>
                <a:gd name="T2" fmla="*/ 2 w 129"/>
                <a:gd name="T3" fmla="*/ 0 h 4"/>
                <a:gd name="T4" fmla="*/ 0 w 129"/>
                <a:gd name="T5" fmla="*/ 2 h 4"/>
                <a:gd name="T6" fmla="*/ 2 w 129"/>
                <a:gd name="T7" fmla="*/ 4 h 4"/>
                <a:gd name="T8" fmla="*/ 127 w 129"/>
                <a:gd name="T9" fmla="*/ 4 h 4"/>
                <a:gd name="T10" fmla="*/ 129 w 129"/>
                <a:gd name="T11" fmla="*/ 2 h 4"/>
                <a:gd name="T12" fmla="*/ 127 w 129"/>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129" h="4">
                  <a:moveTo>
                    <a:pt x="127" y="0"/>
                  </a:moveTo>
                  <a:cubicBezTo>
                    <a:pt x="2" y="0"/>
                    <a:pt x="2" y="0"/>
                    <a:pt x="2" y="0"/>
                  </a:cubicBezTo>
                  <a:cubicBezTo>
                    <a:pt x="1" y="0"/>
                    <a:pt x="0" y="1"/>
                    <a:pt x="0" y="2"/>
                  </a:cubicBezTo>
                  <a:cubicBezTo>
                    <a:pt x="0" y="3"/>
                    <a:pt x="1" y="4"/>
                    <a:pt x="2" y="4"/>
                  </a:cubicBezTo>
                  <a:cubicBezTo>
                    <a:pt x="127" y="4"/>
                    <a:pt x="127" y="4"/>
                    <a:pt x="127" y="4"/>
                  </a:cubicBezTo>
                  <a:cubicBezTo>
                    <a:pt x="128" y="4"/>
                    <a:pt x="129" y="3"/>
                    <a:pt x="129" y="2"/>
                  </a:cubicBezTo>
                  <a:cubicBezTo>
                    <a:pt x="129" y="1"/>
                    <a:pt x="128" y="0"/>
                    <a:pt x="127" y="0"/>
                  </a:cubicBezTo>
                </a:path>
              </a:pathLst>
            </a:custGeom>
            <a:solidFill>
              <a:srgbClr val="005C8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a:ln>
                  <a:noFill/>
                </a:ln>
                <a:solidFill>
                  <a:srgbClr val="FFFFFF"/>
                </a:solidFill>
                <a:effectLst/>
                <a:uLnTx/>
                <a:uFillTx/>
                <a:latin typeface="Segoe UI"/>
                <a:ea typeface="+mn-ea"/>
                <a:cs typeface="+mn-cs"/>
              </a:endParaRPr>
            </a:p>
          </p:txBody>
        </p:sp>
        <p:sp>
          <p:nvSpPr>
            <p:cNvPr id="104" name="Freeform 83"/>
            <p:cNvSpPr>
              <a:spLocks/>
            </p:cNvSpPr>
            <p:nvPr/>
          </p:nvSpPr>
          <p:spPr bwMode="auto">
            <a:xfrm>
              <a:off x="2837259" y="5867369"/>
              <a:ext cx="325262" cy="5421"/>
            </a:xfrm>
            <a:custGeom>
              <a:avLst/>
              <a:gdLst>
                <a:gd name="T0" fmla="*/ 127 w 129"/>
                <a:gd name="T1" fmla="*/ 0 h 4"/>
                <a:gd name="T2" fmla="*/ 2 w 129"/>
                <a:gd name="T3" fmla="*/ 0 h 4"/>
                <a:gd name="T4" fmla="*/ 0 w 129"/>
                <a:gd name="T5" fmla="*/ 2 h 4"/>
                <a:gd name="T6" fmla="*/ 2 w 129"/>
                <a:gd name="T7" fmla="*/ 4 h 4"/>
                <a:gd name="T8" fmla="*/ 127 w 129"/>
                <a:gd name="T9" fmla="*/ 4 h 4"/>
                <a:gd name="T10" fmla="*/ 129 w 129"/>
                <a:gd name="T11" fmla="*/ 2 h 4"/>
                <a:gd name="T12" fmla="*/ 127 w 129"/>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129" h="4">
                  <a:moveTo>
                    <a:pt x="127" y="0"/>
                  </a:moveTo>
                  <a:cubicBezTo>
                    <a:pt x="2" y="0"/>
                    <a:pt x="2" y="0"/>
                    <a:pt x="2" y="0"/>
                  </a:cubicBezTo>
                  <a:cubicBezTo>
                    <a:pt x="1" y="0"/>
                    <a:pt x="0" y="1"/>
                    <a:pt x="0" y="2"/>
                  </a:cubicBezTo>
                  <a:cubicBezTo>
                    <a:pt x="0" y="3"/>
                    <a:pt x="1" y="4"/>
                    <a:pt x="2" y="4"/>
                  </a:cubicBezTo>
                  <a:cubicBezTo>
                    <a:pt x="127" y="4"/>
                    <a:pt x="127" y="4"/>
                    <a:pt x="127" y="4"/>
                  </a:cubicBezTo>
                  <a:cubicBezTo>
                    <a:pt x="128" y="4"/>
                    <a:pt x="129" y="3"/>
                    <a:pt x="129" y="2"/>
                  </a:cubicBezTo>
                  <a:cubicBezTo>
                    <a:pt x="129" y="1"/>
                    <a:pt x="128" y="0"/>
                    <a:pt x="127" y="0"/>
                  </a:cubicBezTo>
                </a:path>
              </a:pathLst>
            </a:custGeom>
            <a:solidFill>
              <a:srgbClr val="005C8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a:ln>
                  <a:noFill/>
                </a:ln>
                <a:solidFill>
                  <a:srgbClr val="FFFFFF"/>
                </a:solidFill>
                <a:effectLst/>
                <a:uLnTx/>
                <a:uFillTx/>
                <a:latin typeface="Segoe UI"/>
                <a:ea typeface="+mn-ea"/>
                <a:cs typeface="+mn-cs"/>
              </a:endParaRPr>
            </a:p>
          </p:txBody>
        </p:sp>
        <p:sp>
          <p:nvSpPr>
            <p:cNvPr id="105" name="Freeform 84"/>
            <p:cNvSpPr>
              <a:spLocks/>
            </p:cNvSpPr>
            <p:nvPr/>
          </p:nvSpPr>
          <p:spPr bwMode="auto">
            <a:xfrm>
              <a:off x="2837259" y="5905317"/>
              <a:ext cx="325262" cy="10842"/>
            </a:xfrm>
            <a:custGeom>
              <a:avLst/>
              <a:gdLst>
                <a:gd name="T0" fmla="*/ 127 w 129"/>
                <a:gd name="T1" fmla="*/ 0 h 4"/>
                <a:gd name="T2" fmla="*/ 2 w 129"/>
                <a:gd name="T3" fmla="*/ 0 h 4"/>
                <a:gd name="T4" fmla="*/ 0 w 129"/>
                <a:gd name="T5" fmla="*/ 2 h 4"/>
                <a:gd name="T6" fmla="*/ 2 w 129"/>
                <a:gd name="T7" fmla="*/ 4 h 4"/>
                <a:gd name="T8" fmla="*/ 127 w 129"/>
                <a:gd name="T9" fmla="*/ 4 h 4"/>
                <a:gd name="T10" fmla="*/ 129 w 129"/>
                <a:gd name="T11" fmla="*/ 2 h 4"/>
                <a:gd name="T12" fmla="*/ 127 w 129"/>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129" h="4">
                  <a:moveTo>
                    <a:pt x="127" y="0"/>
                  </a:moveTo>
                  <a:cubicBezTo>
                    <a:pt x="2" y="0"/>
                    <a:pt x="2" y="0"/>
                    <a:pt x="2" y="0"/>
                  </a:cubicBezTo>
                  <a:cubicBezTo>
                    <a:pt x="1" y="0"/>
                    <a:pt x="0" y="1"/>
                    <a:pt x="0" y="2"/>
                  </a:cubicBezTo>
                  <a:cubicBezTo>
                    <a:pt x="0" y="4"/>
                    <a:pt x="1" y="4"/>
                    <a:pt x="2" y="4"/>
                  </a:cubicBezTo>
                  <a:cubicBezTo>
                    <a:pt x="127" y="4"/>
                    <a:pt x="127" y="4"/>
                    <a:pt x="127" y="4"/>
                  </a:cubicBezTo>
                  <a:cubicBezTo>
                    <a:pt x="128" y="4"/>
                    <a:pt x="129" y="4"/>
                    <a:pt x="129" y="2"/>
                  </a:cubicBezTo>
                  <a:cubicBezTo>
                    <a:pt x="129" y="1"/>
                    <a:pt x="128" y="0"/>
                    <a:pt x="127" y="0"/>
                  </a:cubicBezTo>
                </a:path>
              </a:pathLst>
            </a:custGeom>
            <a:solidFill>
              <a:srgbClr val="005C8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a:ln>
                  <a:noFill/>
                </a:ln>
                <a:solidFill>
                  <a:srgbClr val="FFFFFF"/>
                </a:solidFill>
                <a:effectLst/>
                <a:uLnTx/>
                <a:uFillTx/>
                <a:latin typeface="Segoe UI"/>
                <a:ea typeface="+mn-ea"/>
                <a:cs typeface="+mn-cs"/>
              </a:endParaRPr>
            </a:p>
          </p:txBody>
        </p:sp>
        <p:sp>
          <p:nvSpPr>
            <p:cNvPr id="106" name="Freeform 85"/>
            <p:cNvSpPr>
              <a:spLocks/>
            </p:cNvSpPr>
            <p:nvPr/>
          </p:nvSpPr>
          <p:spPr bwMode="auto">
            <a:xfrm>
              <a:off x="2837259" y="5948685"/>
              <a:ext cx="325262" cy="10842"/>
            </a:xfrm>
            <a:custGeom>
              <a:avLst/>
              <a:gdLst>
                <a:gd name="T0" fmla="*/ 127 w 129"/>
                <a:gd name="T1" fmla="*/ 0 h 4"/>
                <a:gd name="T2" fmla="*/ 2 w 129"/>
                <a:gd name="T3" fmla="*/ 0 h 4"/>
                <a:gd name="T4" fmla="*/ 0 w 129"/>
                <a:gd name="T5" fmla="*/ 2 h 4"/>
                <a:gd name="T6" fmla="*/ 2 w 129"/>
                <a:gd name="T7" fmla="*/ 4 h 4"/>
                <a:gd name="T8" fmla="*/ 127 w 129"/>
                <a:gd name="T9" fmla="*/ 4 h 4"/>
                <a:gd name="T10" fmla="*/ 129 w 129"/>
                <a:gd name="T11" fmla="*/ 2 h 4"/>
                <a:gd name="T12" fmla="*/ 127 w 129"/>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129" h="4">
                  <a:moveTo>
                    <a:pt x="127" y="0"/>
                  </a:moveTo>
                  <a:cubicBezTo>
                    <a:pt x="2" y="0"/>
                    <a:pt x="2" y="0"/>
                    <a:pt x="2" y="0"/>
                  </a:cubicBezTo>
                  <a:cubicBezTo>
                    <a:pt x="1" y="0"/>
                    <a:pt x="0" y="1"/>
                    <a:pt x="0" y="2"/>
                  </a:cubicBezTo>
                  <a:cubicBezTo>
                    <a:pt x="0" y="3"/>
                    <a:pt x="1" y="4"/>
                    <a:pt x="2" y="4"/>
                  </a:cubicBezTo>
                  <a:cubicBezTo>
                    <a:pt x="127" y="4"/>
                    <a:pt x="127" y="4"/>
                    <a:pt x="127" y="4"/>
                  </a:cubicBezTo>
                  <a:cubicBezTo>
                    <a:pt x="128" y="4"/>
                    <a:pt x="129" y="3"/>
                    <a:pt x="129" y="2"/>
                  </a:cubicBezTo>
                  <a:cubicBezTo>
                    <a:pt x="129" y="1"/>
                    <a:pt x="128" y="0"/>
                    <a:pt x="127" y="0"/>
                  </a:cubicBezTo>
                </a:path>
              </a:pathLst>
            </a:custGeom>
            <a:solidFill>
              <a:srgbClr val="005C8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a:ln>
                  <a:noFill/>
                </a:ln>
                <a:solidFill>
                  <a:srgbClr val="FFFFFF"/>
                </a:solidFill>
                <a:effectLst/>
                <a:uLnTx/>
                <a:uFillTx/>
                <a:latin typeface="Segoe UI"/>
                <a:ea typeface="+mn-ea"/>
                <a:cs typeface="+mn-cs"/>
              </a:endParaRPr>
            </a:p>
          </p:txBody>
        </p:sp>
        <p:sp>
          <p:nvSpPr>
            <p:cNvPr id="107" name="Freeform 86"/>
            <p:cNvSpPr>
              <a:spLocks/>
            </p:cNvSpPr>
            <p:nvPr/>
          </p:nvSpPr>
          <p:spPr bwMode="auto">
            <a:xfrm>
              <a:off x="2837259" y="5992053"/>
              <a:ext cx="325262" cy="10842"/>
            </a:xfrm>
            <a:custGeom>
              <a:avLst/>
              <a:gdLst>
                <a:gd name="T0" fmla="*/ 127 w 129"/>
                <a:gd name="T1" fmla="*/ 0 h 4"/>
                <a:gd name="T2" fmla="*/ 2 w 129"/>
                <a:gd name="T3" fmla="*/ 0 h 4"/>
                <a:gd name="T4" fmla="*/ 0 w 129"/>
                <a:gd name="T5" fmla="*/ 2 h 4"/>
                <a:gd name="T6" fmla="*/ 2 w 129"/>
                <a:gd name="T7" fmla="*/ 4 h 4"/>
                <a:gd name="T8" fmla="*/ 127 w 129"/>
                <a:gd name="T9" fmla="*/ 4 h 4"/>
                <a:gd name="T10" fmla="*/ 129 w 129"/>
                <a:gd name="T11" fmla="*/ 2 h 4"/>
                <a:gd name="T12" fmla="*/ 127 w 129"/>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129" h="4">
                  <a:moveTo>
                    <a:pt x="127" y="0"/>
                  </a:moveTo>
                  <a:cubicBezTo>
                    <a:pt x="2" y="0"/>
                    <a:pt x="2" y="0"/>
                    <a:pt x="2" y="0"/>
                  </a:cubicBezTo>
                  <a:cubicBezTo>
                    <a:pt x="1" y="0"/>
                    <a:pt x="0" y="1"/>
                    <a:pt x="0" y="2"/>
                  </a:cubicBezTo>
                  <a:cubicBezTo>
                    <a:pt x="0" y="3"/>
                    <a:pt x="1" y="4"/>
                    <a:pt x="2" y="4"/>
                  </a:cubicBezTo>
                  <a:cubicBezTo>
                    <a:pt x="127" y="4"/>
                    <a:pt x="127" y="4"/>
                    <a:pt x="127" y="4"/>
                  </a:cubicBezTo>
                  <a:cubicBezTo>
                    <a:pt x="128" y="4"/>
                    <a:pt x="129" y="3"/>
                    <a:pt x="129" y="2"/>
                  </a:cubicBezTo>
                  <a:cubicBezTo>
                    <a:pt x="129" y="1"/>
                    <a:pt x="128" y="0"/>
                    <a:pt x="127" y="0"/>
                  </a:cubicBezTo>
                </a:path>
              </a:pathLst>
            </a:custGeom>
            <a:solidFill>
              <a:srgbClr val="005C8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a:ln>
                  <a:noFill/>
                </a:ln>
                <a:solidFill>
                  <a:srgbClr val="FFFFFF"/>
                </a:solidFill>
                <a:effectLst/>
                <a:uLnTx/>
                <a:uFillTx/>
                <a:latin typeface="Segoe UI"/>
                <a:ea typeface="+mn-ea"/>
                <a:cs typeface="+mn-cs"/>
              </a:endParaRPr>
            </a:p>
          </p:txBody>
        </p:sp>
        <p:sp>
          <p:nvSpPr>
            <p:cNvPr id="108" name="Freeform 87"/>
            <p:cNvSpPr>
              <a:spLocks/>
            </p:cNvSpPr>
            <p:nvPr/>
          </p:nvSpPr>
          <p:spPr bwMode="auto">
            <a:xfrm>
              <a:off x="2837259" y="6030000"/>
              <a:ext cx="325262" cy="10842"/>
            </a:xfrm>
            <a:custGeom>
              <a:avLst/>
              <a:gdLst>
                <a:gd name="T0" fmla="*/ 127 w 129"/>
                <a:gd name="T1" fmla="*/ 0 h 4"/>
                <a:gd name="T2" fmla="*/ 2 w 129"/>
                <a:gd name="T3" fmla="*/ 0 h 4"/>
                <a:gd name="T4" fmla="*/ 0 w 129"/>
                <a:gd name="T5" fmla="*/ 2 h 4"/>
                <a:gd name="T6" fmla="*/ 2 w 129"/>
                <a:gd name="T7" fmla="*/ 4 h 4"/>
                <a:gd name="T8" fmla="*/ 127 w 129"/>
                <a:gd name="T9" fmla="*/ 4 h 4"/>
                <a:gd name="T10" fmla="*/ 129 w 129"/>
                <a:gd name="T11" fmla="*/ 2 h 4"/>
                <a:gd name="T12" fmla="*/ 127 w 129"/>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129" h="4">
                  <a:moveTo>
                    <a:pt x="127" y="0"/>
                  </a:moveTo>
                  <a:cubicBezTo>
                    <a:pt x="2" y="0"/>
                    <a:pt x="2" y="0"/>
                    <a:pt x="2" y="0"/>
                  </a:cubicBezTo>
                  <a:cubicBezTo>
                    <a:pt x="1" y="0"/>
                    <a:pt x="0" y="1"/>
                    <a:pt x="0" y="2"/>
                  </a:cubicBezTo>
                  <a:cubicBezTo>
                    <a:pt x="0" y="3"/>
                    <a:pt x="1" y="4"/>
                    <a:pt x="2" y="4"/>
                  </a:cubicBezTo>
                  <a:cubicBezTo>
                    <a:pt x="127" y="4"/>
                    <a:pt x="127" y="4"/>
                    <a:pt x="127" y="4"/>
                  </a:cubicBezTo>
                  <a:cubicBezTo>
                    <a:pt x="128" y="4"/>
                    <a:pt x="129" y="3"/>
                    <a:pt x="129" y="2"/>
                  </a:cubicBezTo>
                  <a:cubicBezTo>
                    <a:pt x="129" y="1"/>
                    <a:pt x="128" y="0"/>
                    <a:pt x="127" y="0"/>
                  </a:cubicBezTo>
                </a:path>
              </a:pathLst>
            </a:custGeom>
            <a:solidFill>
              <a:srgbClr val="005C8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a:ln>
                  <a:noFill/>
                </a:ln>
                <a:solidFill>
                  <a:srgbClr val="FFFFFF"/>
                </a:solidFill>
                <a:effectLst/>
                <a:uLnTx/>
                <a:uFillTx/>
                <a:latin typeface="Segoe UI"/>
                <a:ea typeface="+mn-ea"/>
                <a:cs typeface="+mn-cs"/>
              </a:endParaRPr>
            </a:p>
          </p:txBody>
        </p:sp>
        <p:sp>
          <p:nvSpPr>
            <p:cNvPr id="109" name="Rectangle 88"/>
            <p:cNvSpPr>
              <a:spLocks noChangeArrowheads="1"/>
            </p:cNvSpPr>
            <p:nvPr/>
          </p:nvSpPr>
          <p:spPr bwMode="auto">
            <a:xfrm>
              <a:off x="1807263" y="4007954"/>
              <a:ext cx="211420" cy="243947"/>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a:ln>
                  <a:noFill/>
                </a:ln>
                <a:solidFill>
                  <a:srgbClr val="FFFFFF"/>
                </a:solidFill>
                <a:effectLst/>
                <a:uLnTx/>
                <a:uFillTx/>
                <a:latin typeface="Segoe UI"/>
                <a:ea typeface="+mn-ea"/>
                <a:cs typeface="+mn-cs"/>
              </a:endParaRPr>
            </a:p>
          </p:txBody>
        </p:sp>
        <p:sp>
          <p:nvSpPr>
            <p:cNvPr id="110" name="Rectangle 89"/>
            <p:cNvSpPr>
              <a:spLocks noChangeArrowheads="1"/>
            </p:cNvSpPr>
            <p:nvPr/>
          </p:nvSpPr>
          <p:spPr bwMode="auto">
            <a:xfrm>
              <a:off x="1959052" y="4007954"/>
              <a:ext cx="59631" cy="243947"/>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a:ln>
                  <a:noFill/>
                </a:ln>
                <a:solidFill>
                  <a:srgbClr val="FFFFFF"/>
                </a:solidFill>
                <a:effectLst/>
                <a:uLnTx/>
                <a:uFillTx/>
                <a:latin typeface="Segoe UI"/>
                <a:ea typeface="+mn-ea"/>
                <a:cs typeface="+mn-cs"/>
              </a:endParaRPr>
            </a:p>
          </p:txBody>
        </p:sp>
        <p:sp>
          <p:nvSpPr>
            <p:cNvPr id="111" name="Rectangle 90"/>
            <p:cNvSpPr>
              <a:spLocks noChangeArrowheads="1"/>
            </p:cNvSpPr>
            <p:nvPr/>
          </p:nvSpPr>
          <p:spPr bwMode="auto">
            <a:xfrm>
              <a:off x="2300577" y="4007954"/>
              <a:ext cx="10842" cy="243947"/>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a:ln>
                  <a:noFill/>
                </a:ln>
                <a:solidFill>
                  <a:srgbClr val="FFFFFF"/>
                </a:solidFill>
                <a:effectLst/>
                <a:uLnTx/>
                <a:uFillTx/>
                <a:latin typeface="Segoe UI"/>
                <a:ea typeface="+mn-ea"/>
                <a:cs typeface="+mn-cs"/>
              </a:endParaRPr>
            </a:p>
          </p:txBody>
        </p:sp>
        <p:sp>
          <p:nvSpPr>
            <p:cNvPr id="112" name="Rectangle 91"/>
            <p:cNvSpPr>
              <a:spLocks noChangeArrowheads="1"/>
            </p:cNvSpPr>
            <p:nvPr/>
          </p:nvSpPr>
          <p:spPr bwMode="auto">
            <a:xfrm>
              <a:off x="2257209" y="4007954"/>
              <a:ext cx="10842" cy="243947"/>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a:ln>
                  <a:noFill/>
                </a:ln>
                <a:solidFill>
                  <a:srgbClr val="FFFFFF"/>
                </a:solidFill>
                <a:effectLst/>
                <a:uLnTx/>
                <a:uFillTx/>
                <a:latin typeface="Segoe UI"/>
                <a:ea typeface="+mn-ea"/>
                <a:cs typeface="+mn-cs"/>
              </a:endParaRPr>
            </a:p>
          </p:txBody>
        </p:sp>
        <p:sp>
          <p:nvSpPr>
            <p:cNvPr id="113" name="Rectangle 92"/>
            <p:cNvSpPr>
              <a:spLocks noChangeArrowheads="1"/>
            </p:cNvSpPr>
            <p:nvPr/>
          </p:nvSpPr>
          <p:spPr bwMode="auto">
            <a:xfrm>
              <a:off x="2213840" y="4007954"/>
              <a:ext cx="10842" cy="243947"/>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a:ln>
                  <a:noFill/>
                </a:ln>
                <a:solidFill>
                  <a:srgbClr val="FFFFFF"/>
                </a:solidFill>
                <a:effectLst/>
                <a:uLnTx/>
                <a:uFillTx/>
                <a:latin typeface="Segoe UI"/>
                <a:ea typeface="+mn-ea"/>
                <a:cs typeface="+mn-cs"/>
              </a:endParaRPr>
            </a:p>
          </p:txBody>
        </p:sp>
        <p:sp>
          <p:nvSpPr>
            <p:cNvPr id="114" name="Rectangle 93"/>
            <p:cNvSpPr>
              <a:spLocks noChangeArrowheads="1"/>
            </p:cNvSpPr>
            <p:nvPr/>
          </p:nvSpPr>
          <p:spPr bwMode="auto">
            <a:xfrm>
              <a:off x="2175893" y="4007954"/>
              <a:ext cx="10842" cy="243947"/>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a:ln>
                  <a:noFill/>
                </a:ln>
                <a:solidFill>
                  <a:srgbClr val="FFFFFF"/>
                </a:solidFill>
                <a:effectLst/>
                <a:uLnTx/>
                <a:uFillTx/>
                <a:latin typeface="Segoe UI"/>
                <a:ea typeface="+mn-ea"/>
                <a:cs typeface="+mn-cs"/>
              </a:endParaRPr>
            </a:p>
          </p:txBody>
        </p:sp>
        <p:sp>
          <p:nvSpPr>
            <p:cNvPr id="115" name="Rectangle 94"/>
            <p:cNvSpPr>
              <a:spLocks noChangeArrowheads="1"/>
            </p:cNvSpPr>
            <p:nvPr/>
          </p:nvSpPr>
          <p:spPr bwMode="auto">
            <a:xfrm>
              <a:off x="2132525" y="4007954"/>
              <a:ext cx="10842" cy="243947"/>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a:ln>
                  <a:noFill/>
                </a:ln>
                <a:solidFill>
                  <a:srgbClr val="FFFFFF"/>
                </a:solidFill>
                <a:effectLst/>
                <a:uLnTx/>
                <a:uFillTx/>
                <a:latin typeface="Segoe UI"/>
                <a:ea typeface="+mn-ea"/>
                <a:cs typeface="+mn-cs"/>
              </a:endParaRPr>
            </a:p>
          </p:txBody>
        </p:sp>
        <p:sp>
          <p:nvSpPr>
            <p:cNvPr id="116" name="Rectangle 95"/>
            <p:cNvSpPr>
              <a:spLocks noChangeArrowheads="1"/>
            </p:cNvSpPr>
            <p:nvPr/>
          </p:nvSpPr>
          <p:spPr bwMode="auto">
            <a:xfrm>
              <a:off x="2089156" y="4007954"/>
              <a:ext cx="10842" cy="243947"/>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a:ln>
                  <a:noFill/>
                </a:ln>
                <a:solidFill>
                  <a:srgbClr val="FFFFFF"/>
                </a:solidFill>
                <a:effectLst/>
                <a:uLnTx/>
                <a:uFillTx/>
                <a:latin typeface="Segoe UI"/>
                <a:ea typeface="+mn-ea"/>
                <a:cs typeface="+mn-cs"/>
              </a:endParaRPr>
            </a:p>
          </p:txBody>
        </p:sp>
        <p:sp>
          <p:nvSpPr>
            <p:cNvPr id="117" name="Freeform 96"/>
            <p:cNvSpPr>
              <a:spLocks/>
            </p:cNvSpPr>
            <p:nvPr/>
          </p:nvSpPr>
          <p:spPr bwMode="auto">
            <a:xfrm>
              <a:off x="2094577" y="4300690"/>
              <a:ext cx="75894" cy="75895"/>
            </a:xfrm>
            <a:custGeom>
              <a:avLst/>
              <a:gdLst>
                <a:gd name="T0" fmla="*/ 17 w 31"/>
                <a:gd name="T1" fmla="*/ 0 h 29"/>
                <a:gd name="T2" fmla="*/ 0 w 31"/>
                <a:gd name="T3" fmla="*/ 0 h 29"/>
                <a:gd name="T4" fmla="*/ 0 w 31"/>
                <a:gd name="T5" fmla="*/ 29 h 29"/>
                <a:gd name="T6" fmla="*/ 17 w 31"/>
                <a:gd name="T7" fmla="*/ 29 h 29"/>
                <a:gd name="T8" fmla="*/ 31 w 31"/>
                <a:gd name="T9" fmla="*/ 14 h 29"/>
                <a:gd name="T10" fmla="*/ 17 w 31"/>
                <a:gd name="T11" fmla="*/ 0 h 29"/>
              </a:gdLst>
              <a:ahLst/>
              <a:cxnLst>
                <a:cxn ang="0">
                  <a:pos x="T0" y="T1"/>
                </a:cxn>
                <a:cxn ang="0">
                  <a:pos x="T2" y="T3"/>
                </a:cxn>
                <a:cxn ang="0">
                  <a:pos x="T4" y="T5"/>
                </a:cxn>
                <a:cxn ang="0">
                  <a:pos x="T6" y="T7"/>
                </a:cxn>
                <a:cxn ang="0">
                  <a:pos x="T8" y="T9"/>
                </a:cxn>
                <a:cxn ang="0">
                  <a:pos x="T10" y="T11"/>
                </a:cxn>
              </a:cxnLst>
              <a:rect l="0" t="0" r="r" b="b"/>
              <a:pathLst>
                <a:path w="31" h="29">
                  <a:moveTo>
                    <a:pt x="17" y="0"/>
                  </a:moveTo>
                  <a:cubicBezTo>
                    <a:pt x="0" y="0"/>
                    <a:pt x="0" y="0"/>
                    <a:pt x="0" y="0"/>
                  </a:cubicBezTo>
                  <a:cubicBezTo>
                    <a:pt x="0" y="29"/>
                    <a:pt x="0" y="29"/>
                    <a:pt x="0" y="29"/>
                  </a:cubicBezTo>
                  <a:cubicBezTo>
                    <a:pt x="17" y="29"/>
                    <a:pt x="17" y="29"/>
                    <a:pt x="17" y="29"/>
                  </a:cubicBezTo>
                  <a:cubicBezTo>
                    <a:pt x="24" y="29"/>
                    <a:pt x="31" y="22"/>
                    <a:pt x="31" y="14"/>
                  </a:cubicBezTo>
                  <a:cubicBezTo>
                    <a:pt x="31" y="7"/>
                    <a:pt x="24" y="0"/>
                    <a:pt x="17" y="0"/>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a:ln>
                  <a:noFill/>
                </a:ln>
                <a:solidFill>
                  <a:srgbClr val="FFFFFF"/>
                </a:solidFill>
                <a:effectLst/>
                <a:uLnTx/>
                <a:uFillTx/>
                <a:latin typeface="Segoe UI"/>
                <a:ea typeface="+mn-ea"/>
                <a:cs typeface="+mn-cs"/>
              </a:endParaRPr>
            </a:p>
          </p:txBody>
        </p:sp>
        <p:sp>
          <p:nvSpPr>
            <p:cNvPr id="118" name="Freeform 97"/>
            <p:cNvSpPr>
              <a:spLocks/>
            </p:cNvSpPr>
            <p:nvPr/>
          </p:nvSpPr>
          <p:spPr bwMode="auto">
            <a:xfrm>
              <a:off x="2230103" y="4300690"/>
              <a:ext cx="75894" cy="75895"/>
            </a:xfrm>
            <a:custGeom>
              <a:avLst/>
              <a:gdLst>
                <a:gd name="T0" fmla="*/ 16 w 31"/>
                <a:gd name="T1" fmla="*/ 0 h 29"/>
                <a:gd name="T2" fmla="*/ 0 w 31"/>
                <a:gd name="T3" fmla="*/ 0 h 29"/>
                <a:gd name="T4" fmla="*/ 0 w 31"/>
                <a:gd name="T5" fmla="*/ 29 h 29"/>
                <a:gd name="T6" fmla="*/ 16 w 31"/>
                <a:gd name="T7" fmla="*/ 29 h 29"/>
                <a:gd name="T8" fmla="*/ 31 w 31"/>
                <a:gd name="T9" fmla="*/ 14 h 29"/>
                <a:gd name="T10" fmla="*/ 16 w 31"/>
                <a:gd name="T11" fmla="*/ 0 h 29"/>
              </a:gdLst>
              <a:ahLst/>
              <a:cxnLst>
                <a:cxn ang="0">
                  <a:pos x="T0" y="T1"/>
                </a:cxn>
                <a:cxn ang="0">
                  <a:pos x="T2" y="T3"/>
                </a:cxn>
                <a:cxn ang="0">
                  <a:pos x="T4" y="T5"/>
                </a:cxn>
                <a:cxn ang="0">
                  <a:pos x="T6" y="T7"/>
                </a:cxn>
                <a:cxn ang="0">
                  <a:pos x="T8" y="T9"/>
                </a:cxn>
                <a:cxn ang="0">
                  <a:pos x="T10" y="T11"/>
                </a:cxn>
              </a:cxnLst>
              <a:rect l="0" t="0" r="r" b="b"/>
              <a:pathLst>
                <a:path w="31" h="29">
                  <a:moveTo>
                    <a:pt x="16" y="0"/>
                  </a:moveTo>
                  <a:cubicBezTo>
                    <a:pt x="0" y="0"/>
                    <a:pt x="0" y="0"/>
                    <a:pt x="0" y="0"/>
                  </a:cubicBezTo>
                  <a:cubicBezTo>
                    <a:pt x="0" y="29"/>
                    <a:pt x="0" y="29"/>
                    <a:pt x="0" y="29"/>
                  </a:cubicBezTo>
                  <a:cubicBezTo>
                    <a:pt x="16" y="29"/>
                    <a:pt x="16" y="29"/>
                    <a:pt x="16" y="29"/>
                  </a:cubicBezTo>
                  <a:cubicBezTo>
                    <a:pt x="24" y="29"/>
                    <a:pt x="31" y="22"/>
                    <a:pt x="31" y="14"/>
                  </a:cubicBezTo>
                  <a:cubicBezTo>
                    <a:pt x="31" y="7"/>
                    <a:pt x="24" y="0"/>
                    <a:pt x="16" y="0"/>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a:ln>
                  <a:noFill/>
                </a:ln>
                <a:solidFill>
                  <a:srgbClr val="FFFFFF"/>
                </a:solidFill>
                <a:effectLst/>
                <a:uLnTx/>
                <a:uFillTx/>
                <a:latin typeface="Segoe UI"/>
                <a:ea typeface="+mn-ea"/>
                <a:cs typeface="+mn-cs"/>
              </a:endParaRPr>
            </a:p>
          </p:txBody>
        </p:sp>
        <p:sp>
          <p:nvSpPr>
            <p:cNvPr id="119" name="Freeform 98"/>
            <p:cNvSpPr>
              <a:spLocks/>
            </p:cNvSpPr>
            <p:nvPr/>
          </p:nvSpPr>
          <p:spPr bwMode="auto">
            <a:xfrm>
              <a:off x="2365629" y="4300690"/>
              <a:ext cx="75894" cy="75895"/>
            </a:xfrm>
            <a:custGeom>
              <a:avLst/>
              <a:gdLst>
                <a:gd name="T0" fmla="*/ 16 w 31"/>
                <a:gd name="T1" fmla="*/ 0 h 29"/>
                <a:gd name="T2" fmla="*/ 0 w 31"/>
                <a:gd name="T3" fmla="*/ 0 h 29"/>
                <a:gd name="T4" fmla="*/ 0 w 31"/>
                <a:gd name="T5" fmla="*/ 29 h 29"/>
                <a:gd name="T6" fmla="*/ 16 w 31"/>
                <a:gd name="T7" fmla="*/ 29 h 29"/>
                <a:gd name="T8" fmla="*/ 31 w 31"/>
                <a:gd name="T9" fmla="*/ 14 h 29"/>
                <a:gd name="T10" fmla="*/ 16 w 31"/>
                <a:gd name="T11" fmla="*/ 0 h 29"/>
              </a:gdLst>
              <a:ahLst/>
              <a:cxnLst>
                <a:cxn ang="0">
                  <a:pos x="T0" y="T1"/>
                </a:cxn>
                <a:cxn ang="0">
                  <a:pos x="T2" y="T3"/>
                </a:cxn>
                <a:cxn ang="0">
                  <a:pos x="T4" y="T5"/>
                </a:cxn>
                <a:cxn ang="0">
                  <a:pos x="T6" y="T7"/>
                </a:cxn>
                <a:cxn ang="0">
                  <a:pos x="T8" y="T9"/>
                </a:cxn>
                <a:cxn ang="0">
                  <a:pos x="T10" y="T11"/>
                </a:cxn>
              </a:cxnLst>
              <a:rect l="0" t="0" r="r" b="b"/>
              <a:pathLst>
                <a:path w="31" h="29">
                  <a:moveTo>
                    <a:pt x="16" y="0"/>
                  </a:moveTo>
                  <a:cubicBezTo>
                    <a:pt x="0" y="0"/>
                    <a:pt x="0" y="0"/>
                    <a:pt x="0" y="0"/>
                  </a:cubicBezTo>
                  <a:cubicBezTo>
                    <a:pt x="0" y="29"/>
                    <a:pt x="0" y="29"/>
                    <a:pt x="0" y="29"/>
                  </a:cubicBezTo>
                  <a:cubicBezTo>
                    <a:pt x="16" y="29"/>
                    <a:pt x="16" y="29"/>
                    <a:pt x="16" y="29"/>
                  </a:cubicBezTo>
                  <a:cubicBezTo>
                    <a:pt x="24" y="29"/>
                    <a:pt x="31" y="22"/>
                    <a:pt x="31" y="14"/>
                  </a:cubicBezTo>
                  <a:cubicBezTo>
                    <a:pt x="31" y="7"/>
                    <a:pt x="24" y="0"/>
                    <a:pt x="16" y="0"/>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a:ln>
                  <a:noFill/>
                </a:ln>
                <a:solidFill>
                  <a:srgbClr val="FFFFFF"/>
                </a:solidFill>
                <a:effectLst/>
                <a:uLnTx/>
                <a:uFillTx/>
                <a:latin typeface="Segoe UI"/>
                <a:ea typeface="+mn-ea"/>
                <a:cs typeface="+mn-cs"/>
              </a:endParaRPr>
            </a:p>
          </p:txBody>
        </p:sp>
        <p:sp>
          <p:nvSpPr>
            <p:cNvPr id="120" name="Oval 99"/>
            <p:cNvSpPr>
              <a:spLocks noChangeArrowheads="1"/>
            </p:cNvSpPr>
            <p:nvPr/>
          </p:nvSpPr>
          <p:spPr bwMode="auto">
            <a:xfrm>
              <a:off x="2327682" y="4300690"/>
              <a:ext cx="70473" cy="75895"/>
            </a:xfrm>
            <a:prstGeom prst="ellipse">
              <a:avLst/>
            </a:pr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a:ln>
                  <a:noFill/>
                </a:ln>
                <a:solidFill>
                  <a:srgbClr val="FFFFFF"/>
                </a:solidFill>
                <a:effectLst/>
                <a:uLnTx/>
                <a:uFillTx/>
                <a:latin typeface="Segoe UI"/>
                <a:ea typeface="+mn-ea"/>
                <a:cs typeface="+mn-cs"/>
              </a:endParaRPr>
            </a:p>
          </p:txBody>
        </p:sp>
        <p:sp>
          <p:nvSpPr>
            <p:cNvPr id="121" name="Freeform 100"/>
            <p:cNvSpPr>
              <a:spLocks/>
            </p:cNvSpPr>
            <p:nvPr/>
          </p:nvSpPr>
          <p:spPr bwMode="auto">
            <a:xfrm>
              <a:off x="1861473" y="4615110"/>
              <a:ext cx="628840" cy="1100470"/>
            </a:xfrm>
            <a:custGeom>
              <a:avLst/>
              <a:gdLst>
                <a:gd name="T0" fmla="*/ 246 w 246"/>
                <a:gd name="T1" fmla="*/ 116 h 431"/>
                <a:gd name="T2" fmla="*/ 123 w 246"/>
                <a:gd name="T3" fmla="*/ 0 h 431"/>
                <a:gd name="T4" fmla="*/ 0 w 246"/>
                <a:gd name="T5" fmla="*/ 123 h 431"/>
                <a:gd name="T6" fmla="*/ 0 w 246"/>
                <a:gd name="T7" fmla="*/ 431 h 431"/>
                <a:gd name="T8" fmla="*/ 218 w 246"/>
                <a:gd name="T9" fmla="*/ 431 h 431"/>
                <a:gd name="T10" fmla="*/ 215 w 246"/>
                <a:gd name="T11" fmla="*/ 270 h 431"/>
                <a:gd name="T12" fmla="*/ 246 w 246"/>
                <a:gd name="T13" fmla="*/ 270 h 431"/>
                <a:gd name="T14" fmla="*/ 246 w 246"/>
                <a:gd name="T15" fmla="*/ 116 h 431"/>
                <a:gd name="T16" fmla="*/ 246 w 246"/>
                <a:gd name="T17" fmla="*/ 116 h 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6" h="431">
                  <a:moveTo>
                    <a:pt x="246" y="116"/>
                  </a:moveTo>
                  <a:cubicBezTo>
                    <a:pt x="242" y="51"/>
                    <a:pt x="189" y="0"/>
                    <a:pt x="123" y="0"/>
                  </a:cubicBezTo>
                  <a:cubicBezTo>
                    <a:pt x="55" y="0"/>
                    <a:pt x="0" y="55"/>
                    <a:pt x="0" y="123"/>
                  </a:cubicBezTo>
                  <a:cubicBezTo>
                    <a:pt x="0" y="431"/>
                    <a:pt x="0" y="431"/>
                    <a:pt x="0" y="431"/>
                  </a:cubicBezTo>
                  <a:cubicBezTo>
                    <a:pt x="218" y="431"/>
                    <a:pt x="218" y="431"/>
                    <a:pt x="218" y="431"/>
                  </a:cubicBezTo>
                  <a:cubicBezTo>
                    <a:pt x="215" y="270"/>
                    <a:pt x="215" y="270"/>
                    <a:pt x="215" y="270"/>
                  </a:cubicBezTo>
                  <a:cubicBezTo>
                    <a:pt x="246" y="270"/>
                    <a:pt x="246" y="270"/>
                    <a:pt x="246" y="270"/>
                  </a:cubicBezTo>
                  <a:cubicBezTo>
                    <a:pt x="246" y="116"/>
                    <a:pt x="246" y="116"/>
                    <a:pt x="246" y="116"/>
                  </a:cubicBezTo>
                  <a:cubicBezTo>
                    <a:pt x="246" y="116"/>
                    <a:pt x="246" y="116"/>
                    <a:pt x="246" y="11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a:ln>
                  <a:noFill/>
                </a:ln>
                <a:solidFill>
                  <a:srgbClr val="FFFFFF"/>
                </a:solidFill>
                <a:effectLst/>
                <a:uLnTx/>
                <a:uFillTx/>
                <a:latin typeface="Segoe UI"/>
                <a:ea typeface="+mn-ea"/>
                <a:cs typeface="+mn-cs"/>
              </a:endParaRPr>
            </a:p>
          </p:txBody>
        </p:sp>
        <p:sp>
          <p:nvSpPr>
            <p:cNvPr id="122" name="Oval 101"/>
            <p:cNvSpPr>
              <a:spLocks noChangeArrowheads="1"/>
            </p:cNvSpPr>
            <p:nvPr/>
          </p:nvSpPr>
          <p:spPr bwMode="auto">
            <a:xfrm>
              <a:off x="2333103" y="5162635"/>
              <a:ext cx="37947" cy="37947"/>
            </a:xfrm>
            <a:prstGeom prst="ellipse">
              <a:avLst/>
            </a:pr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a:ln>
                  <a:noFill/>
                </a:ln>
                <a:solidFill>
                  <a:srgbClr val="FFFFFF"/>
                </a:solidFill>
                <a:effectLst/>
                <a:uLnTx/>
                <a:uFillTx/>
                <a:latin typeface="Segoe UI"/>
                <a:ea typeface="+mn-ea"/>
                <a:cs typeface="+mn-cs"/>
              </a:endParaRPr>
            </a:p>
          </p:txBody>
        </p:sp>
        <p:sp>
          <p:nvSpPr>
            <p:cNvPr id="123" name="Oval 102"/>
            <p:cNvSpPr>
              <a:spLocks noChangeArrowheads="1"/>
            </p:cNvSpPr>
            <p:nvPr/>
          </p:nvSpPr>
          <p:spPr bwMode="auto">
            <a:xfrm>
              <a:off x="1937367" y="4691004"/>
              <a:ext cx="477051" cy="477051"/>
            </a:xfrm>
            <a:prstGeom prst="ellipse">
              <a:avLst/>
            </a:pr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a:ln>
                  <a:noFill/>
                </a:ln>
                <a:solidFill>
                  <a:srgbClr val="FFFFFF"/>
                </a:solidFill>
                <a:effectLst/>
                <a:uLnTx/>
                <a:uFillTx/>
                <a:latin typeface="Segoe UI"/>
                <a:ea typeface="+mn-ea"/>
                <a:cs typeface="+mn-cs"/>
              </a:endParaRPr>
            </a:p>
          </p:txBody>
        </p:sp>
        <p:sp>
          <p:nvSpPr>
            <p:cNvPr id="124" name="Freeform 103"/>
            <p:cNvSpPr>
              <a:spLocks noEditPoints="1"/>
            </p:cNvSpPr>
            <p:nvPr/>
          </p:nvSpPr>
          <p:spPr bwMode="auto">
            <a:xfrm>
              <a:off x="2089156" y="4794004"/>
              <a:ext cx="162631" cy="222263"/>
            </a:xfrm>
            <a:custGeom>
              <a:avLst/>
              <a:gdLst>
                <a:gd name="T0" fmla="*/ 65 w 65"/>
                <a:gd name="T1" fmla="*/ 33 h 87"/>
                <a:gd name="T2" fmla="*/ 33 w 65"/>
                <a:gd name="T3" fmla="*/ 0 h 87"/>
                <a:gd name="T4" fmla="*/ 0 w 65"/>
                <a:gd name="T5" fmla="*/ 33 h 87"/>
                <a:gd name="T6" fmla="*/ 15 w 65"/>
                <a:gd name="T7" fmla="*/ 60 h 87"/>
                <a:gd name="T8" fmla="*/ 22 w 65"/>
                <a:gd name="T9" fmla="*/ 82 h 87"/>
                <a:gd name="T10" fmla="*/ 33 w 65"/>
                <a:gd name="T11" fmla="*/ 87 h 87"/>
                <a:gd name="T12" fmla="*/ 33 w 65"/>
                <a:gd name="T13" fmla="*/ 87 h 87"/>
                <a:gd name="T14" fmla="*/ 33 w 65"/>
                <a:gd name="T15" fmla="*/ 87 h 87"/>
                <a:gd name="T16" fmla="*/ 33 w 65"/>
                <a:gd name="T17" fmla="*/ 87 h 87"/>
                <a:gd name="T18" fmla="*/ 33 w 65"/>
                <a:gd name="T19" fmla="*/ 87 h 87"/>
                <a:gd name="T20" fmla="*/ 44 w 65"/>
                <a:gd name="T21" fmla="*/ 82 h 87"/>
                <a:gd name="T22" fmla="*/ 44 w 65"/>
                <a:gd name="T23" fmla="*/ 82 h 87"/>
                <a:gd name="T24" fmla="*/ 44 w 65"/>
                <a:gd name="T25" fmla="*/ 80 h 87"/>
                <a:gd name="T26" fmla="*/ 51 w 65"/>
                <a:gd name="T27" fmla="*/ 60 h 87"/>
                <a:gd name="T28" fmla="*/ 65 w 65"/>
                <a:gd name="T29" fmla="*/ 33 h 87"/>
                <a:gd name="T30" fmla="*/ 33 w 65"/>
                <a:gd name="T31" fmla="*/ 86 h 87"/>
                <a:gd name="T32" fmla="*/ 33 w 65"/>
                <a:gd name="T33" fmla="*/ 82 h 87"/>
                <a:gd name="T34" fmla="*/ 33 w 65"/>
                <a:gd name="T35" fmla="*/ 82 h 87"/>
                <a:gd name="T36" fmla="*/ 33 w 65"/>
                <a:gd name="T37" fmla="*/ 86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5" h="87">
                  <a:moveTo>
                    <a:pt x="65" y="33"/>
                  </a:moveTo>
                  <a:cubicBezTo>
                    <a:pt x="65" y="15"/>
                    <a:pt x="51" y="0"/>
                    <a:pt x="33" y="0"/>
                  </a:cubicBezTo>
                  <a:cubicBezTo>
                    <a:pt x="15" y="0"/>
                    <a:pt x="0" y="15"/>
                    <a:pt x="0" y="33"/>
                  </a:cubicBezTo>
                  <a:cubicBezTo>
                    <a:pt x="0" y="44"/>
                    <a:pt x="6" y="54"/>
                    <a:pt x="15" y="60"/>
                  </a:cubicBezTo>
                  <a:cubicBezTo>
                    <a:pt x="15" y="60"/>
                    <a:pt x="22" y="66"/>
                    <a:pt x="22" y="82"/>
                  </a:cubicBezTo>
                  <a:cubicBezTo>
                    <a:pt x="33" y="87"/>
                    <a:pt x="33" y="87"/>
                    <a:pt x="33" y="87"/>
                  </a:cubicBezTo>
                  <a:cubicBezTo>
                    <a:pt x="33" y="87"/>
                    <a:pt x="33" y="87"/>
                    <a:pt x="33" y="87"/>
                  </a:cubicBezTo>
                  <a:cubicBezTo>
                    <a:pt x="33" y="87"/>
                    <a:pt x="33" y="87"/>
                    <a:pt x="33" y="87"/>
                  </a:cubicBezTo>
                  <a:cubicBezTo>
                    <a:pt x="33" y="87"/>
                    <a:pt x="33" y="87"/>
                    <a:pt x="33" y="87"/>
                  </a:cubicBezTo>
                  <a:cubicBezTo>
                    <a:pt x="33" y="87"/>
                    <a:pt x="33" y="87"/>
                    <a:pt x="33" y="87"/>
                  </a:cubicBezTo>
                  <a:cubicBezTo>
                    <a:pt x="44" y="82"/>
                    <a:pt x="44" y="82"/>
                    <a:pt x="44" y="82"/>
                  </a:cubicBezTo>
                  <a:cubicBezTo>
                    <a:pt x="44" y="82"/>
                    <a:pt x="44" y="82"/>
                    <a:pt x="44" y="82"/>
                  </a:cubicBezTo>
                  <a:cubicBezTo>
                    <a:pt x="44" y="80"/>
                    <a:pt x="44" y="80"/>
                    <a:pt x="44" y="80"/>
                  </a:cubicBezTo>
                  <a:cubicBezTo>
                    <a:pt x="44" y="66"/>
                    <a:pt x="50" y="61"/>
                    <a:pt x="51" y="60"/>
                  </a:cubicBezTo>
                  <a:cubicBezTo>
                    <a:pt x="60" y="54"/>
                    <a:pt x="65" y="44"/>
                    <a:pt x="65" y="33"/>
                  </a:cubicBezTo>
                  <a:moveTo>
                    <a:pt x="33" y="86"/>
                  </a:moveTo>
                  <a:cubicBezTo>
                    <a:pt x="33" y="82"/>
                    <a:pt x="33" y="82"/>
                    <a:pt x="33" y="82"/>
                  </a:cubicBezTo>
                  <a:cubicBezTo>
                    <a:pt x="33" y="82"/>
                    <a:pt x="33" y="82"/>
                    <a:pt x="33" y="82"/>
                  </a:cubicBezTo>
                  <a:cubicBezTo>
                    <a:pt x="33" y="86"/>
                    <a:pt x="33" y="86"/>
                    <a:pt x="33" y="8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a:ln>
                  <a:noFill/>
                </a:ln>
                <a:solidFill>
                  <a:srgbClr val="FFFFFF"/>
                </a:solidFill>
                <a:effectLst/>
                <a:uLnTx/>
                <a:uFillTx/>
                <a:latin typeface="Segoe UI"/>
                <a:ea typeface="+mn-ea"/>
                <a:cs typeface="+mn-cs"/>
              </a:endParaRPr>
            </a:p>
          </p:txBody>
        </p:sp>
        <p:sp>
          <p:nvSpPr>
            <p:cNvPr id="125" name="Rectangle 104"/>
            <p:cNvSpPr>
              <a:spLocks noChangeArrowheads="1"/>
            </p:cNvSpPr>
            <p:nvPr/>
          </p:nvSpPr>
          <p:spPr bwMode="auto">
            <a:xfrm>
              <a:off x="2143367" y="5005424"/>
              <a:ext cx="54210" cy="37947"/>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a:ln>
                  <a:noFill/>
                </a:ln>
                <a:solidFill>
                  <a:srgbClr val="FFFFFF"/>
                </a:solidFill>
                <a:effectLst/>
                <a:uLnTx/>
                <a:uFillTx/>
                <a:latin typeface="Segoe UI"/>
                <a:ea typeface="+mn-ea"/>
                <a:cs typeface="+mn-cs"/>
              </a:endParaRPr>
            </a:p>
          </p:txBody>
        </p:sp>
        <p:sp>
          <p:nvSpPr>
            <p:cNvPr id="126" name="Rectangle 105"/>
            <p:cNvSpPr>
              <a:spLocks noChangeArrowheads="1"/>
            </p:cNvSpPr>
            <p:nvPr/>
          </p:nvSpPr>
          <p:spPr bwMode="auto">
            <a:xfrm>
              <a:off x="2143367" y="5005424"/>
              <a:ext cx="54210" cy="379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a:ln>
                  <a:noFill/>
                </a:ln>
                <a:solidFill>
                  <a:srgbClr val="FFFFFF"/>
                </a:solidFill>
                <a:effectLst/>
                <a:uLnTx/>
                <a:uFillTx/>
                <a:latin typeface="Segoe UI"/>
                <a:ea typeface="+mn-ea"/>
                <a:cs typeface="+mn-cs"/>
              </a:endParaRPr>
            </a:p>
          </p:txBody>
        </p:sp>
        <p:sp>
          <p:nvSpPr>
            <p:cNvPr id="127" name="Freeform 106"/>
            <p:cNvSpPr>
              <a:spLocks/>
            </p:cNvSpPr>
            <p:nvPr/>
          </p:nvSpPr>
          <p:spPr bwMode="auto">
            <a:xfrm>
              <a:off x="2143367" y="5005424"/>
              <a:ext cx="54210" cy="16263"/>
            </a:xfrm>
            <a:custGeom>
              <a:avLst/>
              <a:gdLst>
                <a:gd name="T0" fmla="*/ 0 w 10"/>
                <a:gd name="T1" fmla="*/ 3 h 3"/>
                <a:gd name="T2" fmla="*/ 0 w 10"/>
                <a:gd name="T3" fmla="*/ 2 h 3"/>
                <a:gd name="T4" fmla="*/ 10 w 10"/>
                <a:gd name="T5" fmla="*/ 0 h 3"/>
                <a:gd name="T6" fmla="*/ 10 w 10"/>
                <a:gd name="T7" fmla="*/ 1 h 3"/>
                <a:gd name="T8" fmla="*/ 0 w 10"/>
                <a:gd name="T9" fmla="*/ 3 h 3"/>
              </a:gdLst>
              <a:ahLst/>
              <a:cxnLst>
                <a:cxn ang="0">
                  <a:pos x="T0" y="T1"/>
                </a:cxn>
                <a:cxn ang="0">
                  <a:pos x="T2" y="T3"/>
                </a:cxn>
                <a:cxn ang="0">
                  <a:pos x="T4" y="T5"/>
                </a:cxn>
                <a:cxn ang="0">
                  <a:pos x="T6" y="T7"/>
                </a:cxn>
                <a:cxn ang="0">
                  <a:pos x="T8" y="T9"/>
                </a:cxn>
              </a:cxnLst>
              <a:rect l="0" t="0" r="r" b="b"/>
              <a:pathLst>
                <a:path w="10" h="3">
                  <a:moveTo>
                    <a:pt x="0" y="3"/>
                  </a:moveTo>
                  <a:lnTo>
                    <a:pt x="0" y="2"/>
                  </a:lnTo>
                  <a:lnTo>
                    <a:pt x="10" y="0"/>
                  </a:lnTo>
                  <a:lnTo>
                    <a:pt x="10" y="1"/>
                  </a:lnTo>
                  <a:lnTo>
                    <a:pt x="0" y="3"/>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a:ln>
                  <a:noFill/>
                </a:ln>
                <a:solidFill>
                  <a:srgbClr val="FFFFFF"/>
                </a:solidFill>
                <a:effectLst/>
                <a:uLnTx/>
                <a:uFillTx/>
                <a:latin typeface="Segoe UI"/>
                <a:ea typeface="+mn-ea"/>
                <a:cs typeface="+mn-cs"/>
              </a:endParaRPr>
            </a:p>
          </p:txBody>
        </p:sp>
        <p:sp>
          <p:nvSpPr>
            <p:cNvPr id="128" name="Freeform 107"/>
            <p:cNvSpPr>
              <a:spLocks/>
            </p:cNvSpPr>
            <p:nvPr/>
          </p:nvSpPr>
          <p:spPr bwMode="auto">
            <a:xfrm>
              <a:off x="2143367" y="5005424"/>
              <a:ext cx="54210" cy="16263"/>
            </a:xfrm>
            <a:custGeom>
              <a:avLst/>
              <a:gdLst>
                <a:gd name="T0" fmla="*/ 0 w 10"/>
                <a:gd name="T1" fmla="*/ 3 h 3"/>
                <a:gd name="T2" fmla="*/ 0 w 10"/>
                <a:gd name="T3" fmla="*/ 2 h 3"/>
                <a:gd name="T4" fmla="*/ 10 w 10"/>
                <a:gd name="T5" fmla="*/ 0 h 3"/>
                <a:gd name="T6" fmla="*/ 10 w 10"/>
                <a:gd name="T7" fmla="*/ 1 h 3"/>
                <a:gd name="T8" fmla="*/ 0 w 10"/>
                <a:gd name="T9" fmla="*/ 3 h 3"/>
              </a:gdLst>
              <a:ahLst/>
              <a:cxnLst>
                <a:cxn ang="0">
                  <a:pos x="T0" y="T1"/>
                </a:cxn>
                <a:cxn ang="0">
                  <a:pos x="T2" y="T3"/>
                </a:cxn>
                <a:cxn ang="0">
                  <a:pos x="T4" y="T5"/>
                </a:cxn>
                <a:cxn ang="0">
                  <a:pos x="T6" y="T7"/>
                </a:cxn>
                <a:cxn ang="0">
                  <a:pos x="T8" y="T9"/>
                </a:cxn>
              </a:cxnLst>
              <a:rect l="0" t="0" r="r" b="b"/>
              <a:pathLst>
                <a:path w="10" h="3">
                  <a:moveTo>
                    <a:pt x="0" y="3"/>
                  </a:moveTo>
                  <a:lnTo>
                    <a:pt x="0" y="2"/>
                  </a:lnTo>
                  <a:lnTo>
                    <a:pt x="10" y="0"/>
                  </a:lnTo>
                  <a:lnTo>
                    <a:pt x="10" y="1"/>
                  </a:lnTo>
                  <a:lnTo>
                    <a:pt x="0" y="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a:ln>
                  <a:noFill/>
                </a:ln>
                <a:solidFill>
                  <a:srgbClr val="FFFFFF"/>
                </a:solidFill>
                <a:effectLst/>
                <a:uLnTx/>
                <a:uFillTx/>
                <a:latin typeface="Segoe UI"/>
                <a:ea typeface="+mn-ea"/>
                <a:cs typeface="+mn-cs"/>
              </a:endParaRPr>
            </a:p>
          </p:txBody>
        </p:sp>
        <p:sp>
          <p:nvSpPr>
            <p:cNvPr id="129" name="Freeform 108"/>
            <p:cNvSpPr>
              <a:spLocks/>
            </p:cNvSpPr>
            <p:nvPr/>
          </p:nvSpPr>
          <p:spPr bwMode="auto">
            <a:xfrm>
              <a:off x="2143367" y="5021688"/>
              <a:ext cx="54210" cy="10842"/>
            </a:xfrm>
            <a:custGeom>
              <a:avLst/>
              <a:gdLst>
                <a:gd name="T0" fmla="*/ 0 w 10"/>
                <a:gd name="T1" fmla="*/ 2 h 2"/>
                <a:gd name="T2" fmla="*/ 0 w 10"/>
                <a:gd name="T3" fmla="*/ 2 h 2"/>
                <a:gd name="T4" fmla="*/ 10 w 10"/>
                <a:gd name="T5" fmla="*/ 0 h 2"/>
                <a:gd name="T6" fmla="*/ 10 w 10"/>
                <a:gd name="T7" fmla="*/ 0 h 2"/>
                <a:gd name="T8" fmla="*/ 0 w 10"/>
                <a:gd name="T9" fmla="*/ 2 h 2"/>
              </a:gdLst>
              <a:ahLst/>
              <a:cxnLst>
                <a:cxn ang="0">
                  <a:pos x="T0" y="T1"/>
                </a:cxn>
                <a:cxn ang="0">
                  <a:pos x="T2" y="T3"/>
                </a:cxn>
                <a:cxn ang="0">
                  <a:pos x="T4" y="T5"/>
                </a:cxn>
                <a:cxn ang="0">
                  <a:pos x="T6" y="T7"/>
                </a:cxn>
                <a:cxn ang="0">
                  <a:pos x="T8" y="T9"/>
                </a:cxn>
              </a:cxnLst>
              <a:rect l="0" t="0" r="r" b="b"/>
              <a:pathLst>
                <a:path w="10" h="2">
                  <a:moveTo>
                    <a:pt x="0" y="2"/>
                  </a:moveTo>
                  <a:lnTo>
                    <a:pt x="0" y="2"/>
                  </a:lnTo>
                  <a:lnTo>
                    <a:pt x="10" y="0"/>
                  </a:lnTo>
                  <a:lnTo>
                    <a:pt x="10" y="0"/>
                  </a:lnTo>
                  <a:lnTo>
                    <a:pt x="0" y="2"/>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a:ln>
                  <a:noFill/>
                </a:ln>
                <a:solidFill>
                  <a:srgbClr val="FFFFFF"/>
                </a:solidFill>
                <a:effectLst/>
                <a:uLnTx/>
                <a:uFillTx/>
                <a:latin typeface="Segoe UI"/>
                <a:ea typeface="+mn-ea"/>
                <a:cs typeface="+mn-cs"/>
              </a:endParaRPr>
            </a:p>
          </p:txBody>
        </p:sp>
        <p:sp>
          <p:nvSpPr>
            <p:cNvPr id="130" name="Freeform 109"/>
            <p:cNvSpPr>
              <a:spLocks/>
            </p:cNvSpPr>
            <p:nvPr/>
          </p:nvSpPr>
          <p:spPr bwMode="auto">
            <a:xfrm>
              <a:off x="2143367" y="5021688"/>
              <a:ext cx="54210" cy="10842"/>
            </a:xfrm>
            <a:custGeom>
              <a:avLst/>
              <a:gdLst>
                <a:gd name="T0" fmla="*/ 0 w 10"/>
                <a:gd name="T1" fmla="*/ 2 h 2"/>
                <a:gd name="T2" fmla="*/ 0 w 10"/>
                <a:gd name="T3" fmla="*/ 2 h 2"/>
                <a:gd name="T4" fmla="*/ 10 w 10"/>
                <a:gd name="T5" fmla="*/ 0 h 2"/>
                <a:gd name="T6" fmla="*/ 10 w 10"/>
                <a:gd name="T7" fmla="*/ 0 h 2"/>
                <a:gd name="T8" fmla="*/ 0 w 10"/>
                <a:gd name="T9" fmla="*/ 2 h 2"/>
              </a:gdLst>
              <a:ahLst/>
              <a:cxnLst>
                <a:cxn ang="0">
                  <a:pos x="T0" y="T1"/>
                </a:cxn>
                <a:cxn ang="0">
                  <a:pos x="T2" y="T3"/>
                </a:cxn>
                <a:cxn ang="0">
                  <a:pos x="T4" y="T5"/>
                </a:cxn>
                <a:cxn ang="0">
                  <a:pos x="T6" y="T7"/>
                </a:cxn>
                <a:cxn ang="0">
                  <a:pos x="T8" y="T9"/>
                </a:cxn>
              </a:cxnLst>
              <a:rect l="0" t="0" r="r" b="b"/>
              <a:pathLst>
                <a:path w="10" h="2">
                  <a:moveTo>
                    <a:pt x="0" y="2"/>
                  </a:moveTo>
                  <a:lnTo>
                    <a:pt x="0" y="2"/>
                  </a:lnTo>
                  <a:lnTo>
                    <a:pt x="10" y="0"/>
                  </a:lnTo>
                  <a:lnTo>
                    <a:pt x="1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a:ln>
                  <a:noFill/>
                </a:ln>
                <a:solidFill>
                  <a:srgbClr val="FFFFFF"/>
                </a:solidFill>
                <a:effectLst/>
                <a:uLnTx/>
                <a:uFillTx/>
                <a:latin typeface="Segoe UI"/>
                <a:ea typeface="+mn-ea"/>
                <a:cs typeface="+mn-cs"/>
              </a:endParaRPr>
            </a:p>
          </p:txBody>
        </p:sp>
        <p:sp>
          <p:nvSpPr>
            <p:cNvPr id="131" name="Freeform 110"/>
            <p:cNvSpPr>
              <a:spLocks/>
            </p:cNvSpPr>
            <p:nvPr/>
          </p:nvSpPr>
          <p:spPr bwMode="auto">
            <a:xfrm>
              <a:off x="2143367" y="5032530"/>
              <a:ext cx="54210" cy="10842"/>
            </a:xfrm>
            <a:custGeom>
              <a:avLst/>
              <a:gdLst>
                <a:gd name="T0" fmla="*/ 0 w 10"/>
                <a:gd name="T1" fmla="*/ 2 h 2"/>
                <a:gd name="T2" fmla="*/ 0 w 10"/>
                <a:gd name="T3" fmla="*/ 2 h 2"/>
                <a:gd name="T4" fmla="*/ 10 w 10"/>
                <a:gd name="T5" fmla="*/ 0 h 2"/>
                <a:gd name="T6" fmla="*/ 10 w 10"/>
                <a:gd name="T7" fmla="*/ 0 h 2"/>
                <a:gd name="T8" fmla="*/ 0 w 10"/>
                <a:gd name="T9" fmla="*/ 2 h 2"/>
              </a:gdLst>
              <a:ahLst/>
              <a:cxnLst>
                <a:cxn ang="0">
                  <a:pos x="T0" y="T1"/>
                </a:cxn>
                <a:cxn ang="0">
                  <a:pos x="T2" y="T3"/>
                </a:cxn>
                <a:cxn ang="0">
                  <a:pos x="T4" y="T5"/>
                </a:cxn>
                <a:cxn ang="0">
                  <a:pos x="T6" y="T7"/>
                </a:cxn>
                <a:cxn ang="0">
                  <a:pos x="T8" y="T9"/>
                </a:cxn>
              </a:cxnLst>
              <a:rect l="0" t="0" r="r" b="b"/>
              <a:pathLst>
                <a:path w="10" h="2">
                  <a:moveTo>
                    <a:pt x="0" y="2"/>
                  </a:moveTo>
                  <a:lnTo>
                    <a:pt x="0" y="2"/>
                  </a:lnTo>
                  <a:lnTo>
                    <a:pt x="10" y="0"/>
                  </a:lnTo>
                  <a:lnTo>
                    <a:pt x="10" y="0"/>
                  </a:lnTo>
                  <a:lnTo>
                    <a:pt x="0" y="2"/>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a:ln>
                  <a:noFill/>
                </a:ln>
                <a:solidFill>
                  <a:srgbClr val="FFFFFF"/>
                </a:solidFill>
                <a:effectLst/>
                <a:uLnTx/>
                <a:uFillTx/>
                <a:latin typeface="Segoe UI"/>
                <a:ea typeface="+mn-ea"/>
                <a:cs typeface="+mn-cs"/>
              </a:endParaRPr>
            </a:p>
          </p:txBody>
        </p:sp>
        <p:sp>
          <p:nvSpPr>
            <p:cNvPr id="132" name="Freeform 111"/>
            <p:cNvSpPr>
              <a:spLocks/>
            </p:cNvSpPr>
            <p:nvPr/>
          </p:nvSpPr>
          <p:spPr bwMode="auto">
            <a:xfrm>
              <a:off x="2143367" y="5032530"/>
              <a:ext cx="54210" cy="10842"/>
            </a:xfrm>
            <a:custGeom>
              <a:avLst/>
              <a:gdLst>
                <a:gd name="T0" fmla="*/ 0 w 10"/>
                <a:gd name="T1" fmla="*/ 2 h 2"/>
                <a:gd name="T2" fmla="*/ 0 w 10"/>
                <a:gd name="T3" fmla="*/ 2 h 2"/>
                <a:gd name="T4" fmla="*/ 10 w 10"/>
                <a:gd name="T5" fmla="*/ 0 h 2"/>
                <a:gd name="T6" fmla="*/ 10 w 10"/>
                <a:gd name="T7" fmla="*/ 0 h 2"/>
                <a:gd name="T8" fmla="*/ 0 w 10"/>
                <a:gd name="T9" fmla="*/ 2 h 2"/>
              </a:gdLst>
              <a:ahLst/>
              <a:cxnLst>
                <a:cxn ang="0">
                  <a:pos x="T0" y="T1"/>
                </a:cxn>
                <a:cxn ang="0">
                  <a:pos x="T2" y="T3"/>
                </a:cxn>
                <a:cxn ang="0">
                  <a:pos x="T4" y="T5"/>
                </a:cxn>
                <a:cxn ang="0">
                  <a:pos x="T6" y="T7"/>
                </a:cxn>
                <a:cxn ang="0">
                  <a:pos x="T8" y="T9"/>
                </a:cxn>
              </a:cxnLst>
              <a:rect l="0" t="0" r="r" b="b"/>
              <a:pathLst>
                <a:path w="10" h="2">
                  <a:moveTo>
                    <a:pt x="0" y="2"/>
                  </a:moveTo>
                  <a:lnTo>
                    <a:pt x="0" y="2"/>
                  </a:lnTo>
                  <a:lnTo>
                    <a:pt x="10" y="0"/>
                  </a:lnTo>
                  <a:lnTo>
                    <a:pt x="1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a:ln>
                  <a:noFill/>
                </a:ln>
                <a:solidFill>
                  <a:srgbClr val="FFFFFF"/>
                </a:solidFill>
                <a:effectLst/>
                <a:uLnTx/>
                <a:uFillTx/>
                <a:latin typeface="Segoe UI"/>
                <a:ea typeface="+mn-ea"/>
                <a:cs typeface="+mn-cs"/>
              </a:endParaRPr>
            </a:p>
          </p:txBody>
        </p:sp>
        <p:sp>
          <p:nvSpPr>
            <p:cNvPr id="133" name="Freeform 112"/>
            <p:cNvSpPr>
              <a:spLocks/>
            </p:cNvSpPr>
            <p:nvPr/>
          </p:nvSpPr>
          <p:spPr bwMode="auto">
            <a:xfrm>
              <a:off x="2154209" y="5043372"/>
              <a:ext cx="32526" cy="10842"/>
            </a:xfrm>
            <a:custGeom>
              <a:avLst/>
              <a:gdLst>
                <a:gd name="T0" fmla="*/ 0 w 6"/>
                <a:gd name="T1" fmla="*/ 0 h 2"/>
                <a:gd name="T2" fmla="*/ 1 w 6"/>
                <a:gd name="T3" fmla="*/ 2 h 2"/>
                <a:gd name="T4" fmla="*/ 5 w 6"/>
                <a:gd name="T5" fmla="*/ 2 h 2"/>
                <a:gd name="T6" fmla="*/ 6 w 6"/>
                <a:gd name="T7" fmla="*/ 0 h 2"/>
                <a:gd name="T8" fmla="*/ 0 w 6"/>
                <a:gd name="T9" fmla="*/ 0 h 2"/>
              </a:gdLst>
              <a:ahLst/>
              <a:cxnLst>
                <a:cxn ang="0">
                  <a:pos x="T0" y="T1"/>
                </a:cxn>
                <a:cxn ang="0">
                  <a:pos x="T2" y="T3"/>
                </a:cxn>
                <a:cxn ang="0">
                  <a:pos x="T4" y="T5"/>
                </a:cxn>
                <a:cxn ang="0">
                  <a:pos x="T6" y="T7"/>
                </a:cxn>
                <a:cxn ang="0">
                  <a:pos x="T8" y="T9"/>
                </a:cxn>
              </a:cxnLst>
              <a:rect l="0" t="0" r="r" b="b"/>
              <a:pathLst>
                <a:path w="6" h="2">
                  <a:moveTo>
                    <a:pt x="0" y="0"/>
                  </a:moveTo>
                  <a:lnTo>
                    <a:pt x="1" y="2"/>
                  </a:lnTo>
                  <a:lnTo>
                    <a:pt x="5" y="2"/>
                  </a:lnTo>
                  <a:lnTo>
                    <a:pt x="6" y="0"/>
                  </a:lnTo>
                  <a:lnTo>
                    <a:pt x="0" y="0"/>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a:ln>
                  <a:noFill/>
                </a:ln>
                <a:solidFill>
                  <a:srgbClr val="FFFFFF"/>
                </a:solidFill>
                <a:effectLst/>
                <a:uLnTx/>
                <a:uFillTx/>
                <a:latin typeface="Segoe UI"/>
                <a:ea typeface="+mn-ea"/>
                <a:cs typeface="+mn-cs"/>
              </a:endParaRPr>
            </a:p>
          </p:txBody>
        </p:sp>
        <p:sp>
          <p:nvSpPr>
            <p:cNvPr id="134" name="Freeform 113"/>
            <p:cNvSpPr>
              <a:spLocks/>
            </p:cNvSpPr>
            <p:nvPr/>
          </p:nvSpPr>
          <p:spPr bwMode="auto">
            <a:xfrm>
              <a:off x="2154209" y="5043372"/>
              <a:ext cx="32526" cy="10842"/>
            </a:xfrm>
            <a:custGeom>
              <a:avLst/>
              <a:gdLst>
                <a:gd name="T0" fmla="*/ 0 w 6"/>
                <a:gd name="T1" fmla="*/ 0 h 2"/>
                <a:gd name="T2" fmla="*/ 1 w 6"/>
                <a:gd name="T3" fmla="*/ 2 h 2"/>
                <a:gd name="T4" fmla="*/ 5 w 6"/>
                <a:gd name="T5" fmla="*/ 2 h 2"/>
                <a:gd name="T6" fmla="*/ 6 w 6"/>
                <a:gd name="T7" fmla="*/ 0 h 2"/>
                <a:gd name="T8" fmla="*/ 0 w 6"/>
                <a:gd name="T9" fmla="*/ 0 h 2"/>
              </a:gdLst>
              <a:ahLst/>
              <a:cxnLst>
                <a:cxn ang="0">
                  <a:pos x="T0" y="T1"/>
                </a:cxn>
                <a:cxn ang="0">
                  <a:pos x="T2" y="T3"/>
                </a:cxn>
                <a:cxn ang="0">
                  <a:pos x="T4" y="T5"/>
                </a:cxn>
                <a:cxn ang="0">
                  <a:pos x="T6" y="T7"/>
                </a:cxn>
                <a:cxn ang="0">
                  <a:pos x="T8" y="T9"/>
                </a:cxn>
              </a:cxnLst>
              <a:rect l="0" t="0" r="r" b="b"/>
              <a:pathLst>
                <a:path w="6" h="2">
                  <a:moveTo>
                    <a:pt x="0" y="0"/>
                  </a:moveTo>
                  <a:lnTo>
                    <a:pt x="1" y="2"/>
                  </a:lnTo>
                  <a:lnTo>
                    <a:pt x="5" y="2"/>
                  </a:lnTo>
                  <a:lnTo>
                    <a:pt x="6"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a:ln>
                  <a:noFill/>
                </a:ln>
                <a:solidFill>
                  <a:srgbClr val="FFFFFF"/>
                </a:solidFill>
                <a:effectLst/>
                <a:uLnTx/>
                <a:uFillTx/>
                <a:latin typeface="Segoe UI"/>
                <a:ea typeface="+mn-ea"/>
                <a:cs typeface="+mn-cs"/>
              </a:endParaRPr>
            </a:p>
          </p:txBody>
        </p:sp>
        <p:sp>
          <p:nvSpPr>
            <p:cNvPr id="135" name="Rectangle 114"/>
            <p:cNvSpPr>
              <a:spLocks noChangeArrowheads="1"/>
            </p:cNvSpPr>
            <p:nvPr/>
          </p:nvSpPr>
          <p:spPr bwMode="auto">
            <a:xfrm>
              <a:off x="1850631" y="4007954"/>
              <a:ext cx="10842" cy="243947"/>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a:ln>
                  <a:noFill/>
                </a:ln>
                <a:solidFill>
                  <a:srgbClr val="FFFFFF"/>
                </a:solidFill>
                <a:effectLst/>
                <a:uLnTx/>
                <a:uFillTx/>
                <a:latin typeface="Segoe UI"/>
                <a:ea typeface="+mn-ea"/>
                <a:cs typeface="+mn-cs"/>
              </a:endParaRPr>
            </a:p>
          </p:txBody>
        </p:sp>
        <p:sp>
          <p:nvSpPr>
            <p:cNvPr id="136" name="Rectangle 115"/>
            <p:cNvSpPr>
              <a:spLocks noChangeArrowheads="1"/>
            </p:cNvSpPr>
            <p:nvPr/>
          </p:nvSpPr>
          <p:spPr bwMode="auto">
            <a:xfrm>
              <a:off x="1904841" y="4007954"/>
              <a:ext cx="10842" cy="243947"/>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a:ln>
                  <a:noFill/>
                </a:ln>
                <a:solidFill>
                  <a:srgbClr val="FFFFFF"/>
                </a:solidFill>
                <a:effectLst/>
                <a:uLnTx/>
                <a:uFillTx/>
                <a:latin typeface="Segoe UI"/>
                <a:ea typeface="+mn-ea"/>
                <a:cs typeface="+mn-cs"/>
              </a:endParaRPr>
            </a:p>
          </p:txBody>
        </p:sp>
        <p:sp>
          <p:nvSpPr>
            <p:cNvPr id="137" name="Rectangle 116"/>
            <p:cNvSpPr>
              <a:spLocks noChangeArrowheads="1"/>
            </p:cNvSpPr>
            <p:nvPr/>
          </p:nvSpPr>
          <p:spPr bwMode="auto">
            <a:xfrm>
              <a:off x="1812684" y="4051322"/>
              <a:ext cx="140947" cy="10842"/>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a:ln>
                  <a:noFill/>
                </a:ln>
                <a:solidFill>
                  <a:srgbClr val="FFFFFF"/>
                </a:solidFill>
                <a:effectLst/>
                <a:uLnTx/>
                <a:uFillTx/>
                <a:latin typeface="Segoe UI"/>
                <a:ea typeface="+mn-ea"/>
                <a:cs typeface="+mn-cs"/>
              </a:endParaRPr>
            </a:p>
          </p:txBody>
        </p:sp>
        <p:sp>
          <p:nvSpPr>
            <p:cNvPr id="138" name="Rectangle 117"/>
            <p:cNvSpPr>
              <a:spLocks noChangeArrowheads="1"/>
            </p:cNvSpPr>
            <p:nvPr/>
          </p:nvSpPr>
          <p:spPr bwMode="auto">
            <a:xfrm>
              <a:off x="1812684" y="4100111"/>
              <a:ext cx="140947" cy="10842"/>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a:ln>
                  <a:noFill/>
                </a:ln>
                <a:solidFill>
                  <a:srgbClr val="FFFFFF"/>
                </a:solidFill>
                <a:effectLst/>
                <a:uLnTx/>
                <a:uFillTx/>
                <a:latin typeface="Segoe UI"/>
                <a:ea typeface="+mn-ea"/>
                <a:cs typeface="+mn-cs"/>
              </a:endParaRPr>
            </a:p>
          </p:txBody>
        </p:sp>
        <p:sp>
          <p:nvSpPr>
            <p:cNvPr id="139" name="Rectangle 118"/>
            <p:cNvSpPr>
              <a:spLocks noChangeArrowheads="1"/>
            </p:cNvSpPr>
            <p:nvPr/>
          </p:nvSpPr>
          <p:spPr bwMode="auto">
            <a:xfrm>
              <a:off x="1812684" y="4148901"/>
              <a:ext cx="140947" cy="10842"/>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a:ln>
                  <a:noFill/>
                </a:ln>
                <a:solidFill>
                  <a:srgbClr val="FFFFFF"/>
                </a:solidFill>
                <a:effectLst/>
                <a:uLnTx/>
                <a:uFillTx/>
                <a:latin typeface="Segoe UI"/>
                <a:ea typeface="+mn-ea"/>
                <a:cs typeface="+mn-cs"/>
              </a:endParaRPr>
            </a:p>
          </p:txBody>
        </p:sp>
        <p:sp>
          <p:nvSpPr>
            <p:cNvPr id="140" name="Rectangle 119"/>
            <p:cNvSpPr>
              <a:spLocks noChangeArrowheads="1"/>
            </p:cNvSpPr>
            <p:nvPr/>
          </p:nvSpPr>
          <p:spPr bwMode="auto">
            <a:xfrm>
              <a:off x="1812684" y="4203111"/>
              <a:ext cx="140947" cy="10842"/>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a:ln>
                  <a:noFill/>
                </a:ln>
                <a:solidFill>
                  <a:srgbClr val="FFFFFF"/>
                </a:solidFill>
                <a:effectLst/>
                <a:uLnTx/>
                <a:uFillTx/>
                <a:latin typeface="Segoe UI"/>
                <a:ea typeface="+mn-ea"/>
                <a:cs typeface="+mn-cs"/>
              </a:endParaRPr>
            </a:p>
          </p:txBody>
        </p:sp>
        <p:sp>
          <p:nvSpPr>
            <p:cNvPr id="141" name="Freeform 120"/>
            <p:cNvSpPr>
              <a:spLocks/>
            </p:cNvSpPr>
            <p:nvPr/>
          </p:nvSpPr>
          <p:spPr bwMode="auto">
            <a:xfrm>
              <a:off x="1926525" y="3747744"/>
              <a:ext cx="439104" cy="32526"/>
            </a:xfrm>
            <a:custGeom>
              <a:avLst/>
              <a:gdLst>
                <a:gd name="T0" fmla="*/ 166 w 172"/>
                <a:gd name="T1" fmla="*/ 12 h 12"/>
                <a:gd name="T2" fmla="*/ 6 w 172"/>
                <a:gd name="T3" fmla="*/ 12 h 12"/>
                <a:gd name="T4" fmla="*/ 0 w 172"/>
                <a:gd name="T5" fmla="*/ 6 h 12"/>
                <a:gd name="T6" fmla="*/ 6 w 172"/>
                <a:gd name="T7" fmla="*/ 0 h 12"/>
                <a:gd name="T8" fmla="*/ 166 w 172"/>
                <a:gd name="T9" fmla="*/ 0 h 12"/>
                <a:gd name="T10" fmla="*/ 172 w 172"/>
                <a:gd name="T11" fmla="*/ 6 h 12"/>
                <a:gd name="T12" fmla="*/ 166 w 172"/>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172" h="12">
                  <a:moveTo>
                    <a:pt x="166" y="12"/>
                  </a:moveTo>
                  <a:cubicBezTo>
                    <a:pt x="6" y="12"/>
                    <a:pt x="6" y="12"/>
                    <a:pt x="6" y="12"/>
                  </a:cubicBezTo>
                  <a:cubicBezTo>
                    <a:pt x="3" y="12"/>
                    <a:pt x="0" y="10"/>
                    <a:pt x="0" y="6"/>
                  </a:cubicBezTo>
                  <a:cubicBezTo>
                    <a:pt x="0" y="3"/>
                    <a:pt x="3" y="0"/>
                    <a:pt x="6" y="0"/>
                  </a:cubicBezTo>
                  <a:cubicBezTo>
                    <a:pt x="166" y="0"/>
                    <a:pt x="166" y="0"/>
                    <a:pt x="166" y="0"/>
                  </a:cubicBezTo>
                  <a:cubicBezTo>
                    <a:pt x="169" y="0"/>
                    <a:pt x="172" y="3"/>
                    <a:pt x="172" y="6"/>
                  </a:cubicBezTo>
                  <a:cubicBezTo>
                    <a:pt x="172" y="10"/>
                    <a:pt x="169" y="12"/>
                    <a:pt x="166" y="12"/>
                  </a:cubicBezTo>
                  <a:close/>
                </a:path>
              </a:pathLst>
            </a:custGeom>
            <a:solidFill>
              <a:srgbClr val="DD5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a:ln>
                  <a:noFill/>
                </a:ln>
                <a:solidFill>
                  <a:srgbClr val="FFFFFF"/>
                </a:solidFill>
                <a:effectLst/>
                <a:uLnTx/>
                <a:uFillTx/>
                <a:latin typeface="Segoe UI"/>
                <a:ea typeface="+mn-ea"/>
                <a:cs typeface="+mn-cs"/>
              </a:endParaRPr>
            </a:p>
          </p:txBody>
        </p:sp>
        <p:sp>
          <p:nvSpPr>
            <p:cNvPr id="142" name="Freeform 121"/>
            <p:cNvSpPr>
              <a:spLocks/>
            </p:cNvSpPr>
            <p:nvPr/>
          </p:nvSpPr>
          <p:spPr bwMode="auto">
            <a:xfrm>
              <a:off x="1926525" y="3818217"/>
              <a:ext cx="243947" cy="32526"/>
            </a:xfrm>
            <a:custGeom>
              <a:avLst/>
              <a:gdLst>
                <a:gd name="T0" fmla="*/ 90 w 96"/>
                <a:gd name="T1" fmla="*/ 12 h 12"/>
                <a:gd name="T2" fmla="*/ 6 w 96"/>
                <a:gd name="T3" fmla="*/ 12 h 12"/>
                <a:gd name="T4" fmla="*/ 0 w 96"/>
                <a:gd name="T5" fmla="*/ 6 h 12"/>
                <a:gd name="T6" fmla="*/ 6 w 96"/>
                <a:gd name="T7" fmla="*/ 0 h 12"/>
                <a:gd name="T8" fmla="*/ 90 w 96"/>
                <a:gd name="T9" fmla="*/ 0 h 12"/>
                <a:gd name="T10" fmla="*/ 96 w 96"/>
                <a:gd name="T11" fmla="*/ 6 h 12"/>
                <a:gd name="T12" fmla="*/ 90 w 96"/>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96" h="12">
                  <a:moveTo>
                    <a:pt x="90" y="12"/>
                  </a:moveTo>
                  <a:cubicBezTo>
                    <a:pt x="6" y="12"/>
                    <a:pt x="6" y="12"/>
                    <a:pt x="6" y="12"/>
                  </a:cubicBezTo>
                  <a:cubicBezTo>
                    <a:pt x="3" y="12"/>
                    <a:pt x="0" y="9"/>
                    <a:pt x="0" y="6"/>
                  </a:cubicBezTo>
                  <a:cubicBezTo>
                    <a:pt x="0" y="3"/>
                    <a:pt x="3" y="0"/>
                    <a:pt x="6" y="0"/>
                  </a:cubicBezTo>
                  <a:cubicBezTo>
                    <a:pt x="90" y="0"/>
                    <a:pt x="90" y="0"/>
                    <a:pt x="90" y="0"/>
                  </a:cubicBezTo>
                  <a:cubicBezTo>
                    <a:pt x="93" y="0"/>
                    <a:pt x="96" y="3"/>
                    <a:pt x="96" y="6"/>
                  </a:cubicBezTo>
                  <a:cubicBezTo>
                    <a:pt x="96" y="9"/>
                    <a:pt x="93" y="12"/>
                    <a:pt x="90" y="12"/>
                  </a:cubicBezTo>
                  <a:close/>
                </a:path>
              </a:pathLst>
            </a:custGeom>
            <a:solidFill>
              <a:srgbClr val="DD5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a:ln>
                  <a:noFill/>
                </a:ln>
                <a:solidFill>
                  <a:srgbClr val="FFFFFF"/>
                </a:solidFill>
                <a:effectLst/>
                <a:uLnTx/>
                <a:uFillTx/>
                <a:latin typeface="Segoe UI"/>
                <a:ea typeface="+mn-ea"/>
                <a:cs typeface="+mn-cs"/>
              </a:endParaRPr>
            </a:p>
          </p:txBody>
        </p:sp>
        <p:sp>
          <p:nvSpPr>
            <p:cNvPr id="143" name="Oval 122"/>
            <p:cNvSpPr>
              <a:spLocks noChangeArrowheads="1"/>
            </p:cNvSpPr>
            <p:nvPr/>
          </p:nvSpPr>
          <p:spPr bwMode="auto">
            <a:xfrm>
              <a:off x="2056630" y="4300690"/>
              <a:ext cx="75894" cy="75895"/>
            </a:xfrm>
            <a:prstGeom prst="ellipse">
              <a:avLst/>
            </a:pr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a:ln>
                  <a:noFill/>
                </a:ln>
                <a:solidFill>
                  <a:srgbClr val="FFFFFF"/>
                </a:solidFill>
                <a:effectLst/>
                <a:uLnTx/>
                <a:uFillTx/>
                <a:latin typeface="Segoe UI"/>
                <a:ea typeface="+mn-ea"/>
                <a:cs typeface="+mn-cs"/>
              </a:endParaRPr>
            </a:p>
          </p:txBody>
        </p:sp>
        <p:sp>
          <p:nvSpPr>
            <p:cNvPr id="144" name="Oval 123"/>
            <p:cNvSpPr>
              <a:spLocks noChangeArrowheads="1"/>
            </p:cNvSpPr>
            <p:nvPr/>
          </p:nvSpPr>
          <p:spPr bwMode="auto">
            <a:xfrm>
              <a:off x="2192156" y="4300690"/>
              <a:ext cx="70473" cy="75895"/>
            </a:xfrm>
            <a:prstGeom prst="ellipse">
              <a:avLst/>
            </a:pr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a:ln>
                  <a:noFill/>
                </a:ln>
                <a:solidFill>
                  <a:srgbClr val="FFFFFF"/>
                </a:solidFill>
                <a:effectLst/>
                <a:uLnTx/>
                <a:uFillTx/>
                <a:latin typeface="Segoe UI"/>
                <a:ea typeface="+mn-ea"/>
                <a:cs typeface="+mn-cs"/>
              </a:endParaRPr>
            </a:p>
          </p:txBody>
        </p:sp>
        <p:sp>
          <p:nvSpPr>
            <p:cNvPr id="145" name="Freeform 124"/>
            <p:cNvSpPr>
              <a:spLocks/>
            </p:cNvSpPr>
            <p:nvPr/>
          </p:nvSpPr>
          <p:spPr bwMode="auto">
            <a:xfrm>
              <a:off x="4837621" y="3666428"/>
              <a:ext cx="623419" cy="1257681"/>
            </a:xfrm>
            <a:custGeom>
              <a:avLst/>
              <a:gdLst>
                <a:gd name="T0" fmla="*/ 243 w 243"/>
                <a:gd name="T1" fmla="*/ 236 h 492"/>
                <a:gd name="T2" fmla="*/ 243 w 243"/>
                <a:gd name="T3" fmla="*/ 0 h 492"/>
                <a:gd name="T4" fmla="*/ 0 w 243"/>
                <a:gd name="T5" fmla="*/ 0 h 492"/>
                <a:gd name="T6" fmla="*/ 4 w 243"/>
                <a:gd name="T7" fmla="*/ 88 h 492"/>
                <a:gd name="T8" fmla="*/ 29 w 243"/>
                <a:gd name="T9" fmla="*/ 190 h 492"/>
                <a:gd name="T10" fmla="*/ 4 w 243"/>
                <a:gd name="T11" fmla="*/ 453 h 492"/>
                <a:gd name="T12" fmla="*/ 4 w 243"/>
                <a:gd name="T13" fmla="*/ 492 h 492"/>
                <a:gd name="T14" fmla="*/ 243 w 243"/>
                <a:gd name="T15" fmla="*/ 492 h 492"/>
                <a:gd name="T16" fmla="*/ 222 w 243"/>
                <a:gd name="T17" fmla="*/ 236 h 492"/>
                <a:gd name="T18" fmla="*/ 243 w 243"/>
                <a:gd name="T19" fmla="*/ 236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3" h="492">
                  <a:moveTo>
                    <a:pt x="243" y="236"/>
                  </a:moveTo>
                  <a:cubicBezTo>
                    <a:pt x="243" y="0"/>
                    <a:pt x="243" y="0"/>
                    <a:pt x="243" y="0"/>
                  </a:cubicBezTo>
                  <a:cubicBezTo>
                    <a:pt x="0" y="0"/>
                    <a:pt x="0" y="0"/>
                    <a:pt x="0" y="0"/>
                  </a:cubicBezTo>
                  <a:cubicBezTo>
                    <a:pt x="4" y="88"/>
                    <a:pt x="4" y="88"/>
                    <a:pt x="4" y="88"/>
                  </a:cubicBezTo>
                  <a:cubicBezTo>
                    <a:pt x="4" y="152"/>
                    <a:pt x="29" y="190"/>
                    <a:pt x="29" y="190"/>
                  </a:cubicBezTo>
                  <a:cubicBezTo>
                    <a:pt x="5" y="239"/>
                    <a:pt x="4" y="383"/>
                    <a:pt x="4" y="453"/>
                  </a:cubicBezTo>
                  <a:cubicBezTo>
                    <a:pt x="4" y="492"/>
                    <a:pt x="4" y="492"/>
                    <a:pt x="4" y="492"/>
                  </a:cubicBezTo>
                  <a:cubicBezTo>
                    <a:pt x="243" y="492"/>
                    <a:pt x="243" y="492"/>
                    <a:pt x="243" y="492"/>
                  </a:cubicBezTo>
                  <a:cubicBezTo>
                    <a:pt x="243" y="492"/>
                    <a:pt x="241" y="274"/>
                    <a:pt x="222" y="236"/>
                  </a:cubicBezTo>
                  <a:cubicBezTo>
                    <a:pt x="243" y="236"/>
                    <a:pt x="243" y="236"/>
                    <a:pt x="243" y="236"/>
                  </a:cubicBezTo>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a:ln>
                  <a:noFill/>
                </a:ln>
                <a:solidFill>
                  <a:srgbClr val="FFFFFF"/>
                </a:solidFill>
                <a:effectLst/>
                <a:uLnTx/>
                <a:uFillTx/>
                <a:latin typeface="Segoe UI"/>
                <a:ea typeface="+mn-ea"/>
                <a:cs typeface="+mn-cs"/>
              </a:endParaRPr>
            </a:p>
          </p:txBody>
        </p:sp>
        <p:sp>
          <p:nvSpPr>
            <p:cNvPr id="146" name="Freeform 125"/>
            <p:cNvSpPr>
              <a:spLocks/>
            </p:cNvSpPr>
            <p:nvPr/>
          </p:nvSpPr>
          <p:spPr bwMode="auto">
            <a:xfrm>
              <a:off x="4929779" y="3281535"/>
              <a:ext cx="65052" cy="146368"/>
            </a:xfrm>
            <a:custGeom>
              <a:avLst/>
              <a:gdLst>
                <a:gd name="T0" fmla="*/ 18 w 25"/>
                <a:gd name="T1" fmla="*/ 0 h 56"/>
                <a:gd name="T2" fmla="*/ 0 w 25"/>
                <a:gd name="T3" fmla="*/ 56 h 56"/>
                <a:gd name="T4" fmla="*/ 25 w 25"/>
                <a:gd name="T5" fmla="*/ 56 h 56"/>
                <a:gd name="T6" fmla="*/ 18 w 25"/>
                <a:gd name="T7" fmla="*/ 0 h 56"/>
              </a:gdLst>
              <a:ahLst/>
              <a:cxnLst>
                <a:cxn ang="0">
                  <a:pos x="T0" y="T1"/>
                </a:cxn>
                <a:cxn ang="0">
                  <a:pos x="T2" y="T3"/>
                </a:cxn>
                <a:cxn ang="0">
                  <a:pos x="T4" y="T5"/>
                </a:cxn>
                <a:cxn ang="0">
                  <a:pos x="T6" y="T7"/>
                </a:cxn>
              </a:cxnLst>
              <a:rect l="0" t="0" r="r" b="b"/>
              <a:pathLst>
                <a:path w="25" h="56">
                  <a:moveTo>
                    <a:pt x="18" y="0"/>
                  </a:moveTo>
                  <a:cubicBezTo>
                    <a:pt x="18" y="0"/>
                    <a:pt x="3" y="25"/>
                    <a:pt x="0" y="56"/>
                  </a:cubicBezTo>
                  <a:cubicBezTo>
                    <a:pt x="25" y="56"/>
                    <a:pt x="25" y="56"/>
                    <a:pt x="25" y="56"/>
                  </a:cubicBezTo>
                  <a:lnTo>
                    <a:pt x="18" y="0"/>
                  </a:lnTo>
                  <a:close/>
                </a:path>
              </a:pathLst>
            </a:custGeom>
            <a:solidFill>
              <a:srgbClr val="FFFC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a:ln>
                  <a:noFill/>
                </a:ln>
                <a:solidFill>
                  <a:srgbClr val="FFFFFF"/>
                </a:solidFill>
                <a:effectLst/>
                <a:uLnTx/>
                <a:uFillTx/>
                <a:latin typeface="Segoe UI"/>
                <a:ea typeface="+mn-ea"/>
                <a:cs typeface="+mn-cs"/>
              </a:endParaRPr>
            </a:p>
          </p:txBody>
        </p:sp>
        <p:sp>
          <p:nvSpPr>
            <p:cNvPr id="147" name="Freeform 126"/>
            <p:cNvSpPr>
              <a:spLocks/>
            </p:cNvSpPr>
            <p:nvPr/>
          </p:nvSpPr>
          <p:spPr bwMode="auto">
            <a:xfrm>
              <a:off x="5059884" y="3471271"/>
              <a:ext cx="162631" cy="200578"/>
            </a:xfrm>
            <a:custGeom>
              <a:avLst/>
              <a:gdLst>
                <a:gd name="T0" fmla="*/ 0 w 64"/>
                <a:gd name="T1" fmla="*/ 7 h 79"/>
                <a:gd name="T2" fmla="*/ 21 w 64"/>
                <a:gd name="T3" fmla="*/ 0 h 79"/>
                <a:gd name="T4" fmla="*/ 28 w 64"/>
                <a:gd name="T5" fmla="*/ 17 h 79"/>
                <a:gd name="T6" fmla="*/ 64 w 64"/>
                <a:gd name="T7" fmla="*/ 17 h 79"/>
                <a:gd name="T8" fmla="*/ 64 w 64"/>
                <a:gd name="T9" fmla="*/ 79 h 79"/>
                <a:gd name="T10" fmla="*/ 21 w 64"/>
                <a:gd name="T11" fmla="*/ 79 h 79"/>
                <a:gd name="T12" fmla="*/ 21 w 64"/>
                <a:gd name="T13" fmla="*/ 43 h 79"/>
                <a:gd name="T14" fmla="*/ 0 w 64"/>
                <a:gd name="T15" fmla="*/ 7 h 7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 h="79">
                  <a:moveTo>
                    <a:pt x="0" y="7"/>
                  </a:moveTo>
                  <a:cubicBezTo>
                    <a:pt x="21" y="0"/>
                    <a:pt x="21" y="0"/>
                    <a:pt x="21" y="0"/>
                  </a:cubicBezTo>
                  <a:cubicBezTo>
                    <a:pt x="28" y="17"/>
                    <a:pt x="28" y="17"/>
                    <a:pt x="28" y="17"/>
                  </a:cubicBezTo>
                  <a:cubicBezTo>
                    <a:pt x="64" y="17"/>
                    <a:pt x="64" y="17"/>
                    <a:pt x="64" y="17"/>
                  </a:cubicBezTo>
                  <a:cubicBezTo>
                    <a:pt x="64" y="79"/>
                    <a:pt x="64" y="79"/>
                    <a:pt x="64" y="79"/>
                  </a:cubicBezTo>
                  <a:cubicBezTo>
                    <a:pt x="21" y="79"/>
                    <a:pt x="21" y="79"/>
                    <a:pt x="21" y="79"/>
                  </a:cubicBezTo>
                  <a:cubicBezTo>
                    <a:pt x="21" y="43"/>
                    <a:pt x="21" y="43"/>
                    <a:pt x="21" y="43"/>
                  </a:cubicBezTo>
                  <a:cubicBezTo>
                    <a:pt x="20" y="31"/>
                    <a:pt x="16" y="12"/>
                    <a:pt x="0" y="7"/>
                  </a:cubicBezTo>
                  <a:close/>
                </a:path>
              </a:pathLst>
            </a:custGeom>
            <a:solidFill>
              <a:srgbClr val="FFFC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a:ln>
                  <a:noFill/>
                </a:ln>
                <a:solidFill>
                  <a:srgbClr val="FFFFFF"/>
                </a:solidFill>
                <a:effectLst/>
                <a:uLnTx/>
                <a:uFillTx/>
                <a:latin typeface="Segoe UI"/>
                <a:ea typeface="+mn-ea"/>
                <a:cs typeface="+mn-cs"/>
              </a:endParaRPr>
            </a:p>
          </p:txBody>
        </p:sp>
        <p:sp>
          <p:nvSpPr>
            <p:cNvPr id="148" name="Oval 127"/>
            <p:cNvSpPr>
              <a:spLocks noChangeArrowheads="1"/>
            </p:cNvSpPr>
            <p:nvPr/>
          </p:nvSpPr>
          <p:spPr bwMode="auto">
            <a:xfrm>
              <a:off x="5049042" y="3335745"/>
              <a:ext cx="21684" cy="21684"/>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a:ln>
                  <a:noFill/>
                </a:ln>
                <a:solidFill>
                  <a:srgbClr val="FFFFFF"/>
                </a:solidFill>
                <a:effectLst/>
                <a:uLnTx/>
                <a:uFillTx/>
                <a:latin typeface="Segoe UI"/>
                <a:ea typeface="+mn-ea"/>
                <a:cs typeface="+mn-cs"/>
              </a:endParaRPr>
            </a:p>
          </p:txBody>
        </p:sp>
        <p:sp>
          <p:nvSpPr>
            <p:cNvPr id="149" name="Freeform 128"/>
            <p:cNvSpPr>
              <a:spLocks/>
            </p:cNvSpPr>
            <p:nvPr/>
          </p:nvSpPr>
          <p:spPr bwMode="auto">
            <a:xfrm>
              <a:off x="4978568" y="3189377"/>
              <a:ext cx="292736" cy="411999"/>
            </a:xfrm>
            <a:custGeom>
              <a:avLst/>
              <a:gdLst>
                <a:gd name="T0" fmla="*/ 116 w 116"/>
                <a:gd name="T1" fmla="*/ 0 h 160"/>
                <a:gd name="T2" fmla="*/ 116 w 116"/>
                <a:gd name="T3" fmla="*/ 81 h 160"/>
                <a:gd name="T4" fmla="*/ 116 w 116"/>
                <a:gd name="T5" fmla="*/ 81 h 160"/>
                <a:gd name="T6" fmla="*/ 0 w 116"/>
                <a:gd name="T7" fmla="*/ 160 h 160"/>
                <a:gd name="T8" fmla="*/ 0 w 116"/>
                <a:gd name="T9" fmla="*/ 155 h 160"/>
                <a:gd name="T10" fmla="*/ 0 w 116"/>
                <a:gd name="T11" fmla="*/ 109 h 160"/>
                <a:gd name="T12" fmla="*/ 0 w 116"/>
                <a:gd name="T13" fmla="*/ 51 h 160"/>
                <a:gd name="T14" fmla="*/ 0 w 116"/>
                <a:gd name="T15" fmla="*/ 0 h 160"/>
                <a:gd name="T16" fmla="*/ 116 w 116"/>
                <a:gd name="T17"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160">
                  <a:moveTo>
                    <a:pt x="116" y="0"/>
                  </a:moveTo>
                  <a:cubicBezTo>
                    <a:pt x="116" y="81"/>
                    <a:pt x="116" y="81"/>
                    <a:pt x="116" y="81"/>
                  </a:cubicBezTo>
                  <a:cubicBezTo>
                    <a:pt x="116" y="81"/>
                    <a:pt x="116" y="81"/>
                    <a:pt x="116" y="81"/>
                  </a:cubicBezTo>
                  <a:cubicBezTo>
                    <a:pt x="112" y="142"/>
                    <a:pt x="62" y="160"/>
                    <a:pt x="0" y="160"/>
                  </a:cubicBezTo>
                  <a:cubicBezTo>
                    <a:pt x="0" y="155"/>
                    <a:pt x="0" y="155"/>
                    <a:pt x="0" y="155"/>
                  </a:cubicBezTo>
                  <a:cubicBezTo>
                    <a:pt x="0" y="109"/>
                    <a:pt x="0" y="109"/>
                    <a:pt x="0" y="109"/>
                  </a:cubicBezTo>
                  <a:cubicBezTo>
                    <a:pt x="0" y="51"/>
                    <a:pt x="0" y="51"/>
                    <a:pt x="0" y="51"/>
                  </a:cubicBezTo>
                  <a:cubicBezTo>
                    <a:pt x="0" y="0"/>
                    <a:pt x="0" y="0"/>
                    <a:pt x="0" y="0"/>
                  </a:cubicBezTo>
                  <a:cubicBezTo>
                    <a:pt x="116" y="0"/>
                    <a:pt x="116" y="0"/>
                    <a:pt x="116" y="0"/>
                  </a:cubicBezTo>
                </a:path>
              </a:pathLst>
            </a:custGeom>
            <a:solidFill>
              <a:srgbClr val="FFFC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a:ln>
                  <a:noFill/>
                </a:ln>
                <a:solidFill>
                  <a:srgbClr val="FFFFFF"/>
                </a:solidFill>
                <a:effectLst/>
                <a:uLnTx/>
                <a:uFillTx/>
                <a:latin typeface="Segoe UI"/>
                <a:ea typeface="+mn-ea"/>
                <a:cs typeface="+mn-cs"/>
              </a:endParaRPr>
            </a:p>
          </p:txBody>
        </p:sp>
        <p:sp>
          <p:nvSpPr>
            <p:cNvPr id="150" name="Oval 129"/>
            <p:cNvSpPr>
              <a:spLocks noChangeArrowheads="1"/>
            </p:cNvSpPr>
            <p:nvPr/>
          </p:nvSpPr>
          <p:spPr bwMode="auto">
            <a:xfrm>
              <a:off x="5049042" y="3335745"/>
              <a:ext cx="21684" cy="21684"/>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a:ln>
                  <a:noFill/>
                </a:ln>
                <a:solidFill>
                  <a:srgbClr val="FFFFFF"/>
                </a:solidFill>
                <a:effectLst/>
                <a:uLnTx/>
                <a:uFillTx/>
                <a:latin typeface="Segoe UI"/>
                <a:ea typeface="+mn-ea"/>
                <a:cs typeface="+mn-cs"/>
              </a:endParaRPr>
            </a:p>
          </p:txBody>
        </p:sp>
        <p:sp>
          <p:nvSpPr>
            <p:cNvPr id="151" name="Freeform 130"/>
            <p:cNvSpPr>
              <a:spLocks/>
            </p:cNvSpPr>
            <p:nvPr/>
          </p:nvSpPr>
          <p:spPr bwMode="auto">
            <a:xfrm>
              <a:off x="4973147" y="3053851"/>
              <a:ext cx="395736" cy="601735"/>
            </a:xfrm>
            <a:custGeom>
              <a:avLst/>
              <a:gdLst>
                <a:gd name="T0" fmla="*/ 143 w 155"/>
                <a:gd name="T1" fmla="*/ 41 h 235"/>
                <a:gd name="T2" fmla="*/ 114 w 155"/>
                <a:gd name="T3" fmla="*/ 37 h 235"/>
                <a:gd name="T4" fmla="*/ 106 w 155"/>
                <a:gd name="T5" fmla="*/ 25 h 235"/>
                <a:gd name="T6" fmla="*/ 87 w 155"/>
                <a:gd name="T7" fmla="*/ 20 h 235"/>
                <a:gd name="T8" fmla="*/ 65 w 155"/>
                <a:gd name="T9" fmla="*/ 14 h 235"/>
                <a:gd name="T10" fmla="*/ 2 w 155"/>
                <a:gd name="T11" fmla="*/ 54 h 235"/>
                <a:gd name="T12" fmla="*/ 2 w 155"/>
                <a:gd name="T13" fmla="*/ 54 h 235"/>
                <a:gd name="T14" fmla="*/ 2 w 155"/>
                <a:gd name="T15" fmla="*/ 54 h 235"/>
                <a:gd name="T16" fmla="*/ 49 w 155"/>
                <a:gd name="T17" fmla="*/ 83 h 235"/>
                <a:gd name="T18" fmla="*/ 71 w 155"/>
                <a:gd name="T19" fmla="*/ 85 h 235"/>
                <a:gd name="T20" fmla="*/ 71 w 155"/>
                <a:gd name="T21" fmla="*/ 85 h 235"/>
                <a:gd name="T22" fmla="*/ 23 w 155"/>
                <a:gd name="T23" fmla="*/ 167 h 235"/>
                <a:gd name="T24" fmla="*/ 1 w 155"/>
                <a:gd name="T25" fmla="*/ 146 h 235"/>
                <a:gd name="T26" fmla="*/ 1 w 155"/>
                <a:gd name="T27" fmla="*/ 214 h 235"/>
                <a:gd name="T28" fmla="*/ 82 w 155"/>
                <a:gd name="T29" fmla="*/ 144 h 235"/>
                <a:gd name="T30" fmla="*/ 84 w 155"/>
                <a:gd name="T31" fmla="*/ 109 h 235"/>
                <a:gd name="T32" fmla="*/ 112 w 155"/>
                <a:gd name="T33" fmla="*/ 160 h 235"/>
                <a:gd name="T34" fmla="*/ 113 w 155"/>
                <a:gd name="T35" fmla="*/ 160 h 235"/>
                <a:gd name="T36" fmla="*/ 127 w 155"/>
                <a:gd name="T37" fmla="*/ 122 h 235"/>
                <a:gd name="T38" fmla="*/ 146 w 155"/>
                <a:gd name="T39" fmla="*/ 88 h 235"/>
                <a:gd name="T40" fmla="*/ 143 w 155"/>
                <a:gd name="T41" fmla="*/ 41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5" h="235">
                  <a:moveTo>
                    <a:pt x="143" y="41"/>
                  </a:moveTo>
                  <a:cubicBezTo>
                    <a:pt x="135" y="35"/>
                    <a:pt x="124" y="34"/>
                    <a:pt x="114" y="37"/>
                  </a:cubicBezTo>
                  <a:cubicBezTo>
                    <a:pt x="112" y="31"/>
                    <a:pt x="110" y="27"/>
                    <a:pt x="106" y="25"/>
                  </a:cubicBezTo>
                  <a:cubicBezTo>
                    <a:pt x="100" y="21"/>
                    <a:pt x="94" y="20"/>
                    <a:pt x="87" y="20"/>
                  </a:cubicBezTo>
                  <a:cubicBezTo>
                    <a:pt x="78" y="20"/>
                    <a:pt x="73" y="19"/>
                    <a:pt x="65" y="14"/>
                  </a:cubicBezTo>
                  <a:cubicBezTo>
                    <a:pt x="40" y="0"/>
                    <a:pt x="0" y="23"/>
                    <a:pt x="2" y="54"/>
                  </a:cubicBezTo>
                  <a:cubicBezTo>
                    <a:pt x="2" y="54"/>
                    <a:pt x="2" y="54"/>
                    <a:pt x="2" y="54"/>
                  </a:cubicBezTo>
                  <a:cubicBezTo>
                    <a:pt x="2" y="54"/>
                    <a:pt x="2" y="54"/>
                    <a:pt x="2" y="54"/>
                  </a:cubicBezTo>
                  <a:cubicBezTo>
                    <a:pt x="6" y="71"/>
                    <a:pt x="33" y="82"/>
                    <a:pt x="49" y="83"/>
                  </a:cubicBezTo>
                  <a:cubicBezTo>
                    <a:pt x="58" y="83"/>
                    <a:pt x="65" y="82"/>
                    <a:pt x="71" y="85"/>
                  </a:cubicBezTo>
                  <a:cubicBezTo>
                    <a:pt x="71" y="85"/>
                    <a:pt x="71" y="85"/>
                    <a:pt x="71" y="85"/>
                  </a:cubicBezTo>
                  <a:cubicBezTo>
                    <a:pt x="71" y="85"/>
                    <a:pt x="69" y="167"/>
                    <a:pt x="23" y="167"/>
                  </a:cubicBezTo>
                  <a:cubicBezTo>
                    <a:pt x="23" y="167"/>
                    <a:pt x="20" y="146"/>
                    <a:pt x="1" y="146"/>
                  </a:cubicBezTo>
                  <a:cubicBezTo>
                    <a:pt x="1" y="214"/>
                    <a:pt x="1" y="214"/>
                    <a:pt x="1" y="214"/>
                  </a:cubicBezTo>
                  <a:cubicBezTo>
                    <a:pt x="1" y="214"/>
                    <a:pt x="82" y="235"/>
                    <a:pt x="82" y="144"/>
                  </a:cubicBezTo>
                  <a:cubicBezTo>
                    <a:pt x="84" y="109"/>
                    <a:pt x="84" y="109"/>
                    <a:pt x="84" y="109"/>
                  </a:cubicBezTo>
                  <a:cubicBezTo>
                    <a:pt x="86" y="125"/>
                    <a:pt x="93" y="148"/>
                    <a:pt x="112" y="160"/>
                  </a:cubicBezTo>
                  <a:cubicBezTo>
                    <a:pt x="112" y="160"/>
                    <a:pt x="113" y="160"/>
                    <a:pt x="113" y="160"/>
                  </a:cubicBezTo>
                  <a:cubicBezTo>
                    <a:pt x="129" y="151"/>
                    <a:pt x="124" y="137"/>
                    <a:pt x="127" y="122"/>
                  </a:cubicBezTo>
                  <a:cubicBezTo>
                    <a:pt x="128" y="111"/>
                    <a:pt x="141" y="98"/>
                    <a:pt x="146" y="88"/>
                  </a:cubicBezTo>
                  <a:cubicBezTo>
                    <a:pt x="153" y="76"/>
                    <a:pt x="155" y="51"/>
                    <a:pt x="143" y="41"/>
                  </a:cubicBezTo>
                </a:path>
              </a:pathLst>
            </a:custGeom>
            <a:solidFill>
              <a:srgbClr val="2C27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a:ln>
                  <a:noFill/>
                </a:ln>
                <a:solidFill>
                  <a:srgbClr val="FFFFFF"/>
                </a:solidFill>
                <a:effectLst/>
                <a:uLnTx/>
                <a:uFillTx/>
                <a:latin typeface="Segoe UI"/>
                <a:ea typeface="+mn-ea"/>
                <a:cs typeface="+mn-cs"/>
              </a:endParaRPr>
            </a:p>
          </p:txBody>
        </p:sp>
        <p:sp>
          <p:nvSpPr>
            <p:cNvPr id="152" name="Freeform 131"/>
            <p:cNvSpPr>
              <a:spLocks/>
            </p:cNvSpPr>
            <p:nvPr/>
          </p:nvSpPr>
          <p:spPr bwMode="auto">
            <a:xfrm>
              <a:off x="5189989" y="3666428"/>
              <a:ext cx="775208" cy="601735"/>
            </a:xfrm>
            <a:custGeom>
              <a:avLst/>
              <a:gdLst>
                <a:gd name="T0" fmla="*/ 0 w 303"/>
                <a:gd name="T1" fmla="*/ 200 h 236"/>
                <a:gd name="T2" fmla="*/ 82 w 303"/>
                <a:gd name="T3" fmla="*/ 132 h 236"/>
                <a:gd name="T4" fmla="*/ 105 w 303"/>
                <a:gd name="T5" fmla="*/ 0 h 236"/>
                <a:gd name="T6" fmla="*/ 105 w 303"/>
                <a:gd name="T7" fmla="*/ 236 h 236"/>
                <a:gd name="T8" fmla="*/ 65 w 303"/>
                <a:gd name="T9" fmla="*/ 236 h 236"/>
                <a:gd name="T10" fmla="*/ 0 w 303"/>
                <a:gd name="T11" fmla="*/ 200 h 236"/>
              </a:gdLst>
              <a:ahLst/>
              <a:cxnLst>
                <a:cxn ang="0">
                  <a:pos x="T0" y="T1"/>
                </a:cxn>
                <a:cxn ang="0">
                  <a:pos x="T2" y="T3"/>
                </a:cxn>
                <a:cxn ang="0">
                  <a:pos x="T4" y="T5"/>
                </a:cxn>
                <a:cxn ang="0">
                  <a:pos x="T6" y="T7"/>
                </a:cxn>
                <a:cxn ang="0">
                  <a:pos x="T8" y="T9"/>
                </a:cxn>
                <a:cxn ang="0">
                  <a:pos x="T10" y="T11"/>
                </a:cxn>
              </a:cxnLst>
              <a:rect l="0" t="0" r="r" b="b"/>
              <a:pathLst>
                <a:path w="303" h="236">
                  <a:moveTo>
                    <a:pt x="0" y="200"/>
                  </a:moveTo>
                  <a:cubicBezTo>
                    <a:pt x="82" y="132"/>
                    <a:pt x="82" y="132"/>
                    <a:pt x="82" y="132"/>
                  </a:cubicBezTo>
                  <a:cubicBezTo>
                    <a:pt x="105" y="0"/>
                    <a:pt x="105" y="0"/>
                    <a:pt x="105" y="0"/>
                  </a:cubicBezTo>
                  <a:cubicBezTo>
                    <a:pt x="105" y="0"/>
                    <a:pt x="303" y="214"/>
                    <a:pt x="105" y="236"/>
                  </a:cubicBezTo>
                  <a:cubicBezTo>
                    <a:pt x="65" y="236"/>
                    <a:pt x="65" y="236"/>
                    <a:pt x="65" y="236"/>
                  </a:cubicBezTo>
                  <a:lnTo>
                    <a:pt x="0" y="20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a:ln>
                  <a:noFill/>
                </a:ln>
                <a:solidFill>
                  <a:srgbClr val="FFFFFF"/>
                </a:solidFill>
                <a:effectLst/>
                <a:uLnTx/>
                <a:uFillTx/>
                <a:latin typeface="Segoe UI"/>
                <a:ea typeface="+mn-ea"/>
                <a:cs typeface="+mn-cs"/>
              </a:endParaRPr>
            </a:p>
          </p:txBody>
        </p:sp>
        <p:sp>
          <p:nvSpPr>
            <p:cNvPr id="153" name="Freeform 132"/>
            <p:cNvSpPr>
              <a:spLocks/>
            </p:cNvSpPr>
            <p:nvPr/>
          </p:nvSpPr>
          <p:spPr bwMode="auto">
            <a:xfrm>
              <a:off x="4398518" y="3666428"/>
              <a:ext cx="563788" cy="607156"/>
            </a:xfrm>
            <a:custGeom>
              <a:avLst/>
              <a:gdLst>
                <a:gd name="T0" fmla="*/ 4 w 220"/>
                <a:gd name="T1" fmla="*/ 222 h 238"/>
                <a:gd name="T2" fmla="*/ 8 w 220"/>
                <a:gd name="T3" fmla="*/ 191 h 238"/>
                <a:gd name="T4" fmla="*/ 173 w 220"/>
                <a:gd name="T5" fmla="*/ 0 h 238"/>
                <a:gd name="T6" fmla="*/ 192 w 220"/>
                <a:gd name="T7" fmla="*/ 7 h 238"/>
                <a:gd name="T8" fmla="*/ 220 w 220"/>
                <a:gd name="T9" fmla="*/ 31 h 238"/>
                <a:gd name="T10" fmla="*/ 91 w 220"/>
                <a:gd name="T11" fmla="*/ 181 h 238"/>
                <a:gd name="T12" fmla="*/ 155 w 220"/>
                <a:gd name="T13" fmla="*/ 181 h 238"/>
                <a:gd name="T14" fmla="*/ 156 w 220"/>
                <a:gd name="T15" fmla="*/ 237 h 238"/>
                <a:gd name="T16" fmla="*/ 30 w 220"/>
                <a:gd name="T17" fmla="*/ 238 h 238"/>
                <a:gd name="T18" fmla="*/ 30 w 220"/>
                <a:gd name="T19" fmla="*/ 238 h 238"/>
                <a:gd name="T20" fmla="*/ 4 w 220"/>
                <a:gd name="T21" fmla="*/ 222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0" h="238">
                  <a:moveTo>
                    <a:pt x="4" y="222"/>
                  </a:moveTo>
                  <a:cubicBezTo>
                    <a:pt x="0" y="212"/>
                    <a:pt x="1" y="200"/>
                    <a:pt x="8" y="191"/>
                  </a:cubicBezTo>
                  <a:cubicBezTo>
                    <a:pt x="173" y="0"/>
                    <a:pt x="173" y="0"/>
                    <a:pt x="173" y="0"/>
                  </a:cubicBezTo>
                  <a:cubicBezTo>
                    <a:pt x="192" y="7"/>
                    <a:pt x="192" y="7"/>
                    <a:pt x="192" y="7"/>
                  </a:cubicBezTo>
                  <a:cubicBezTo>
                    <a:pt x="220" y="31"/>
                    <a:pt x="220" y="31"/>
                    <a:pt x="220" y="31"/>
                  </a:cubicBezTo>
                  <a:cubicBezTo>
                    <a:pt x="91" y="181"/>
                    <a:pt x="91" y="181"/>
                    <a:pt x="91" y="181"/>
                  </a:cubicBezTo>
                  <a:cubicBezTo>
                    <a:pt x="155" y="181"/>
                    <a:pt x="155" y="181"/>
                    <a:pt x="155" y="181"/>
                  </a:cubicBezTo>
                  <a:cubicBezTo>
                    <a:pt x="156" y="237"/>
                    <a:pt x="156" y="237"/>
                    <a:pt x="156" y="237"/>
                  </a:cubicBezTo>
                  <a:cubicBezTo>
                    <a:pt x="30" y="238"/>
                    <a:pt x="30" y="238"/>
                    <a:pt x="30" y="238"/>
                  </a:cubicBezTo>
                  <a:cubicBezTo>
                    <a:pt x="30" y="238"/>
                    <a:pt x="30" y="238"/>
                    <a:pt x="30" y="238"/>
                  </a:cubicBezTo>
                  <a:cubicBezTo>
                    <a:pt x="19" y="238"/>
                    <a:pt x="9" y="231"/>
                    <a:pt x="4" y="222"/>
                  </a:cubicBez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a:ln>
                  <a:noFill/>
                </a:ln>
                <a:solidFill>
                  <a:srgbClr val="FFFFFF"/>
                </a:solidFill>
                <a:effectLst/>
                <a:uLnTx/>
                <a:uFillTx/>
                <a:latin typeface="Segoe UI"/>
                <a:ea typeface="+mn-ea"/>
                <a:cs typeface="+mn-cs"/>
              </a:endParaRPr>
            </a:p>
          </p:txBody>
        </p:sp>
        <p:sp>
          <p:nvSpPr>
            <p:cNvPr id="154" name="Freeform 133"/>
            <p:cNvSpPr>
              <a:spLocks/>
            </p:cNvSpPr>
            <p:nvPr/>
          </p:nvSpPr>
          <p:spPr bwMode="auto">
            <a:xfrm>
              <a:off x="4788832" y="4127217"/>
              <a:ext cx="146368" cy="146368"/>
            </a:xfrm>
            <a:custGeom>
              <a:avLst/>
              <a:gdLst>
                <a:gd name="T0" fmla="*/ 30 w 58"/>
                <a:gd name="T1" fmla="*/ 0 h 57"/>
                <a:gd name="T2" fmla="*/ 58 w 58"/>
                <a:gd name="T3" fmla="*/ 28 h 57"/>
                <a:gd name="T4" fmla="*/ 30 w 58"/>
                <a:gd name="T5" fmla="*/ 57 h 57"/>
                <a:gd name="T6" fmla="*/ 0 w 58"/>
                <a:gd name="T7" fmla="*/ 57 h 57"/>
                <a:gd name="T8" fmla="*/ 0 w 58"/>
                <a:gd name="T9" fmla="*/ 1 h 57"/>
                <a:gd name="T10" fmla="*/ 30 w 58"/>
                <a:gd name="T11" fmla="*/ 0 h 57"/>
              </a:gdLst>
              <a:ahLst/>
              <a:cxnLst>
                <a:cxn ang="0">
                  <a:pos x="T0" y="T1"/>
                </a:cxn>
                <a:cxn ang="0">
                  <a:pos x="T2" y="T3"/>
                </a:cxn>
                <a:cxn ang="0">
                  <a:pos x="T4" y="T5"/>
                </a:cxn>
                <a:cxn ang="0">
                  <a:pos x="T6" y="T7"/>
                </a:cxn>
                <a:cxn ang="0">
                  <a:pos x="T8" y="T9"/>
                </a:cxn>
                <a:cxn ang="0">
                  <a:pos x="T10" y="T11"/>
                </a:cxn>
              </a:cxnLst>
              <a:rect l="0" t="0" r="r" b="b"/>
              <a:pathLst>
                <a:path w="58" h="57">
                  <a:moveTo>
                    <a:pt x="30" y="0"/>
                  </a:moveTo>
                  <a:cubicBezTo>
                    <a:pt x="45" y="0"/>
                    <a:pt x="58" y="13"/>
                    <a:pt x="58" y="28"/>
                  </a:cubicBezTo>
                  <a:cubicBezTo>
                    <a:pt x="58" y="44"/>
                    <a:pt x="45" y="57"/>
                    <a:pt x="30" y="57"/>
                  </a:cubicBezTo>
                  <a:cubicBezTo>
                    <a:pt x="30" y="57"/>
                    <a:pt x="0" y="57"/>
                    <a:pt x="0" y="57"/>
                  </a:cubicBezTo>
                  <a:cubicBezTo>
                    <a:pt x="0" y="1"/>
                    <a:pt x="0" y="1"/>
                    <a:pt x="0" y="1"/>
                  </a:cubicBezTo>
                  <a:cubicBezTo>
                    <a:pt x="0" y="1"/>
                    <a:pt x="29" y="0"/>
                    <a:pt x="30" y="0"/>
                  </a:cubicBezTo>
                  <a:close/>
                </a:path>
              </a:pathLst>
            </a:custGeom>
            <a:solidFill>
              <a:srgbClr val="FFFC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a:ln>
                  <a:noFill/>
                </a:ln>
                <a:solidFill>
                  <a:srgbClr val="FFFFFF"/>
                </a:solidFill>
                <a:effectLst/>
                <a:uLnTx/>
                <a:uFillTx/>
                <a:latin typeface="Segoe UI"/>
                <a:ea typeface="+mn-ea"/>
                <a:cs typeface="+mn-cs"/>
              </a:endParaRPr>
            </a:p>
          </p:txBody>
        </p:sp>
        <p:sp>
          <p:nvSpPr>
            <p:cNvPr id="155" name="Freeform 134"/>
            <p:cNvSpPr>
              <a:spLocks/>
            </p:cNvSpPr>
            <p:nvPr/>
          </p:nvSpPr>
          <p:spPr bwMode="auto">
            <a:xfrm>
              <a:off x="4843042" y="3769428"/>
              <a:ext cx="482472" cy="504156"/>
            </a:xfrm>
            <a:custGeom>
              <a:avLst/>
              <a:gdLst>
                <a:gd name="T0" fmla="*/ 0 w 89"/>
                <a:gd name="T1" fmla="*/ 64 h 93"/>
                <a:gd name="T2" fmla="*/ 54 w 89"/>
                <a:gd name="T3" fmla="*/ 93 h 93"/>
                <a:gd name="T4" fmla="*/ 89 w 89"/>
                <a:gd name="T5" fmla="*/ 29 h 93"/>
                <a:gd name="T6" fmla="*/ 36 w 89"/>
                <a:gd name="T7" fmla="*/ 0 h 93"/>
                <a:gd name="T8" fmla="*/ 0 w 89"/>
                <a:gd name="T9" fmla="*/ 64 h 93"/>
              </a:gdLst>
              <a:ahLst/>
              <a:cxnLst>
                <a:cxn ang="0">
                  <a:pos x="T0" y="T1"/>
                </a:cxn>
                <a:cxn ang="0">
                  <a:pos x="T2" y="T3"/>
                </a:cxn>
                <a:cxn ang="0">
                  <a:pos x="T4" y="T5"/>
                </a:cxn>
                <a:cxn ang="0">
                  <a:pos x="T6" y="T7"/>
                </a:cxn>
                <a:cxn ang="0">
                  <a:pos x="T8" y="T9"/>
                </a:cxn>
              </a:cxnLst>
              <a:rect l="0" t="0" r="r" b="b"/>
              <a:pathLst>
                <a:path w="89" h="93">
                  <a:moveTo>
                    <a:pt x="0" y="64"/>
                  </a:moveTo>
                  <a:lnTo>
                    <a:pt x="54" y="93"/>
                  </a:lnTo>
                  <a:lnTo>
                    <a:pt x="89" y="29"/>
                  </a:lnTo>
                  <a:lnTo>
                    <a:pt x="36" y="0"/>
                  </a:lnTo>
                  <a:lnTo>
                    <a:pt x="0" y="6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a:ln>
                  <a:noFill/>
                </a:ln>
                <a:solidFill>
                  <a:srgbClr val="FFFFFF"/>
                </a:solidFill>
                <a:effectLst/>
                <a:uLnTx/>
                <a:uFillTx/>
                <a:latin typeface="Segoe UI"/>
                <a:ea typeface="+mn-ea"/>
                <a:cs typeface="+mn-cs"/>
              </a:endParaRPr>
            </a:p>
          </p:txBody>
        </p:sp>
        <p:sp>
          <p:nvSpPr>
            <p:cNvPr id="156" name="Freeform 135"/>
            <p:cNvSpPr>
              <a:spLocks/>
            </p:cNvSpPr>
            <p:nvPr/>
          </p:nvSpPr>
          <p:spPr bwMode="auto">
            <a:xfrm>
              <a:off x="5070726" y="3997112"/>
              <a:ext cx="184315" cy="184315"/>
            </a:xfrm>
            <a:custGeom>
              <a:avLst/>
              <a:gdLst>
                <a:gd name="T0" fmla="*/ 19 w 73"/>
                <a:gd name="T1" fmla="*/ 57 h 72"/>
                <a:gd name="T2" fmla="*/ 7 w 73"/>
                <a:gd name="T3" fmla="*/ 19 h 72"/>
                <a:gd name="T4" fmla="*/ 46 w 73"/>
                <a:gd name="T5" fmla="*/ 8 h 72"/>
                <a:gd name="T6" fmla="*/ 73 w 73"/>
                <a:gd name="T7" fmla="*/ 22 h 72"/>
                <a:gd name="T8" fmla="*/ 45 w 73"/>
                <a:gd name="T9" fmla="*/ 72 h 72"/>
                <a:gd name="T10" fmla="*/ 19 w 73"/>
                <a:gd name="T11" fmla="*/ 57 h 72"/>
              </a:gdLst>
              <a:ahLst/>
              <a:cxnLst>
                <a:cxn ang="0">
                  <a:pos x="T0" y="T1"/>
                </a:cxn>
                <a:cxn ang="0">
                  <a:pos x="T2" y="T3"/>
                </a:cxn>
                <a:cxn ang="0">
                  <a:pos x="T4" y="T5"/>
                </a:cxn>
                <a:cxn ang="0">
                  <a:pos x="T6" y="T7"/>
                </a:cxn>
                <a:cxn ang="0">
                  <a:pos x="T8" y="T9"/>
                </a:cxn>
                <a:cxn ang="0">
                  <a:pos x="T10" y="T11"/>
                </a:cxn>
              </a:cxnLst>
              <a:rect l="0" t="0" r="r" b="b"/>
              <a:pathLst>
                <a:path w="73" h="72">
                  <a:moveTo>
                    <a:pt x="19" y="57"/>
                  </a:moveTo>
                  <a:cubicBezTo>
                    <a:pt x="5" y="50"/>
                    <a:pt x="0" y="33"/>
                    <a:pt x="7" y="19"/>
                  </a:cubicBezTo>
                  <a:cubicBezTo>
                    <a:pt x="15" y="5"/>
                    <a:pt x="32" y="0"/>
                    <a:pt x="46" y="8"/>
                  </a:cubicBezTo>
                  <a:cubicBezTo>
                    <a:pt x="73" y="22"/>
                    <a:pt x="73" y="22"/>
                    <a:pt x="73" y="22"/>
                  </a:cubicBezTo>
                  <a:cubicBezTo>
                    <a:pt x="45" y="72"/>
                    <a:pt x="45" y="72"/>
                    <a:pt x="45" y="72"/>
                  </a:cubicBezTo>
                  <a:lnTo>
                    <a:pt x="19" y="57"/>
                  </a:lnTo>
                  <a:close/>
                </a:path>
              </a:pathLst>
            </a:custGeom>
            <a:solidFill>
              <a:srgbClr val="FFFC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a:ln>
                  <a:noFill/>
                </a:ln>
                <a:solidFill>
                  <a:srgbClr val="FFFFFF"/>
                </a:solidFill>
                <a:effectLst/>
                <a:uLnTx/>
                <a:uFillTx/>
                <a:latin typeface="Segoe UI"/>
                <a:ea typeface="+mn-ea"/>
                <a:cs typeface="+mn-cs"/>
              </a:endParaRPr>
            </a:p>
          </p:txBody>
        </p:sp>
        <p:sp>
          <p:nvSpPr>
            <p:cNvPr id="157" name="Freeform 136"/>
            <p:cNvSpPr>
              <a:spLocks/>
            </p:cNvSpPr>
            <p:nvPr/>
          </p:nvSpPr>
          <p:spPr bwMode="auto">
            <a:xfrm>
              <a:off x="5184568" y="3292377"/>
              <a:ext cx="65052" cy="130105"/>
            </a:xfrm>
            <a:custGeom>
              <a:avLst/>
              <a:gdLst>
                <a:gd name="T0" fmla="*/ 0 w 26"/>
                <a:gd name="T1" fmla="*/ 0 h 51"/>
                <a:gd name="T2" fmla="*/ 26 w 26"/>
                <a:gd name="T3" fmla="*/ 26 h 51"/>
                <a:gd name="T4" fmla="*/ 0 w 26"/>
                <a:gd name="T5" fmla="*/ 51 h 51"/>
                <a:gd name="T6" fmla="*/ 0 w 26"/>
                <a:gd name="T7" fmla="*/ 0 h 51"/>
              </a:gdLst>
              <a:ahLst/>
              <a:cxnLst>
                <a:cxn ang="0">
                  <a:pos x="T0" y="T1"/>
                </a:cxn>
                <a:cxn ang="0">
                  <a:pos x="T2" y="T3"/>
                </a:cxn>
                <a:cxn ang="0">
                  <a:pos x="T4" y="T5"/>
                </a:cxn>
                <a:cxn ang="0">
                  <a:pos x="T6" y="T7"/>
                </a:cxn>
              </a:cxnLst>
              <a:rect l="0" t="0" r="r" b="b"/>
              <a:pathLst>
                <a:path w="26" h="51">
                  <a:moveTo>
                    <a:pt x="0" y="0"/>
                  </a:moveTo>
                  <a:cubicBezTo>
                    <a:pt x="14" y="0"/>
                    <a:pt x="26" y="11"/>
                    <a:pt x="26" y="26"/>
                  </a:cubicBezTo>
                  <a:cubicBezTo>
                    <a:pt x="26" y="40"/>
                    <a:pt x="14" y="51"/>
                    <a:pt x="0" y="51"/>
                  </a:cubicBezTo>
                  <a:cubicBezTo>
                    <a:pt x="0" y="0"/>
                    <a:pt x="0" y="0"/>
                    <a:pt x="0" y="0"/>
                  </a:cubicBezTo>
                </a:path>
              </a:pathLst>
            </a:custGeom>
            <a:solidFill>
              <a:srgbClr val="FFFC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a:ln>
                  <a:noFill/>
                </a:ln>
                <a:solidFill>
                  <a:srgbClr val="FFFFFF"/>
                </a:solidFill>
                <a:effectLst/>
                <a:uLnTx/>
                <a:uFillTx/>
                <a:latin typeface="Segoe UI"/>
                <a:ea typeface="+mn-ea"/>
                <a:cs typeface="+mn-cs"/>
              </a:endParaRPr>
            </a:p>
          </p:txBody>
        </p:sp>
        <p:sp>
          <p:nvSpPr>
            <p:cNvPr id="158" name="Freeform 137"/>
            <p:cNvSpPr>
              <a:spLocks/>
            </p:cNvSpPr>
            <p:nvPr/>
          </p:nvSpPr>
          <p:spPr bwMode="auto">
            <a:xfrm>
              <a:off x="5184568" y="3324903"/>
              <a:ext cx="32526" cy="65052"/>
            </a:xfrm>
            <a:custGeom>
              <a:avLst/>
              <a:gdLst>
                <a:gd name="T0" fmla="*/ 0 w 13"/>
                <a:gd name="T1" fmla="*/ 0 h 26"/>
                <a:gd name="T2" fmla="*/ 0 w 13"/>
                <a:gd name="T3" fmla="*/ 26 h 26"/>
                <a:gd name="T4" fmla="*/ 13 w 13"/>
                <a:gd name="T5" fmla="*/ 13 h 26"/>
                <a:gd name="T6" fmla="*/ 0 w 13"/>
                <a:gd name="T7" fmla="*/ 0 h 26"/>
              </a:gdLst>
              <a:ahLst/>
              <a:cxnLst>
                <a:cxn ang="0">
                  <a:pos x="T0" y="T1"/>
                </a:cxn>
                <a:cxn ang="0">
                  <a:pos x="T2" y="T3"/>
                </a:cxn>
                <a:cxn ang="0">
                  <a:pos x="T4" y="T5"/>
                </a:cxn>
                <a:cxn ang="0">
                  <a:pos x="T6" y="T7"/>
                </a:cxn>
              </a:cxnLst>
              <a:rect l="0" t="0" r="r" b="b"/>
              <a:pathLst>
                <a:path w="13" h="26">
                  <a:moveTo>
                    <a:pt x="0" y="0"/>
                  </a:moveTo>
                  <a:cubicBezTo>
                    <a:pt x="0" y="26"/>
                    <a:pt x="0" y="26"/>
                    <a:pt x="0" y="26"/>
                  </a:cubicBezTo>
                  <a:cubicBezTo>
                    <a:pt x="7" y="26"/>
                    <a:pt x="13" y="20"/>
                    <a:pt x="13" y="13"/>
                  </a:cubicBezTo>
                  <a:cubicBezTo>
                    <a:pt x="13" y="5"/>
                    <a:pt x="7" y="0"/>
                    <a:pt x="0" y="0"/>
                  </a:cubicBezTo>
                </a:path>
              </a:pathLst>
            </a:custGeom>
            <a:solidFill>
              <a:srgbClr val="D9D6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a:ln>
                  <a:noFill/>
                </a:ln>
                <a:solidFill>
                  <a:srgbClr val="FFFFFF"/>
                </a:solidFill>
                <a:effectLst/>
                <a:uLnTx/>
                <a:uFillTx/>
                <a:latin typeface="Segoe UI"/>
                <a:ea typeface="+mn-ea"/>
                <a:cs typeface="+mn-cs"/>
              </a:endParaRPr>
            </a:p>
          </p:txBody>
        </p:sp>
        <p:sp>
          <p:nvSpPr>
            <p:cNvPr id="159" name="Rectangle 138"/>
            <p:cNvSpPr>
              <a:spLocks noChangeArrowheads="1"/>
            </p:cNvSpPr>
            <p:nvPr/>
          </p:nvSpPr>
          <p:spPr bwMode="auto">
            <a:xfrm>
              <a:off x="3368521" y="4354900"/>
              <a:ext cx="384894" cy="49873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a:ln>
                  <a:noFill/>
                </a:ln>
                <a:solidFill>
                  <a:srgbClr val="FFFFFF"/>
                </a:solidFill>
                <a:effectLst/>
                <a:uLnTx/>
                <a:uFillTx/>
                <a:latin typeface="Segoe UI"/>
                <a:ea typeface="+mn-ea"/>
                <a:cs typeface="+mn-cs"/>
              </a:endParaRPr>
            </a:p>
          </p:txBody>
        </p:sp>
        <p:sp>
          <p:nvSpPr>
            <p:cNvPr id="160" name="Rectangle 139"/>
            <p:cNvSpPr>
              <a:spLocks noChangeArrowheads="1"/>
            </p:cNvSpPr>
            <p:nvPr/>
          </p:nvSpPr>
          <p:spPr bwMode="auto">
            <a:xfrm>
              <a:off x="3368521" y="4354900"/>
              <a:ext cx="384894" cy="498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a:ln>
                  <a:noFill/>
                </a:ln>
                <a:solidFill>
                  <a:srgbClr val="FFFFFF"/>
                </a:solidFill>
                <a:effectLst/>
                <a:uLnTx/>
                <a:uFillTx/>
                <a:latin typeface="Segoe UI"/>
                <a:ea typeface="+mn-ea"/>
                <a:cs typeface="+mn-cs"/>
              </a:endParaRPr>
            </a:p>
          </p:txBody>
        </p:sp>
        <p:sp>
          <p:nvSpPr>
            <p:cNvPr id="161" name="Freeform 140"/>
            <p:cNvSpPr>
              <a:spLocks/>
            </p:cNvSpPr>
            <p:nvPr/>
          </p:nvSpPr>
          <p:spPr bwMode="auto">
            <a:xfrm>
              <a:off x="3368521" y="4354900"/>
              <a:ext cx="384894" cy="498735"/>
            </a:xfrm>
            <a:custGeom>
              <a:avLst/>
              <a:gdLst>
                <a:gd name="T0" fmla="*/ 71 w 71"/>
                <a:gd name="T1" fmla="*/ 0 h 92"/>
                <a:gd name="T2" fmla="*/ 39 w 71"/>
                <a:gd name="T3" fmla="*/ 0 h 92"/>
                <a:gd name="T4" fmla="*/ 0 w 71"/>
                <a:gd name="T5" fmla="*/ 0 h 92"/>
                <a:gd name="T6" fmla="*/ 0 w 71"/>
                <a:gd name="T7" fmla="*/ 8 h 92"/>
                <a:gd name="T8" fmla="*/ 62 w 71"/>
                <a:gd name="T9" fmla="*/ 8 h 92"/>
                <a:gd name="T10" fmla="*/ 62 w 71"/>
                <a:gd name="T11" fmla="*/ 92 h 92"/>
                <a:gd name="T12" fmla="*/ 71 w 71"/>
                <a:gd name="T13" fmla="*/ 92 h 92"/>
                <a:gd name="T14" fmla="*/ 71 w 71"/>
                <a:gd name="T15" fmla="*/ 0 h 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1" h="92">
                  <a:moveTo>
                    <a:pt x="71" y="0"/>
                  </a:moveTo>
                  <a:lnTo>
                    <a:pt x="39" y="0"/>
                  </a:lnTo>
                  <a:lnTo>
                    <a:pt x="0" y="0"/>
                  </a:lnTo>
                  <a:lnTo>
                    <a:pt x="0" y="8"/>
                  </a:lnTo>
                  <a:lnTo>
                    <a:pt x="62" y="8"/>
                  </a:lnTo>
                  <a:lnTo>
                    <a:pt x="62" y="92"/>
                  </a:lnTo>
                  <a:lnTo>
                    <a:pt x="71" y="92"/>
                  </a:lnTo>
                  <a:lnTo>
                    <a:pt x="71" y="0"/>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a:ln>
                  <a:noFill/>
                </a:ln>
                <a:solidFill>
                  <a:srgbClr val="FFFFFF"/>
                </a:solidFill>
                <a:effectLst/>
                <a:uLnTx/>
                <a:uFillTx/>
                <a:latin typeface="Segoe UI"/>
                <a:ea typeface="+mn-ea"/>
                <a:cs typeface="+mn-cs"/>
              </a:endParaRPr>
            </a:p>
          </p:txBody>
        </p:sp>
        <p:sp>
          <p:nvSpPr>
            <p:cNvPr id="162" name="Freeform 141"/>
            <p:cNvSpPr>
              <a:spLocks/>
            </p:cNvSpPr>
            <p:nvPr/>
          </p:nvSpPr>
          <p:spPr bwMode="auto">
            <a:xfrm>
              <a:off x="3368521" y="4354900"/>
              <a:ext cx="384894" cy="498735"/>
            </a:xfrm>
            <a:custGeom>
              <a:avLst/>
              <a:gdLst>
                <a:gd name="T0" fmla="*/ 71 w 71"/>
                <a:gd name="T1" fmla="*/ 0 h 92"/>
                <a:gd name="T2" fmla="*/ 39 w 71"/>
                <a:gd name="T3" fmla="*/ 0 h 92"/>
                <a:gd name="T4" fmla="*/ 0 w 71"/>
                <a:gd name="T5" fmla="*/ 0 h 92"/>
                <a:gd name="T6" fmla="*/ 0 w 71"/>
                <a:gd name="T7" fmla="*/ 8 h 92"/>
                <a:gd name="T8" fmla="*/ 62 w 71"/>
                <a:gd name="T9" fmla="*/ 8 h 92"/>
                <a:gd name="T10" fmla="*/ 62 w 71"/>
                <a:gd name="T11" fmla="*/ 92 h 92"/>
                <a:gd name="T12" fmla="*/ 71 w 71"/>
                <a:gd name="T13" fmla="*/ 92 h 92"/>
                <a:gd name="T14" fmla="*/ 71 w 71"/>
                <a:gd name="T15" fmla="*/ 0 h 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1" h="92">
                  <a:moveTo>
                    <a:pt x="71" y="0"/>
                  </a:moveTo>
                  <a:lnTo>
                    <a:pt x="39" y="0"/>
                  </a:lnTo>
                  <a:lnTo>
                    <a:pt x="0" y="0"/>
                  </a:lnTo>
                  <a:lnTo>
                    <a:pt x="0" y="8"/>
                  </a:lnTo>
                  <a:lnTo>
                    <a:pt x="62" y="8"/>
                  </a:lnTo>
                  <a:lnTo>
                    <a:pt x="62" y="92"/>
                  </a:lnTo>
                  <a:lnTo>
                    <a:pt x="71" y="92"/>
                  </a:lnTo>
                  <a:lnTo>
                    <a:pt x="7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a:ln>
                  <a:noFill/>
                </a:ln>
                <a:solidFill>
                  <a:srgbClr val="FFFFFF"/>
                </a:solidFill>
                <a:effectLst/>
                <a:uLnTx/>
                <a:uFillTx/>
                <a:latin typeface="Segoe UI"/>
                <a:ea typeface="+mn-ea"/>
                <a:cs typeface="+mn-cs"/>
              </a:endParaRPr>
            </a:p>
          </p:txBody>
        </p:sp>
        <p:sp>
          <p:nvSpPr>
            <p:cNvPr id="163" name="Rectangle 142"/>
            <p:cNvSpPr>
              <a:spLocks noChangeArrowheads="1"/>
            </p:cNvSpPr>
            <p:nvPr/>
          </p:nvSpPr>
          <p:spPr bwMode="auto">
            <a:xfrm>
              <a:off x="3319731" y="4398268"/>
              <a:ext cx="384894" cy="49873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a:ln>
                  <a:noFill/>
                </a:ln>
                <a:solidFill>
                  <a:srgbClr val="FFFFFF"/>
                </a:solidFill>
                <a:effectLst/>
                <a:uLnTx/>
                <a:uFillTx/>
                <a:latin typeface="Segoe UI"/>
                <a:ea typeface="+mn-ea"/>
                <a:cs typeface="+mn-cs"/>
              </a:endParaRPr>
            </a:p>
          </p:txBody>
        </p:sp>
        <p:sp>
          <p:nvSpPr>
            <p:cNvPr id="164" name="Rectangle 143"/>
            <p:cNvSpPr>
              <a:spLocks noChangeArrowheads="1"/>
            </p:cNvSpPr>
            <p:nvPr/>
          </p:nvSpPr>
          <p:spPr bwMode="auto">
            <a:xfrm>
              <a:off x="3319731" y="4398268"/>
              <a:ext cx="384894" cy="498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a:ln>
                  <a:noFill/>
                </a:ln>
                <a:solidFill>
                  <a:srgbClr val="FFFFFF"/>
                </a:solidFill>
                <a:effectLst/>
                <a:uLnTx/>
                <a:uFillTx/>
                <a:latin typeface="Segoe UI"/>
                <a:ea typeface="+mn-ea"/>
                <a:cs typeface="+mn-cs"/>
              </a:endParaRPr>
            </a:p>
          </p:txBody>
        </p:sp>
        <p:sp>
          <p:nvSpPr>
            <p:cNvPr id="165" name="Rectangle 144"/>
            <p:cNvSpPr>
              <a:spLocks noChangeArrowheads="1"/>
            </p:cNvSpPr>
            <p:nvPr/>
          </p:nvSpPr>
          <p:spPr bwMode="auto">
            <a:xfrm>
              <a:off x="3319731" y="4398268"/>
              <a:ext cx="384894" cy="49873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a:ln>
                  <a:noFill/>
                </a:ln>
                <a:solidFill>
                  <a:srgbClr val="FFFFFF"/>
                </a:solidFill>
                <a:effectLst/>
                <a:uLnTx/>
                <a:uFillTx/>
                <a:latin typeface="Segoe UI"/>
                <a:ea typeface="+mn-ea"/>
                <a:cs typeface="+mn-cs"/>
              </a:endParaRPr>
            </a:p>
          </p:txBody>
        </p:sp>
        <p:sp>
          <p:nvSpPr>
            <p:cNvPr id="166" name="Rectangle 145"/>
            <p:cNvSpPr>
              <a:spLocks noChangeArrowheads="1"/>
            </p:cNvSpPr>
            <p:nvPr/>
          </p:nvSpPr>
          <p:spPr bwMode="auto">
            <a:xfrm>
              <a:off x="3319731" y="4398268"/>
              <a:ext cx="384894" cy="498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a:ln>
                  <a:noFill/>
                </a:ln>
                <a:solidFill>
                  <a:srgbClr val="FFFFFF"/>
                </a:solidFill>
                <a:effectLst/>
                <a:uLnTx/>
                <a:uFillTx/>
                <a:latin typeface="Segoe UI"/>
                <a:ea typeface="+mn-ea"/>
                <a:cs typeface="+mn-cs"/>
              </a:endParaRPr>
            </a:p>
          </p:txBody>
        </p:sp>
        <p:sp>
          <p:nvSpPr>
            <p:cNvPr id="167" name="Rectangle 146"/>
            <p:cNvSpPr>
              <a:spLocks noChangeArrowheads="1"/>
            </p:cNvSpPr>
            <p:nvPr/>
          </p:nvSpPr>
          <p:spPr bwMode="auto">
            <a:xfrm>
              <a:off x="3319731" y="4398268"/>
              <a:ext cx="384894" cy="498735"/>
            </a:xfrm>
            <a:prstGeom prst="rect">
              <a:avLst/>
            </a:prstGeom>
            <a:solidFill>
              <a:srgbClr val="E5E5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a:ln>
                  <a:noFill/>
                </a:ln>
                <a:solidFill>
                  <a:srgbClr val="FFFFFF"/>
                </a:solidFill>
                <a:effectLst/>
                <a:uLnTx/>
                <a:uFillTx/>
                <a:latin typeface="Segoe UI"/>
                <a:ea typeface="+mn-ea"/>
                <a:cs typeface="+mn-cs"/>
              </a:endParaRPr>
            </a:p>
          </p:txBody>
        </p:sp>
        <p:sp>
          <p:nvSpPr>
            <p:cNvPr id="168" name="Rectangle 147"/>
            <p:cNvSpPr>
              <a:spLocks noChangeArrowheads="1"/>
            </p:cNvSpPr>
            <p:nvPr/>
          </p:nvSpPr>
          <p:spPr bwMode="auto">
            <a:xfrm>
              <a:off x="3319731" y="4398268"/>
              <a:ext cx="384894" cy="498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a:ln>
                  <a:noFill/>
                </a:ln>
                <a:solidFill>
                  <a:srgbClr val="FFFFFF"/>
                </a:solidFill>
                <a:effectLst/>
                <a:uLnTx/>
                <a:uFillTx/>
                <a:latin typeface="Segoe UI"/>
                <a:ea typeface="+mn-ea"/>
                <a:cs typeface="+mn-cs"/>
              </a:endParaRPr>
            </a:p>
          </p:txBody>
        </p:sp>
        <p:sp>
          <p:nvSpPr>
            <p:cNvPr id="169" name="Rectangle 148"/>
            <p:cNvSpPr>
              <a:spLocks noChangeArrowheads="1"/>
            </p:cNvSpPr>
            <p:nvPr/>
          </p:nvSpPr>
          <p:spPr bwMode="auto">
            <a:xfrm>
              <a:off x="3276363" y="4441637"/>
              <a:ext cx="384894" cy="49873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a:ln>
                  <a:noFill/>
                </a:ln>
                <a:solidFill>
                  <a:srgbClr val="FFFFFF"/>
                </a:solidFill>
                <a:effectLst/>
                <a:uLnTx/>
                <a:uFillTx/>
                <a:latin typeface="Segoe UI"/>
                <a:ea typeface="+mn-ea"/>
                <a:cs typeface="+mn-cs"/>
              </a:endParaRPr>
            </a:p>
          </p:txBody>
        </p:sp>
        <p:sp>
          <p:nvSpPr>
            <p:cNvPr id="170" name="Rectangle 149"/>
            <p:cNvSpPr>
              <a:spLocks noChangeArrowheads="1"/>
            </p:cNvSpPr>
            <p:nvPr/>
          </p:nvSpPr>
          <p:spPr bwMode="auto">
            <a:xfrm>
              <a:off x="3959414" y="4354900"/>
              <a:ext cx="384894" cy="49873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a:ln>
                  <a:noFill/>
                </a:ln>
                <a:solidFill>
                  <a:srgbClr val="FFFFFF"/>
                </a:solidFill>
                <a:effectLst/>
                <a:uLnTx/>
                <a:uFillTx/>
                <a:latin typeface="Segoe UI"/>
                <a:ea typeface="+mn-ea"/>
                <a:cs typeface="+mn-cs"/>
              </a:endParaRPr>
            </a:p>
          </p:txBody>
        </p:sp>
        <p:sp>
          <p:nvSpPr>
            <p:cNvPr id="171" name="Rectangle 150"/>
            <p:cNvSpPr>
              <a:spLocks noChangeArrowheads="1"/>
            </p:cNvSpPr>
            <p:nvPr/>
          </p:nvSpPr>
          <p:spPr bwMode="auto">
            <a:xfrm>
              <a:off x="3959414" y="4354900"/>
              <a:ext cx="384894" cy="498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a:ln>
                  <a:noFill/>
                </a:ln>
                <a:solidFill>
                  <a:srgbClr val="FFFFFF"/>
                </a:solidFill>
                <a:effectLst/>
                <a:uLnTx/>
                <a:uFillTx/>
                <a:latin typeface="Segoe UI"/>
                <a:ea typeface="+mn-ea"/>
                <a:cs typeface="+mn-cs"/>
              </a:endParaRPr>
            </a:p>
          </p:txBody>
        </p:sp>
        <p:sp>
          <p:nvSpPr>
            <p:cNvPr id="172" name="Freeform 151"/>
            <p:cNvSpPr>
              <a:spLocks/>
            </p:cNvSpPr>
            <p:nvPr/>
          </p:nvSpPr>
          <p:spPr bwMode="auto">
            <a:xfrm>
              <a:off x="3959414" y="4354900"/>
              <a:ext cx="384894" cy="498735"/>
            </a:xfrm>
            <a:custGeom>
              <a:avLst/>
              <a:gdLst>
                <a:gd name="T0" fmla="*/ 71 w 71"/>
                <a:gd name="T1" fmla="*/ 0 h 92"/>
                <a:gd name="T2" fmla="*/ 36 w 71"/>
                <a:gd name="T3" fmla="*/ 0 h 92"/>
                <a:gd name="T4" fmla="*/ 0 w 71"/>
                <a:gd name="T5" fmla="*/ 0 h 92"/>
                <a:gd name="T6" fmla="*/ 0 w 71"/>
                <a:gd name="T7" fmla="*/ 8 h 92"/>
                <a:gd name="T8" fmla="*/ 62 w 71"/>
                <a:gd name="T9" fmla="*/ 8 h 92"/>
                <a:gd name="T10" fmla="*/ 62 w 71"/>
                <a:gd name="T11" fmla="*/ 92 h 92"/>
                <a:gd name="T12" fmla="*/ 71 w 71"/>
                <a:gd name="T13" fmla="*/ 92 h 92"/>
                <a:gd name="T14" fmla="*/ 71 w 71"/>
                <a:gd name="T15" fmla="*/ 0 h 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1" h="92">
                  <a:moveTo>
                    <a:pt x="71" y="0"/>
                  </a:moveTo>
                  <a:lnTo>
                    <a:pt x="36" y="0"/>
                  </a:lnTo>
                  <a:lnTo>
                    <a:pt x="0" y="0"/>
                  </a:lnTo>
                  <a:lnTo>
                    <a:pt x="0" y="8"/>
                  </a:lnTo>
                  <a:lnTo>
                    <a:pt x="62" y="8"/>
                  </a:lnTo>
                  <a:lnTo>
                    <a:pt x="62" y="92"/>
                  </a:lnTo>
                  <a:lnTo>
                    <a:pt x="71" y="92"/>
                  </a:lnTo>
                  <a:lnTo>
                    <a:pt x="71" y="0"/>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a:ln>
                  <a:noFill/>
                </a:ln>
                <a:solidFill>
                  <a:srgbClr val="FFFFFF"/>
                </a:solidFill>
                <a:effectLst/>
                <a:uLnTx/>
                <a:uFillTx/>
                <a:latin typeface="Segoe UI"/>
                <a:ea typeface="+mn-ea"/>
                <a:cs typeface="+mn-cs"/>
              </a:endParaRPr>
            </a:p>
          </p:txBody>
        </p:sp>
        <p:sp>
          <p:nvSpPr>
            <p:cNvPr id="173" name="Freeform 152"/>
            <p:cNvSpPr>
              <a:spLocks/>
            </p:cNvSpPr>
            <p:nvPr/>
          </p:nvSpPr>
          <p:spPr bwMode="auto">
            <a:xfrm>
              <a:off x="3959414" y="4354900"/>
              <a:ext cx="384894" cy="498735"/>
            </a:xfrm>
            <a:custGeom>
              <a:avLst/>
              <a:gdLst>
                <a:gd name="T0" fmla="*/ 71 w 71"/>
                <a:gd name="T1" fmla="*/ 0 h 92"/>
                <a:gd name="T2" fmla="*/ 36 w 71"/>
                <a:gd name="T3" fmla="*/ 0 h 92"/>
                <a:gd name="T4" fmla="*/ 0 w 71"/>
                <a:gd name="T5" fmla="*/ 0 h 92"/>
                <a:gd name="T6" fmla="*/ 0 w 71"/>
                <a:gd name="T7" fmla="*/ 8 h 92"/>
                <a:gd name="T8" fmla="*/ 62 w 71"/>
                <a:gd name="T9" fmla="*/ 8 h 92"/>
                <a:gd name="T10" fmla="*/ 62 w 71"/>
                <a:gd name="T11" fmla="*/ 92 h 92"/>
                <a:gd name="T12" fmla="*/ 71 w 71"/>
                <a:gd name="T13" fmla="*/ 92 h 92"/>
                <a:gd name="T14" fmla="*/ 71 w 71"/>
                <a:gd name="T15" fmla="*/ 0 h 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1" h="92">
                  <a:moveTo>
                    <a:pt x="71" y="0"/>
                  </a:moveTo>
                  <a:lnTo>
                    <a:pt x="36" y="0"/>
                  </a:lnTo>
                  <a:lnTo>
                    <a:pt x="0" y="0"/>
                  </a:lnTo>
                  <a:lnTo>
                    <a:pt x="0" y="8"/>
                  </a:lnTo>
                  <a:lnTo>
                    <a:pt x="62" y="8"/>
                  </a:lnTo>
                  <a:lnTo>
                    <a:pt x="62" y="92"/>
                  </a:lnTo>
                  <a:lnTo>
                    <a:pt x="71" y="92"/>
                  </a:lnTo>
                  <a:lnTo>
                    <a:pt x="7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a:ln>
                  <a:noFill/>
                </a:ln>
                <a:solidFill>
                  <a:srgbClr val="FFFFFF"/>
                </a:solidFill>
                <a:effectLst/>
                <a:uLnTx/>
                <a:uFillTx/>
                <a:latin typeface="Segoe UI"/>
                <a:ea typeface="+mn-ea"/>
                <a:cs typeface="+mn-cs"/>
              </a:endParaRPr>
            </a:p>
          </p:txBody>
        </p:sp>
        <p:sp>
          <p:nvSpPr>
            <p:cNvPr id="174" name="Rectangle 153"/>
            <p:cNvSpPr>
              <a:spLocks noChangeArrowheads="1"/>
            </p:cNvSpPr>
            <p:nvPr/>
          </p:nvSpPr>
          <p:spPr bwMode="auto">
            <a:xfrm>
              <a:off x="3910624" y="4398268"/>
              <a:ext cx="384894" cy="49873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a:ln>
                  <a:noFill/>
                </a:ln>
                <a:solidFill>
                  <a:srgbClr val="FFFFFF"/>
                </a:solidFill>
                <a:effectLst/>
                <a:uLnTx/>
                <a:uFillTx/>
                <a:latin typeface="Segoe UI"/>
                <a:ea typeface="+mn-ea"/>
                <a:cs typeface="+mn-cs"/>
              </a:endParaRPr>
            </a:p>
          </p:txBody>
        </p:sp>
        <p:sp>
          <p:nvSpPr>
            <p:cNvPr id="175" name="Rectangle 154"/>
            <p:cNvSpPr>
              <a:spLocks noChangeArrowheads="1"/>
            </p:cNvSpPr>
            <p:nvPr/>
          </p:nvSpPr>
          <p:spPr bwMode="auto">
            <a:xfrm>
              <a:off x="3910624" y="4398268"/>
              <a:ext cx="384894" cy="498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a:ln>
                  <a:noFill/>
                </a:ln>
                <a:solidFill>
                  <a:srgbClr val="FFFFFF"/>
                </a:solidFill>
                <a:effectLst/>
                <a:uLnTx/>
                <a:uFillTx/>
                <a:latin typeface="Segoe UI"/>
                <a:ea typeface="+mn-ea"/>
                <a:cs typeface="+mn-cs"/>
              </a:endParaRPr>
            </a:p>
          </p:txBody>
        </p:sp>
        <p:sp>
          <p:nvSpPr>
            <p:cNvPr id="176" name="Rectangle 155"/>
            <p:cNvSpPr>
              <a:spLocks noChangeArrowheads="1"/>
            </p:cNvSpPr>
            <p:nvPr/>
          </p:nvSpPr>
          <p:spPr bwMode="auto">
            <a:xfrm>
              <a:off x="3910624" y="4398268"/>
              <a:ext cx="384894" cy="49873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a:ln>
                  <a:noFill/>
                </a:ln>
                <a:solidFill>
                  <a:srgbClr val="FFFFFF"/>
                </a:solidFill>
                <a:effectLst/>
                <a:uLnTx/>
                <a:uFillTx/>
                <a:latin typeface="Segoe UI"/>
                <a:ea typeface="+mn-ea"/>
                <a:cs typeface="+mn-cs"/>
              </a:endParaRPr>
            </a:p>
          </p:txBody>
        </p:sp>
        <p:sp>
          <p:nvSpPr>
            <p:cNvPr id="177" name="Rectangle 156"/>
            <p:cNvSpPr>
              <a:spLocks noChangeArrowheads="1"/>
            </p:cNvSpPr>
            <p:nvPr/>
          </p:nvSpPr>
          <p:spPr bwMode="auto">
            <a:xfrm>
              <a:off x="3910624" y="4398268"/>
              <a:ext cx="384894" cy="498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a:ln>
                  <a:noFill/>
                </a:ln>
                <a:solidFill>
                  <a:srgbClr val="FFFFFF"/>
                </a:solidFill>
                <a:effectLst/>
                <a:uLnTx/>
                <a:uFillTx/>
                <a:latin typeface="Segoe UI"/>
                <a:ea typeface="+mn-ea"/>
                <a:cs typeface="+mn-cs"/>
              </a:endParaRPr>
            </a:p>
          </p:txBody>
        </p:sp>
        <p:sp>
          <p:nvSpPr>
            <p:cNvPr id="178" name="Rectangle 157"/>
            <p:cNvSpPr>
              <a:spLocks noChangeArrowheads="1"/>
            </p:cNvSpPr>
            <p:nvPr/>
          </p:nvSpPr>
          <p:spPr bwMode="auto">
            <a:xfrm>
              <a:off x="3910624" y="4398268"/>
              <a:ext cx="384894" cy="498735"/>
            </a:xfrm>
            <a:prstGeom prst="rect">
              <a:avLst/>
            </a:prstGeom>
            <a:solidFill>
              <a:srgbClr val="E5E5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a:ln>
                  <a:noFill/>
                </a:ln>
                <a:solidFill>
                  <a:srgbClr val="FFFFFF"/>
                </a:solidFill>
                <a:effectLst/>
                <a:uLnTx/>
                <a:uFillTx/>
                <a:latin typeface="Segoe UI"/>
                <a:ea typeface="+mn-ea"/>
                <a:cs typeface="+mn-cs"/>
              </a:endParaRPr>
            </a:p>
          </p:txBody>
        </p:sp>
        <p:sp>
          <p:nvSpPr>
            <p:cNvPr id="179" name="Rectangle 158"/>
            <p:cNvSpPr>
              <a:spLocks noChangeArrowheads="1"/>
            </p:cNvSpPr>
            <p:nvPr/>
          </p:nvSpPr>
          <p:spPr bwMode="auto">
            <a:xfrm>
              <a:off x="3910624" y="4398268"/>
              <a:ext cx="384894" cy="498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a:ln>
                  <a:noFill/>
                </a:ln>
                <a:solidFill>
                  <a:srgbClr val="FFFFFF"/>
                </a:solidFill>
                <a:effectLst/>
                <a:uLnTx/>
                <a:uFillTx/>
                <a:latin typeface="Segoe UI"/>
                <a:ea typeface="+mn-ea"/>
                <a:cs typeface="+mn-cs"/>
              </a:endParaRPr>
            </a:p>
          </p:txBody>
        </p:sp>
        <p:sp>
          <p:nvSpPr>
            <p:cNvPr id="180" name="Rectangle 159"/>
            <p:cNvSpPr>
              <a:spLocks noChangeArrowheads="1"/>
            </p:cNvSpPr>
            <p:nvPr/>
          </p:nvSpPr>
          <p:spPr bwMode="auto">
            <a:xfrm>
              <a:off x="3867256" y="4441637"/>
              <a:ext cx="384894" cy="49873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a:ln>
                  <a:noFill/>
                </a:ln>
                <a:solidFill>
                  <a:srgbClr val="FFFFFF"/>
                </a:solidFill>
                <a:effectLst/>
                <a:uLnTx/>
                <a:uFillTx/>
                <a:latin typeface="Segoe UI"/>
                <a:ea typeface="+mn-ea"/>
                <a:cs typeface="+mn-cs"/>
              </a:endParaRPr>
            </a:p>
          </p:txBody>
        </p:sp>
        <p:sp>
          <p:nvSpPr>
            <p:cNvPr id="181" name="Freeform 160"/>
            <p:cNvSpPr>
              <a:spLocks/>
            </p:cNvSpPr>
            <p:nvPr/>
          </p:nvSpPr>
          <p:spPr bwMode="auto">
            <a:xfrm>
              <a:off x="3357679" y="4680162"/>
              <a:ext cx="92158" cy="97579"/>
            </a:xfrm>
            <a:custGeom>
              <a:avLst/>
              <a:gdLst>
                <a:gd name="T0" fmla="*/ 17 w 17"/>
                <a:gd name="T1" fmla="*/ 14 h 18"/>
                <a:gd name="T2" fmla="*/ 14 w 17"/>
                <a:gd name="T3" fmla="*/ 18 h 18"/>
                <a:gd name="T4" fmla="*/ 0 w 17"/>
                <a:gd name="T5" fmla="*/ 4 h 18"/>
                <a:gd name="T6" fmla="*/ 3 w 17"/>
                <a:gd name="T7" fmla="*/ 0 h 18"/>
                <a:gd name="T8" fmla="*/ 17 w 17"/>
                <a:gd name="T9" fmla="*/ 14 h 18"/>
              </a:gdLst>
              <a:ahLst/>
              <a:cxnLst>
                <a:cxn ang="0">
                  <a:pos x="T0" y="T1"/>
                </a:cxn>
                <a:cxn ang="0">
                  <a:pos x="T2" y="T3"/>
                </a:cxn>
                <a:cxn ang="0">
                  <a:pos x="T4" y="T5"/>
                </a:cxn>
                <a:cxn ang="0">
                  <a:pos x="T6" y="T7"/>
                </a:cxn>
                <a:cxn ang="0">
                  <a:pos x="T8" y="T9"/>
                </a:cxn>
              </a:cxnLst>
              <a:rect l="0" t="0" r="r" b="b"/>
              <a:pathLst>
                <a:path w="17" h="18">
                  <a:moveTo>
                    <a:pt x="17" y="14"/>
                  </a:moveTo>
                  <a:lnTo>
                    <a:pt x="14" y="18"/>
                  </a:lnTo>
                  <a:lnTo>
                    <a:pt x="0" y="4"/>
                  </a:lnTo>
                  <a:lnTo>
                    <a:pt x="3" y="0"/>
                  </a:lnTo>
                  <a:lnTo>
                    <a:pt x="17"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a:ln>
                  <a:noFill/>
                </a:ln>
                <a:solidFill>
                  <a:srgbClr val="FFFFFF"/>
                </a:solidFill>
                <a:effectLst/>
                <a:uLnTx/>
                <a:uFillTx/>
                <a:latin typeface="Segoe UI"/>
                <a:ea typeface="+mn-ea"/>
                <a:cs typeface="+mn-cs"/>
              </a:endParaRPr>
            </a:p>
          </p:txBody>
        </p:sp>
        <p:sp>
          <p:nvSpPr>
            <p:cNvPr id="182" name="Freeform 161"/>
            <p:cNvSpPr>
              <a:spLocks/>
            </p:cNvSpPr>
            <p:nvPr/>
          </p:nvSpPr>
          <p:spPr bwMode="auto">
            <a:xfrm>
              <a:off x="3411889" y="4604268"/>
              <a:ext cx="173473" cy="173473"/>
            </a:xfrm>
            <a:custGeom>
              <a:avLst/>
              <a:gdLst>
                <a:gd name="T0" fmla="*/ 29 w 32"/>
                <a:gd name="T1" fmla="*/ 0 h 32"/>
                <a:gd name="T2" fmla="*/ 0 w 32"/>
                <a:gd name="T3" fmla="*/ 28 h 32"/>
                <a:gd name="T4" fmla="*/ 4 w 32"/>
                <a:gd name="T5" fmla="*/ 32 h 32"/>
                <a:gd name="T6" fmla="*/ 32 w 32"/>
                <a:gd name="T7" fmla="*/ 4 h 32"/>
                <a:gd name="T8" fmla="*/ 29 w 32"/>
                <a:gd name="T9" fmla="*/ 0 h 32"/>
              </a:gdLst>
              <a:ahLst/>
              <a:cxnLst>
                <a:cxn ang="0">
                  <a:pos x="T0" y="T1"/>
                </a:cxn>
                <a:cxn ang="0">
                  <a:pos x="T2" y="T3"/>
                </a:cxn>
                <a:cxn ang="0">
                  <a:pos x="T4" y="T5"/>
                </a:cxn>
                <a:cxn ang="0">
                  <a:pos x="T6" y="T7"/>
                </a:cxn>
                <a:cxn ang="0">
                  <a:pos x="T8" y="T9"/>
                </a:cxn>
              </a:cxnLst>
              <a:rect l="0" t="0" r="r" b="b"/>
              <a:pathLst>
                <a:path w="32" h="32">
                  <a:moveTo>
                    <a:pt x="29" y="0"/>
                  </a:moveTo>
                  <a:lnTo>
                    <a:pt x="0" y="28"/>
                  </a:lnTo>
                  <a:lnTo>
                    <a:pt x="4" y="32"/>
                  </a:lnTo>
                  <a:lnTo>
                    <a:pt x="32" y="4"/>
                  </a:lnTo>
                  <a:lnTo>
                    <a:pt x="2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a:ln>
                  <a:noFill/>
                </a:ln>
                <a:solidFill>
                  <a:srgbClr val="FFFFFF"/>
                </a:solidFill>
                <a:effectLst/>
                <a:uLnTx/>
                <a:uFillTx/>
                <a:latin typeface="Segoe UI"/>
                <a:ea typeface="+mn-ea"/>
                <a:cs typeface="+mn-cs"/>
              </a:endParaRPr>
            </a:p>
          </p:txBody>
        </p:sp>
        <p:sp>
          <p:nvSpPr>
            <p:cNvPr id="183" name="Freeform 162"/>
            <p:cNvSpPr>
              <a:spLocks/>
            </p:cNvSpPr>
            <p:nvPr/>
          </p:nvSpPr>
          <p:spPr bwMode="auto">
            <a:xfrm>
              <a:off x="3357679" y="4680162"/>
              <a:ext cx="92158" cy="97579"/>
            </a:xfrm>
            <a:custGeom>
              <a:avLst/>
              <a:gdLst>
                <a:gd name="T0" fmla="*/ 17 w 17"/>
                <a:gd name="T1" fmla="*/ 14 h 18"/>
                <a:gd name="T2" fmla="*/ 14 w 17"/>
                <a:gd name="T3" fmla="*/ 18 h 18"/>
                <a:gd name="T4" fmla="*/ 0 w 17"/>
                <a:gd name="T5" fmla="*/ 4 h 18"/>
                <a:gd name="T6" fmla="*/ 3 w 17"/>
                <a:gd name="T7" fmla="*/ 0 h 18"/>
                <a:gd name="T8" fmla="*/ 17 w 17"/>
                <a:gd name="T9" fmla="*/ 14 h 18"/>
              </a:gdLst>
              <a:ahLst/>
              <a:cxnLst>
                <a:cxn ang="0">
                  <a:pos x="T0" y="T1"/>
                </a:cxn>
                <a:cxn ang="0">
                  <a:pos x="T2" y="T3"/>
                </a:cxn>
                <a:cxn ang="0">
                  <a:pos x="T4" y="T5"/>
                </a:cxn>
                <a:cxn ang="0">
                  <a:pos x="T6" y="T7"/>
                </a:cxn>
                <a:cxn ang="0">
                  <a:pos x="T8" y="T9"/>
                </a:cxn>
              </a:cxnLst>
              <a:rect l="0" t="0" r="r" b="b"/>
              <a:pathLst>
                <a:path w="17" h="18">
                  <a:moveTo>
                    <a:pt x="17" y="14"/>
                  </a:moveTo>
                  <a:lnTo>
                    <a:pt x="14" y="18"/>
                  </a:lnTo>
                  <a:lnTo>
                    <a:pt x="0" y="4"/>
                  </a:lnTo>
                  <a:lnTo>
                    <a:pt x="3" y="0"/>
                  </a:lnTo>
                  <a:lnTo>
                    <a:pt x="17" y="14"/>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a:ln>
                  <a:noFill/>
                </a:ln>
                <a:solidFill>
                  <a:srgbClr val="FFFFFF"/>
                </a:solidFill>
                <a:effectLst/>
                <a:uLnTx/>
                <a:uFillTx/>
                <a:latin typeface="Segoe UI"/>
                <a:ea typeface="+mn-ea"/>
                <a:cs typeface="+mn-cs"/>
              </a:endParaRPr>
            </a:p>
          </p:txBody>
        </p:sp>
        <p:sp>
          <p:nvSpPr>
            <p:cNvPr id="184" name="Freeform 163"/>
            <p:cNvSpPr>
              <a:spLocks/>
            </p:cNvSpPr>
            <p:nvPr/>
          </p:nvSpPr>
          <p:spPr bwMode="auto">
            <a:xfrm>
              <a:off x="3411889" y="4604268"/>
              <a:ext cx="173473" cy="173473"/>
            </a:xfrm>
            <a:custGeom>
              <a:avLst/>
              <a:gdLst>
                <a:gd name="T0" fmla="*/ 29 w 32"/>
                <a:gd name="T1" fmla="*/ 0 h 32"/>
                <a:gd name="T2" fmla="*/ 0 w 32"/>
                <a:gd name="T3" fmla="*/ 28 h 32"/>
                <a:gd name="T4" fmla="*/ 4 w 32"/>
                <a:gd name="T5" fmla="*/ 32 h 32"/>
                <a:gd name="T6" fmla="*/ 32 w 32"/>
                <a:gd name="T7" fmla="*/ 4 h 32"/>
                <a:gd name="T8" fmla="*/ 29 w 32"/>
                <a:gd name="T9" fmla="*/ 0 h 32"/>
              </a:gdLst>
              <a:ahLst/>
              <a:cxnLst>
                <a:cxn ang="0">
                  <a:pos x="T0" y="T1"/>
                </a:cxn>
                <a:cxn ang="0">
                  <a:pos x="T2" y="T3"/>
                </a:cxn>
                <a:cxn ang="0">
                  <a:pos x="T4" y="T5"/>
                </a:cxn>
                <a:cxn ang="0">
                  <a:pos x="T6" y="T7"/>
                </a:cxn>
                <a:cxn ang="0">
                  <a:pos x="T8" y="T9"/>
                </a:cxn>
              </a:cxnLst>
              <a:rect l="0" t="0" r="r" b="b"/>
              <a:pathLst>
                <a:path w="32" h="32">
                  <a:moveTo>
                    <a:pt x="29" y="0"/>
                  </a:moveTo>
                  <a:lnTo>
                    <a:pt x="0" y="28"/>
                  </a:lnTo>
                  <a:lnTo>
                    <a:pt x="4" y="32"/>
                  </a:lnTo>
                  <a:lnTo>
                    <a:pt x="32" y="4"/>
                  </a:lnTo>
                  <a:lnTo>
                    <a:pt x="29"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a:ln>
                  <a:noFill/>
                </a:ln>
                <a:solidFill>
                  <a:srgbClr val="FFFFFF"/>
                </a:solidFill>
                <a:effectLst/>
                <a:uLnTx/>
                <a:uFillTx/>
                <a:latin typeface="Segoe UI"/>
                <a:ea typeface="+mn-ea"/>
                <a:cs typeface="+mn-cs"/>
              </a:endParaRPr>
            </a:p>
          </p:txBody>
        </p:sp>
        <p:sp>
          <p:nvSpPr>
            <p:cNvPr id="185" name="Freeform 164"/>
            <p:cNvSpPr>
              <a:spLocks/>
            </p:cNvSpPr>
            <p:nvPr/>
          </p:nvSpPr>
          <p:spPr bwMode="auto">
            <a:xfrm>
              <a:off x="3943151" y="4680162"/>
              <a:ext cx="97579" cy="97579"/>
            </a:xfrm>
            <a:custGeom>
              <a:avLst/>
              <a:gdLst>
                <a:gd name="T0" fmla="*/ 18 w 18"/>
                <a:gd name="T1" fmla="*/ 14 h 18"/>
                <a:gd name="T2" fmla="*/ 14 w 18"/>
                <a:gd name="T3" fmla="*/ 18 h 18"/>
                <a:gd name="T4" fmla="*/ 0 w 18"/>
                <a:gd name="T5" fmla="*/ 4 h 18"/>
                <a:gd name="T6" fmla="*/ 4 w 18"/>
                <a:gd name="T7" fmla="*/ 0 h 18"/>
                <a:gd name="T8" fmla="*/ 18 w 18"/>
                <a:gd name="T9" fmla="*/ 14 h 18"/>
              </a:gdLst>
              <a:ahLst/>
              <a:cxnLst>
                <a:cxn ang="0">
                  <a:pos x="T0" y="T1"/>
                </a:cxn>
                <a:cxn ang="0">
                  <a:pos x="T2" y="T3"/>
                </a:cxn>
                <a:cxn ang="0">
                  <a:pos x="T4" y="T5"/>
                </a:cxn>
                <a:cxn ang="0">
                  <a:pos x="T6" y="T7"/>
                </a:cxn>
                <a:cxn ang="0">
                  <a:pos x="T8" y="T9"/>
                </a:cxn>
              </a:cxnLst>
              <a:rect l="0" t="0" r="r" b="b"/>
              <a:pathLst>
                <a:path w="18" h="18">
                  <a:moveTo>
                    <a:pt x="18" y="14"/>
                  </a:moveTo>
                  <a:lnTo>
                    <a:pt x="14" y="18"/>
                  </a:lnTo>
                  <a:lnTo>
                    <a:pt x="0" y="4"/>
                  </a:lnTo>
                  <a:lnTo>
                    <a:pt x="4" y="0"/>
                  </a:lnTo>
                  <a:lnTo>
                    <a:pt x="18" y="14"/>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a:ln>
                  <a:noFill/>
                </a:ln>
                <a:solidFill>
                  <a:srgbClr val="FFFFFF"/>
                </a:solidFill>
                <a:effectLst/>
                <a:uLnTx/>
                <a:uFillTx/>
                <a:latin typeface="Segoe UI"/>
                <a:ea typeface="+mn-ea"/>
                <a:cs typeface="+mn-cs"/>
              </a:endParaRPr>
            </a:p>
          </p:txBody>
        </p:sp>
        <p:sp>
          <p:nvSpPr>
            <p:cNvPr id="186" name="Freeform 165"/>
            <p:cNvSpPr>
              <a:spLocks/>
            </p:cNvSpPr>
            <p:nvPr/>
          </p:nvSpPr>
          <p:spPr bwMode="auto">
            <a:xfrm>
              <a:off x="4002782" y="4604268"/>
              <a:ext cx="173473" cy="173473"/>
            </a:xfrm>
            <a:custGeom>
              <a:avLst/>
              <a:gdLst>
                <a:gd name="T0" fmla="*/ 28 w 32"/>
                <a:gd name="T1" fmla="*/ 0 h 32"/>
                <a:gd name="T2" fmla="*/ 0 w 32"/>
                <a:gd name="T3" fmla="*/ 28 h 32"/>
                <a:gd name="T4" fmla="*/ 3 w 32"/>
                <a:gd name="T5" fmla="*/ 32 h 32"/>
                <a:gd name="T6" fmla="*/ 32 w 32"/>
                <a:gd name="T7" fmla="*/ 4 h 32"/>
                <a:gd name="T8" fmla="*/ 28 w 32"/>
                <a:gd name="T9" fmla="*/ 0 h 32"/>
              </a:gdLst>
              <a:ahLst/>
              <a:cxnLst>
                <a:cxn ang="0">
                  <a:pos x="T0" y="T1"/>
                </a:cxn>
                <a:cxn ang="0">
                  <a:pos x="T2" y="T3"/>
                </a:cxn>
                <a:cxn ang="0">
                  <a:pos x="T4" y="T5"/>
                </a:cxn>
                <a:cxn ang="0">
                  <a:pos x="T6" y="T7"/>
                </a:cxn>
                <a:cxn ang="0">
                  <a:pos x="T8" y="T9"/>
                </a:cxn>
              </a:cxnLst>
              <a:rect l="0" t="0" r="r" b="b"/>
              <a:pathLst>
                <a:path w="32" h="32">
                  <a:moveTo>
                    <a:pt x="28" y="0"/>
                  </a:moveTo>
                  <a:lnTo>
                    <a:pt x="0" y="28"/>
                  </a:lnTo>
                  <a:lnTo>
                    <a:pt x="3" y="32"/>
                  </a:lnTo>
                  <a:lnTo>
                    <a:pt x="32" y="4"/>
                  </a:lnTo>
                  <a:lnTo>
                    <a:pt x="28"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a:ln>
                  <a:noFill/>
                </a:ln>
                <a:solidFill>
                  <a:srgbClr val="FFFFFF"/>
                </a:solidFill>
                <a:effectLst/>
                <a:uLnTx/>
                <a:uFillTx/>
                <a:latin typeface="Segoe UI"/>
                <a:ea typeface="+mn-ea"/>
                <a:cs typeface="+mn-cs"/>
              </a:endParaRPr>
            </a:p>
          </p:txBody>
        </p:sp>
        <p:sp>
          <p:nvSpPr>
            <p:cNvPr id="187" name="Freeform 166"/>
            <p:cNvSpPr>
              <a:spLocks/>
            </p:cNvSpPr>
            <p:nvPr/>
          </p:nvSpPr>
          <p:spPr bwMode="auto">
            <a:xfrm>
              <a:off x="1677158" y="4560899"/>
              <a:ext cx="1019155" cy="1582943"/>
            </a:xfrm>
            <a:custGeom>
              <a:avLst/>
              <a:gdLst>
                <a:gd name="T0" fmla="*/ 0 w 400"/>
                <a:gd name="T1" fmla="*/ 0 h 621"/>
                <a:gd name="T2" fmla="*/ 0 w 400"/>
                <a:gd name="T3" fmla="*/ 621 h 621"/>
                <a:gd name="T4" fmla="*/ 400 w 400"/>
                <a:gd name="T5" fmla="*/ 621 h 621"/>
                <a:gd name="T6" fmla="*/ 400 w 400"/>
                <a:gd name="T7" fmla="*/ 348 h 621"/>
                <a:gd name="T8" fmla="*/ 319 w 400"/>
                <a:gd name="T9" fmla="*/ 278 h 621"/>
                <a:gd name="T10" fmla="*/ 319 w 400"/>
                <a:gd name="T11" fmla="*/ 293 h 621"/>
                <a:gd name="T12" fmla="*/ 288 w 400"/>
                <a:gd name="T13" fmla="*/ 293 h 621"/>
                <a:gd name="T14" fmla="*/ 291 w 400"/>
                <a:gd name="T15" fmla="*/ 454 h 621"/>
                <a:gd name="T16" fmla="*/ 73 w 400"/>
                <a:gd name="T17" fmla="*/ 454 h 621"/>
                <a:gd name="T18" fmla="*/ 73 w 400"/>
                <a:gd name="T19" fmla="*/ 146 h 621"/>
                <a:gd name="T20" fmla="*/ 92 w 400"/>
                <a:gd name="T21" fmla="*/ 80 h 621"/>
                <a:gd name="T22" fmla="*/ 0 w 400"/>
                <a:gd name="T23" fmla="*/ 0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00" h="621">
                  <a:moveTo>
                    <a:pt x="0" y="0"/>
                  </a:moveTo>
                  <a:cubicBezTo>
                    <a:pt x="0" y="621"/>
                    <a:pt x="0" y="621"/>
                    <a:pt x="0" y="621"/>
                  </a:cubicBezTo>
                  <a:cubicBezTo>
                    <a:pt x="400" y="621"/>
                    <a:pt x="400" y="621"/>
                    <a:pt x="400" y="621"/>
                  </a:cubicBezTo>
                  <a:cubicBezTo>
                    <a:pt x="400" y="348"/>
                    <a:pt x="400" y="348"/>
                    <a:pt x="400" y="348"/>
                  </a:cubicBezTo>
                  <a:cubicBezTo>
                    <a:pt x="319" y="278"/>
                    <a:pt x="319" y="278"/>
                    <a:pt x="319" y="278"/>
                  </a:cubicBezTo>
                  <a:cubicBezTo>
                    <a:pt x="319" y="293"/>
                    <a:pt x="319" y="293"/>
                    <a:pt x="319" y="293"/>
                  </a:cubicBezTo>
                  <a:cubicBezTo>
                    <a:pt x="288" y="293"/>
                    <a:pt x="288" y="293"/>
                    <a:pt x="288" y="293"/>
                  </a:cubicBezTo>
                  <a:cubicBezTo>
                    <a:pt x="291" y="454"/>
                    <a:pt x="291" y="454"/>
                    <a:pt x="291" y="454"/>
                  </a:cubicBezTo>
                  <a:cubicBezTo>
                    <a:pt x="73" y="454"/>
                    <a:pt x="73" y="454"/>
                    <a:pt x="73" y="454"/>
                  </a:cubicBezTo>
                  <a:cubicBezTo>
                    <a:pt x="73" y="146"/>
                    <a:pt x="73" y="146"/>
                    <a:pt x="73" y="146"/>
                  </a:cubicBezTo>
                  <a:cubicBezTo>
                    <a:pt x="73" y="122"/>
                    <a:pt x="80" y="99"/>
                    <a:pt x="92" y="80"/>
                  </a:cubicBezTo>
                  <a:cubicBezTo>
                    <a:pt x="0" y="0"/>
                    <a:pt x="0" y="0"/>
                    <a:pt x="0" y="0"/>
                  </a:cubicBezTo>
                </a:path>
              </a:pathLst>
            </a:custGeom>
            <a:solidFill>
              <a:srgbClr val="00A28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a:ln>
                  <a:noFill/>
                </a:ln>
                <a:solidFill>
                  <a:srgbClr val="FFFFFF"/>
                </a:solidFill>
                <a:effectLst/>
                <a:uLnTx/>
                <a:uFillTx/>
                <a:latin typeface="Segoe UI"/>
                <a:ea typeface="+mn-ea"/>
                <a:cs typeface="+mn-cs"/>
              </a:endParaRPr>
            </a:p>
          </p:txBody>
        </p:sp>
        <p:sp>
          <p:nvSpPr>
            <p:cNvPr id="188" name="Freeform 167"/>
            <p:cNvSpPr>
              <a:spLocks noEditPoints="1"/>
            </p:cNvSpPr>
            <p:nvPr/>
          </p:nvSpPr>
          <p:spPr bwMode="auto">
            <a:xfrm>
              <a:off x="1861473" y="4761478"/>
              <a:ext cx="628840" cy="954102"/>
            </a:xfrm>
            <a:custGeom>
              <a:avLst/>
              <a:gdLst>
                <a:gd name="T0" fmla="*/ 192 w 246"/>
                <a:gd name="T1" fmla="*/ 172 h 374"/>
                <a:gd name="T2" fmla="*/ 185 w 246"/>
                <a:gd name="T3" fmla="*/ 164 h 374"/>
                <a:gd name="T4" fmla="*/ 192 w 246"/>
                <a:gd name="T5" fmla="*/ 156 h 374"/>
                <a:gd name="T6" fmla="*/ 200 w 246"/>
                <a:gd name="T7" fmla="*/ 164 h 374"/>
                <a:gd name="T8" fmla="*/ 192 w 246"/>
                <a:gd name="T9" fmla="*/ 172 h 374"/>
                <a:gd name="T10" fmla="*/ 19 w 246"/>
                <a:gd name="T11" fmla="*/ 0 h 374"/>
                <a:gd name="T12" fmla="*/ 0 w 246"/>
                <a:gd name="T13" fmla="*/ 66 h 374"/>
                <a:gd name="T14" fmla="*/ 0 w 246"/>
                <a:gd name="T15" fmla="*/ 374 h 374"/>
                <a:gd name="T16" fmla="*/ 218 w 246"/>
                <a:gd name="T17" fmla="*/ 374 h 374"/>
                <a:gd name="T18" fmla="*/ 215 w 246"/>
                <a:gd name="T19" fmla="*/ 213 h 374"/>
                <a:gd name="T20" fmla="*/ 246 w 246"/>
                <a:gd name="T21" fmla="*/ 213 h 374"/>
                <a:gd name="T22" fmla="*/ 246 w 246"/>
                <a:gd name="T23" fmla="*/ 198 h 374"/>
                <a:gd name="T24" fmla="*/ 180 w 246"/>
                <a:gd name="T25" fmla="*/ 140 h 374"/>
                <a:gd name="T26" fmla="*/ 123 w 246"/>
                <a:gd name="T27" fmla="*/ 159 h 374"/>
                <a:gd name="T28" fmla="*/ 30 w 246"/>
                <a:gd name="T29" fmla="*/ 65 h 374"/>
                <a:gd name="T30" fmla="*/ 42 w 246"/>
                <a:gd name="T31" fmla="*/ 20 h 374"/>
                <a:gd name="T32" fmla="*/ 19 w 246"/>
                <a:gd name="T33" fmla="*/ 0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6" h="374">
                  <a:moveTo>
                    <a:pt x="192" y="172"/>
                  </a:moveTo>
                  <a:cubicBezTo>
                    <a:pt x="188" y="172"/>
                    <a:pt x="185" y="168"/>
                    <a:pt x="185" y="164"/>
                  </a:cubicBezTo>
                  <a:cubicBezTo>
                    <a:pt x="185" y="160"/>
                    <a:pt x="188" y="156"/>
                    <a:pt x="192" y="156"/>
                  </a:cubicBezTo>
                  <a:cubicBezTo>
                    <a:pt x="197" y="156"/>
                    <a:pt x="200" y="160"/>
                    <a:pt x="200" y="164"/>
                  </a:cubicBezTo>
                  <a:cubicBezTo>
                    <a:pt x="200" y="168"/>
                    <a:pt x="197" y="172"/>
                    <a:pt x="192" y="172"/>
                  </a:cubicBezTo>
                  <a:moveTo>
                    <a:pt x="19" y="0"/>
                  </a:moveTo>
                  <a:cubicBezTo>
                    <a:pt x="7" y="19"/>
                    <a:pt x="0" y="42"/>
                    <a:pt x="0" y="66"/>
                  </a:cubicBezTo>
                  <a:cubicBezTo>
                    <a:pt x="0" y="374"/>
                    <a:pt x="0" y="374"/>
                    <a:pt x="0" y="374"/>
                  </a:cubicBezTo>
                  <a:cubicBezTo>
                    <a:pt x="218" y="374"/>
                    <a:pt x="218" y="374"/>
                    <a:pt x="218" y="374"/>
                  </a:cubicBezTo>
                  <a:cubicBezTo>
                    <a:pt x="215" y="213"/>
                    <a:pt x="215" y="213"/>
                    <a:pt x="215" y="213"/>
                  </a:cubicBezTo>
                  <a:cubicBezTo>
                    <a:pt x="246" y="213"/>
                    <a:pt x="246" y="213"/>
                    <a:pt x="246" y="213"/>
                  </a:cubicBezTo>
                  <a:cubicBezTo>
                    <a:pt x="246" y="198"/>
                    <a:pt x="246" y="198"/>
                    <a:pt x="246" y="198"/>
                  </a:cubicBezTo>
                  <a:cubicBezTo>
                    <a:pt x="180" y="140"/>
                    <a:pt x="180" y="140"/>
                    <a:pt x="180" y="140"/>
                  </a:cubicBezTo>
                  <a:cubicBezTo>
                    <a:pt x="164" y="152"/>
                    <a:pt x="144" y="159"/>
                    <a:pt x="123" y="159"/>
                  </a:cubicBezTo>
                  <a:cubicBezTo>
                    <a:pt x="72" y="159"/>
                    <a:pt x="30" y="117"/>
                    <a:pt x="30" y="65"/>
                  </a:cubicBezTo>
                  <a:cubicBezTo>
                    <a:pt x="30" y="49"/>
                    <a:pt x="34" y="33"/>
                    <a:pt x="42" y="20"/>
                  </a:cubicBezTo>
                  <a:cubicBezTo>
                    <a:pt x="19" y="0"/>
                    <a:pt x="19" y="0"/>
                    <a:pt x="19" y="0"/>
                  </a:cubicBezTo>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a:ln>
                  <a:noFill/>
                </a:ln>
                <a:solidFill>
                  <a:srgbClr val="FFFFFF"/>
                </a:solidFill>
                <a:effectLst/>
                <a:uLnTx/>
                <a:uFillTx/>
                <a:latin typeface="Segoe UI"/>
                <a:ea typeface="+mn-ea"/>
                <a:cs typeface="+mn-cs"/>
              </a:endParaRPr>
            </a:p>
          </p:txBody>
        </p:sp>
        <p:sp>
          <p:nvSpPr>
            <p:cNvPr id="189" name="Oval 168"/>
            <p:cNvSpPr>
              <a:spLocks noChangeArrowheads="1"/>
            </p:cNvSpPr>
            <p:nvPr/>
          </p:nvSpPr>
          <p:spPr bwMode="auto">
            <a:xfrm>
              <a:off x="2333103" y="5162635"/>
              <a:ext cx="37947" cy="37947"/>
            </a:xfrm>
            <a:prstGeom prst="ellipse">
              <a:avLst/>
            </a:prstGeom>
            <a:solidFill>
              <a:srgbClr val="00A9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a:ln>
                  <a:noFill/>
                </a:ln>
                <a:solidFill>
                  <a:srgbClr val="FFFFFF"/>
                </a:solidFill>
                <a:effectLst/>
                <a:uLnTx/>
                <a:uFillTx/>
                <a:latin typeface="Segoe UI"/>
                <a:ea typeface="+mn-ea"/>
                <a:cs typeface="+mn-cs"/>
              </a:endParaRPr>
            </a:p>
          </p:txBody>
        </p:sp>
        <p:sp>
          <p:nvSpPr>
            <p:cNvPr id="190" name="Freeform 169"/>
            <p:cNvSpPr>
              <a:spLocks/>
            </p:cNvSpPr>
            <p:nvPr/>
          </p:nvSpPr>
          <p:spPr bwMode="auto">
            <a:xfrm>
              <a:off x="1937367" y="4815688"/>
              <a:ext cx="384894" cy="352367"/>
            </a:xfrm>
            <a:custGeom>
              <a:avLst/>
              <a:gdLst>
                <a:gd name="T0" fmla="*/ 12 w 150"/>
                <a:gd name="T1" fmla="*/ 0 h 139"/>
                <a:gd name="T2" fmla="*/ 0 w 150"/>
                <a:gd name="T3" fmla="*/ 45 h 139"/>
                <a:gd name="T4" fmla="*/ 93 w 150"/>
                <a:gd name="T5" fmla="*/ 139 h 139"/>
                <a:gd name="T6" fmla="*/ 150 w 150"/>
                <a:gd name="T7" fmla="*/ 120 h 139"/>
                <a:gd name="T8" fmla="*/ 102 w 150"/>
                <a:gd name="T9" fmla="*/ 79 h 139"/>
                <a:gd name="T10" fmla="*/ 102 w 150"/>
                <a:gd name="T11" fmla="*/ 82 h 139"/>
                <a:gd name="T12" fmla="*/ 102 w 150"/>
                <a:gd name="T13" fmla="*/ 82 h 139"/>
                <a:gd name="T14" fmla="*/ 102 w 150"/>
                <a:gd name="T15" fmla="*/ 82 h 139"/>
                <a:gd name="T16" fmla="*/ 102 w 150"/>
                <a:gd name="T17" fmla="*/ 86 h 139"/>
                <a:gd name="T18" fmla="*/ 102 w 150"/>
                <a:gd name="T19" fmla="*/ 86 h 139"/>
                <a:gd name="T20" fmla="*/ 102 w 150"/>
                <a:gd name="T21" fmla="*/ 86 h 139"/>
                <a:gd name="T22" fmla="*/ 102 w 150"/>
                <a:gd name="T23" fmla="*/ 90 h 139"/>
                <a:gd name="T24" fmla="*/ 97 w 150"/>
                <a:gd name="T25" fmla="*/ 90 h 139"/>
                <a:gd name="T26" fmla="*/ 95 w 150"/>
                <a:gd name="T27" fmla="*/ 94 h 139"/>
                <a:gd name="T28" fmla="*/ 87 w 150"/>
                <a:gd name="T29" fmla="*/ 94 h 139"/>
                <a:gd name="T30" fmla="*/ 85 w 150"/>
                <a:gd name="T31" fmla="*/ 90 h 139"/>
                <a:gd name="T32" fmla="*/ 97 w 150"/>
                <a:gd name="T33" fmla="*/ 90 h 139"/>
                <a:gd name="T34" fmla="*/ 80 w 150"/>
                <a:gd name="T35" fmla="*/ 90 h 139"/>
                <a:gd name="T36" fmla="*/ 80 w 150"/>
                <a:gd name="T37" fmla="*/ 89 h 139"/>
                <a:gd name="T38" fmla="*/ 80 w 150"/>
                <a:gd name="T39" fmla="*/ 89 h 139"/>
                <a:gd name="T40" fmla="*/ 80 w 150"/>
                <a:gd name="T41" fmla="*/ 89 h 139"/>
                <a:gd name="T42" fmla="*/ 80 w 150"/>
                <a:gd name="T43" fmla="*/ 85 h 139"/>
                <a:gd name="T44" fmla="*/ 80 w 150"/>
                <a:gd name="T45" fmla="*/ 85 h 139"/>
                <a:gd name="T46" fmla="*/ 80 w 150"/>
                <a:gd name="T47" fmla="*/ 85 h 139"/>
                <a:gd name="T48" fmla="*/ 80 w 150"/>
                <a:gd name="T49" fmla="*/ 80 h 139"/>
                <a:gd name="T50" fmla="*/ 80 w 150"/>
                <a:gd name="T51" fmla="*/ 80 h 139"/>
                <a:gd name="T52" fmla="*/ 80 w 150"/>
                <a:gd name="T53" fmla="*/ 80 h 139"/>
                <a:gd name="T54" fmla="*/ 80 w 150"/>
                <a:gd name="T55" fmla="*/ 75 h 139"/>
                <a:gd name="T56" fmla="*/ 80 w 150"/>
                <a:gd name="T57" fmla="*/ 75 h 139"/>
                <a:gd name="T58" fmla="*/ 73 w 150"/>
                <a:gd name="T59" fmla="*/ 53 h 139"/>
                <a:gd name="T60" fmla="*/ 66 w 150"/>
                <a:gd name="T61" fmla="*/ 47 h 139"/>
                <a:gd name="T62" fmla="*/ 12 w 150"/>
                <a:gd name="T63" fmla="*/ 0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0" h="139">
                  <a:moveTo>
                    <a:pt x="12" y="0"/>
                  </a:moveTo>
                  <a:cubicBezTo>
                    <a:pt x="4" y="13"/>
                    <a:pt x="0" y="29"/>
                    <a:pt x="0" y="45"/>
                  </a:cubicBezTo>
                  <a:cubicBezTo>
                    <a:pt x="0" y="97"/>
                    <a:pt x="42" y="139"/>
                    <a:pt x="93" y="139"/>
                  </a:cubicBezTo>
                  <a:cubicBezTo>
                    <a:pt x="114" y="139"/>
                    <a:pt x="134" y="132"/>
                    <a:pt x="150" y="120"/>
                  </a:cubicBezTo>
                  <a:cubicBezTo>
                    <a:pt x="102" y="79"/>
                    <a:pt x="102" y="79"/>
                    <a:pt x="102" y="79"/>
                  </a:cubicBezTo>
                  <a:cubicBezTo>
                    <a:pt x="102" y="82"/>
                    <a:pt x="102" y="82"/>
                    <a:pt x="102" y="82"/>
                  </a:cubicBezTo>
                  <a:cubicBezTo>
                    <a:pt x="102" y="82"/>
                    <a:pt x="102" y="82"/>
                    <a:pt x="102" y="82"/>
                  </a:cubicBezTo>
                  <a:cubicBezTo>
                    <a:pt x="102" y="82"/>
                    <a:pt x="102" y="82"/>
                    <a:pt x="102" y="82"/>
                  </a:cubicBezTo>
                  <a:cubicBezTo>
                    <a:pt x="102" y="86"/>
                    <a:pt x="102" y="86"/>
                    <a:pt x="102" y="86"/>
                  </a:cubicBezTo>
                  <a:cubicBezTo>
                    <a:pt x="102" y="86"/>
                    <a:pt x="102" y="86"/>
                    <a:pt x="102" y="86"/>
                  </a:cubicBezTo>
                  <a:cubicBezTo>
                    <a:pt x="102" y="86"/>
                    <a:pt x="102" y="86"/>
                    <a:pt x="102" y="86"/>
                  </a:cubicBezTo>
                  <a:cubicBezTo>
                    <a:pt x="102" y="90"/>
                    <a:pt x="102" y="90"/>
                    <a:pt x="102" y="90"/>
                  </a:cubicBezTo>
                  <a:cubicBezTo>
                    <a:pt x="97" y="90"/>
                    <a:pt x="97" y="90"/>
                    <a:pt x="97" y="90"/>
                  </a:cubicBezTo>
                  <a:cubicBezTo>
                    <a:pt x="95" y="94"/>
                    <a:pt x="95" y="94"/>
                    <a:pt x="95" y="94"/>
                  </a:cubicBezTo>
                  <a:cubicBezTo>
                    <a:pt x="87" y="94"/>
                    <a:pt x="87" y="94"/>
                    <a:pt x="87" y="94"/>
                  </a:cubicBezTo>
                  <a:cubicBezTo>
                    <a:pt x="85" y="90"/>
                    <a:pt x="85" y="90"/>
                    <a:pt x="85" y="90"/>
                  </a:cubicBezTo>
                  <a:cubicBezTo>
                    <a:pt x="97" y="90"/>
                    <a:pt x="97" y="90"/>
                    <a:pt x="97" y="90"/>
                  </a:cubicBezTo>
                  <a:cubicBezTo>
                    <a:pt x="80" y="90"/>
                    <a:pt x="80" y="90"/>
                    <a:pt x="80" y="90"/>
                  </a:cubicBezTo>
                  <a:cubicBezTo>
                    <a:pt x="80" y="89"/>
                    <a:pt x="80" y="89"/>
                    <a:pt x="80" y="89"/>
                  </a:cubicBezTo>
                  <a:cubicBezTo>
                    <a:pt x="80" y="89"/>
                    <a:pt x="80" y="89"/>
                    <a:pt x="80" y="89"/>
                  </a:cubicBezTo>
                  <a:cubicBezTo>
                    <a:pt x="80" y="89"/>
                    <a:pt x="80" y="89"/>
                    <a:pt x="80" y="89"/>
                  </a:cubicBezTo>
                  <a:cubicBezTo>
                    <a:pt x="80" y="85"/>
                    <a:pt x="80" y="85"/>
                    <a:pt x="80" y="85"/>
                  </a:cubicBezTo>
                  <a:cubicBezTo>
                    <a:pt x="80" y="85"/>
                    <a:pt x="80" y="85"/>
                    <a:pt x="80" y="85"/>
                  </a:cubicBezTo>
                  <a:cubicBezTo>
                    <a:pt x="80" y="85"/>
                    <a:pt x="80" y="85"/>
                    <a:pt x="80" y="85"/>
                  </a:cubicBezTo>
                  <a:cubicBezTo>
                    <a:pt x="80" y="80"/>
                    <a:pt x="80" y="80"/>
                    <a:pt x="80" y="80"/>
                  </a:cubicBezTo>
                  <a:cubicBezTo>
                    <a:pt x="80" y="80"/>
                    <a:pt x="80" y="80"/>
                    <a:pt x="80" y="80"/>
                  </a:cubicBezTo>
                  <a:cubicBezTo>
                    <a:pt x="80" y="80"/>
                    <a:pt x="80" y="80"/>
                    <a:pt x="80" y="80"/>
                  </a:cubicBezTo>
                  <a:cubicBezTo>
                    <a:pt x="80" y="75"/>
                    <a:pt x="80" y="75"/>
                    <a:pt x="80" y="75"/>
                  </a:cubicBezTo>
                  <a:cubicBezTo>
                    <a:pt x="80" y="75"/>
                    <a:pt x="80" y="75"/>
                    <a:pt x="80" y="75"/>
                  </a:cubicBezTo>
                  <a:cubicBezTo>
                    <a:pt x="80" y="59"/>
                    <a:pt x="73" y="53"/>
                    <a:pt x="73" y="53"/>
                  </a:cubicBezTo>
                  <a:cubicBezTo>
                    <a:pt x="70" y="51"/>
                    <a:pt x="68" y="49"/>
                    <a:pt x="66" y="47"/>
                  </a:cubicBezTo>
                  <a:cubicBezTo>
                    <a:pt x="12" y="0"/>
                    <a:pt x="12" y="0"/>
                    <a:pt x="12" y="0"/>
                  </a:cubicBezTo>
                </a:path>
              </a:pathLst>
            </a:custGeom>
            <a:solidFill>
              <a:srgbClr val="00A9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a:ln>
                  <a:noFill/>
                </a:ln>
                <a:solidFill>
                  <a:srgbClr val="FFFFFF"/>
                </a:solidFill>
                <a:effectLst/>
                <a:uLnTx/>
                <a:uFillTx/>
                <a:latin typeface="Segoe UI"/>
                <a:ea typeface="+mn-ea"/>
                <a:cs typeface="+mn-cs"/>
              </a:endParaRPr>
            </a:p>
          </p:txBody>
        </p:sp>
        <p:sp>
          <p:nvSpPr>
            <p:cNvPr id="191" name="Freeform 170"/>
            <p:cNvSpPr>
              <a:spLocks/>
            </p:cNvSpPr>
            <p:nvPr/>
          </p:nvSpPr>
          <p:spPr bwMode="auto">
            <a:xfrm>
              <a:off x="2105420" y="4934951"/>
              <a:ext cx="86737" cy="70473"/>
            </a:xfrm>
            <a:custGeom>
              <a:avLst/>
              <a:gdLst>
                <a:gd name="T0" fmla="*/ 0 w 32"/>
                <a:gd name="T1" fmla="*/ 0 h 28"/>
                <a:gd name="T2" fmla="*/ 7 w 32"/>
                <a:gd name="T3" fmla="*/ 6 h 28"/>
                <a:gd name="T4" fmla="*/ 14 w 32"/>
                <a:gd name="T5" fmla="*/ 28 h 28"/>
                <a:gd name="T6" fmla="*/ 14 w 32"/>
                <a:gd name="T7" fmla="*/ 28 h 28"/>
                <a:gd name="T8" fmla="*/ 14 w 32"/>
                <a:gd name="T9" fmla="*/ 28 h 28"/>
                <a:gd name="T10" fmla="*/ 32 w 32"/>
                <a:gd name="T11" fmla="*/ 28 h 28"/>
                <a:gd name="T12" fmla="*/ 0 w 32"/>
                <a:gd name="T13" fmla="*/ 0 h 28"/>
              </a:gdLst>
              <a:ahLst/>
              <a:cxnLst>
                <a:cxn ang="0">
                  <a:pos x="T0" y="T1"/>
                </a:cxn>
                <a:cxn ang="0">
                  <a:pos x="T2" y="T3"/>
                </a:cxn>
                <a:cxn ang="0">
                  <a:pos x="T4" y="T5"/>
                </a:cxn>
                <a:cxn ang="0">
                  <a:pos x="T6" y="T7"/>
                </a:cxn>
                <a:cxn ang="0">
                  <a:pos x="T8" y="T9"/>
                </a:cxn>
                <a:cxn ang="0">
                  <a:pos x="T10" y="T11"/>
                </a:cxn>
                <a:cxn ang="0">
                  <a:pos x="T12" y="T13"/>
                </a:cxn>
              </a:cxnLst>
              <a:rect l="0" t="0" r="r" b="b"/>
              <a:pathLst>
                <a:path w="32" h="28">
                  <a:moveTo>
                    <a:pt x="0" y="0"/>
                  </a:moveTo>
                  <a:cubicBezTo>
                    <a:pt x="2" y="2"/>
                    <a:pt x="4" y="4"/>
                    <a:pt x="7" y="6"/>
                  </a:cubicBezTo>
                  <a:cubicBezTo>
                    <a:pt x="7" y="6"/>
                    <a:pt x="14" y="12"/>
                    <a:pt x="14" y="28"/>
                  </a:cubicBezTo>
                  <a:cubicBezTo>
                    <a:pt x="14" y="28"/>
                    <a:pt x="14" y="28"/>
                    <a:pt x="14" y="28"/>
                  </a:cubicBezTo>
                  <a:cubicBezTo>
                    <a:pt x="14" y="28"/>
                    <a:pt x="14" y="28"/>
                    <a:pt x="14" y="28"/>
                  </a:cubicBezTo>
                  <a:cubicBezTo>
                    <a:pt x="32" y="28"/>
                    <a:pt x="32" y="28"/>
                    <a:pt x="32" y="28"/>
                  </a:cubicBezTo>
                  <a:cubicBezTo>
                    <a:pt x="0" y="0"/>
                    <a:pt x="0" y="0"/>
                    <a:pt x="0" y="0"/>
                  </a:cubicBezTo>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a:ln>
                  <a:noFill/>
                </a:ln>
                <a:solidFill>
                  <a:srgbClr val="FFFFFF"/>
                </a:solidFill>
                <a:effectLst/>
                <a:uLnTx/>
                <a:uFillTx/>
                <a:latin typeface="Segoe UI"/>
                <a:ea typeface="+mn-ea"/>
                <a:cs typeface="+mn-cs"/>
              </a:endParaRPr>
            </a:p>
          </p:txBody>
        </p:sp>
        <p:sp>
          <p:nvSpPr>
            <p:cNvPr id="192" name="Freeform 171"/>
            <p:cNvSpPr>
              <a:spLocks noEditPoints="1"/>
            </p:cNvSpPr>
            <p:nvPr/>
          </p:nvSpPr>
          <p:spPr bwMode="auto">
            <a:xfrm>
              <a:off x="2143367" y="5005424"/>
              <a:ext cx="54210" cy="37947"/>
            </a:xfrm>
            <a:custGeom>
              <a:avLst/>
              <a:gdLst>
                <a:gd name="T0" fmla="*/ 10 w 10"/>
                <a:gd name="T1" fmla="*/ 5 h 7"/>
                <a:gd name="T2" fmla="*/ 0 w 10"/>
                <a:gd name="T3" fmla="*/ 7 h 7"/>
                <a:gd name="T4" fmla="*/ 0 w 10"/>
                <a:gd name="T5" fmla="*/ 7 h 7"/>
                <a:gd name="T6" fmla="*/ 0 w 10"/>
                <a:gd name="T7" fmla="*/ 7 h 7"/>
                <a:gd name="T8" fmla="*/ 8 w 10"/>
                <a:gd name="T9" fmla="*/ 7 h 7"/>
                <a:gd name="T10" fmla="*/ 10 w 10"/>
                <a:gd name="T11" fmla="*/ 7 h 7"/>
                <a:gd name="T12" fmla="*/ 10 w 10"/>
                <a:gd name="T13" fmla="*/ 5 h 7"/>
                <a:gd name="T14" fmla="*/ 10 w 10"/>
                <a:gd name="T15" fmla="*/ 3 h 7"/>
                <a:gd name="T16" fmla="*/ 0 w 10"/>
                <a:gd name="T17" fmla="*/ 5 h 7"/>
                <a:gd name="T18" fmla="*/ 0 w 10"/>
                <a:gd name="T19" fmla="*/ 5 h 7"/>
                <a:gd name="T20" fmla="*/ 0 w 10"/>
                <a:gd name="T21" fmla="*/ 7 h 7"/>
                <a:gd name="T22" fmla="*/ 10 w 10"/>
                <a:gd name="T23" fmla="*/ 5 h 7"/>
                <a:gd name="T24" fmla="*/ 10 w 10"/>
                <a:gd name="T25" fmla="*/ 5 h 7"/>
                <a:gd name="T26" fmla="*/ 10 w 10"/>
                <a:gd name="T27" fmla="*/ 3 h 7"/>
                <a:gd name="T28" fmla="*/ 10 w 10"/>
                <a:gd name="T29" fmla="*/ 1 h 7"/>
                <a:gd name="T30" fmla="*/ 0 w 10"/>
                <a:gd name="T31" fmla="*/ 3 h 7"/>
                <a:gd name="T32" fmla="*/ 0 w 10"/>
                <a:gd name="T33" fmla="*/ 2 h 7"/>
                <a:gd name="T34" fmla="*/ 0 w 10"/>
                <a:gd name="T35" fmla="*/ 5 h 7"/>
                <a:gd name="T36" fmla="*/ 10 w 10"/>
                <a:gd name="T37" fmla="*/ 3 h 7"/>
                <a:gd name="T38" fmla="*/ 10 w 10"/>
                <a:gd name="T39" fmla="*/ 3 h 7"/>
                <a:gd name="T40" fmla="*/ 10 w 10"/>
                <a:gd name="T41" fmla="*/ 2 h 7"/>
                <a:gd name="T42" fmla="*/ 10 w 10"/>
                <a:gd name="T43" fmla="*/ 1 h 7"/>
                <a:gd name="T44" fmla="*/ 9 w 10"/>
                <a:gd name="T45" fmla="*/ 0 h 7"/>
                <a:gd name="T46" fmla="*/ 0 w 10"/>
                <a:gd name="T47" fmla="*/ 0 h 7"/>
                <a:gd name="T48" fmla="*/ 0 w 10"/>
                <a:gd name="T49" fmla="*/ 0 h 7"/>
                <a:gd name="T50" fmla="*/ 0 w 10"/>
                <a:gd name="T51" fmla="*/ 2 h 7"/>
                <a:gd name="T52" fmla="*/ 9 w 10"/>
                <a:gd name="T53" fmla="*/ 1 h 7"/>
                <a:gd name="T54" fmla="*/ 9 w 10"/>
                <a:gd name="T55"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0" h="7">
                  <a:moveTo>
                    <a:pt x="10" y="5"/>
                  </a:moveTo>
                  <a:lnTo>
                    <a:pt x="0" y="7"/>
                  </a:lnTo>
                  <a:lnTo>
                    <a:pt x="0" y="7"/>
                  </a:lnTo>
                  <a:lnTo>
                    <a:pt x="0" y="7"/>
                  </a:lnTo>
                  <a:lnTo>
                    <a:pt x="8" y="7"/>
                  </a:lnTo>
                  <a:lnTo>
                    <a:pt x="10" y="7"/>
                  </a:lnTo>
                  <a:lnTo>
                    <a:pt x="10" y="5"/>
                  </a:lnTo>
                  <a:close/>
                  <a:moveTo>
                    <a:pt x="10" y="3"/>
                  </a:moveTo>
                  <a:lnTo>
                    <a:pt x="0" y="5"/>
                  </a:lnTo>
                  <a:lnTo>
                    <a:pt x="0" y="5"/>
                  </a:lnTo>
                  <a:lnTo>
                    <a:pt x="0" y="7"/>
                  </a:lnTo>
                  <a:lnTo>
                    <a:pt x="10" y="5"/>
                  </a:lnTo>
                  <a:lnTo>
                    <a:pt x="10" y="5"/>
                  </a:lnTo>
                  <a:lnTo>
                    <a:pt x="10" y="3"/>
                  </a:lnTo>
                  <a:close/>
                  <a:moveTo>
                    <a:pt x="10" y="1"/>
                  </a:moveTo>
                  <a:lnTo>
                    <a:pt x="0" y="3"/>
                  </a:lnTo>
                  <a:lnTo>
                    <a:pt x="0" y="2"/>
                  </a:lnTo>
                  <a:lnTo>
                    <a:pt x="0" y="5"/>
                  </a:lnTo>
                  <a:lnTo>
                    <a:pt x="10" y="3"/>
                  </a:lnTo>
                  <a:lnTo>
                    <a:pt x="10" y="3"/>
                  </a:lnTo>
                  <a:lnTo>
                    <a:pt x="10" y="2"/>
                  </a:lnTo>
                  <a:lnTo>
                    <a:pt x="10" y="1"/>
                  </a:lnTo>
                  <a:close/>
                  <a:moveTo>
                    <a:pt x="9" y="0"/>
                  </a:moveTo>
                  <a:lnTo>
                    <a:pt x="0" y="0"/>
                  </a:lnTo>
                  <a:lnTo>
                    <a:pt x="0" y="0"/>
                  </a:lnTo>
                  <a:lnTo>
                    <a:pt x="0" y="2"/>
                  </a:lnTo>
                  <a:lnTo>
                    <a:pt x="9" y="1"/>
                  </a:lnTo>
                  <a:lnTo>
                    <a:pt x="9" y="0"/>
                  </a:lnTo>
                  <a:close/>
                </a:path>
              </a:pathLst>
            </a:custGeom>
            <a:solidFill>
              <a:srgbClr val="001D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a:ln>
                  <a:noFill/>
                </a:ln>
                <a:solidFill>
                  <a:srgbClr val="FFFFFF"/>
                </a:solidFill>
                <a:effectLst/>
                <a:uLnTx/>
                <a:uFillTx/>
                <a:latin typeface="Segoe UI"/>
                <a:ea typeface="+mn-ea"/>
                <a:cs typeface="+mn-cs"/>
              </a:endParaRPr>
            </a:p>
          </p:txBody>
        </p:sp>
        <p:sp>
          <p:nvSpPr>
            <p:cNvPr id="193" name="Freeform 172"/>
            <p:cNvSpPr>
              <a:spLocks noEditPoints="1"/>
            </p:cNvSpPr>
            <p:nvPr/>
          </p:nvSpPr>
          <p:spPr bwMode="auto">
            <a:xfrm>
              <a:off x="2143367" y="5005424"/>
              <a:ext cx="54210" cy="37947"/>
            </a:xfrm>
            <a:custGeom>
              <a:avLst/>
              <a:gdLst>
                <a:gd name="T0" fmla="*/ 10 w 10"/>
                <a:gd name="T1" fmla="*/ 5 h 7"/>
                <a:gd name="T2" fmla="*/ 0 w 10"/>
                <a:gd name="T3" fmla="*/ 7 h 7"/>
                <a:gd name="T4" fmla="*/ 0 w 10"/>
                <a:gd name="T5" fmla="*/ 7 h 7"/>
                <a:gd name="T6" fmla="*/ 0 w 10"/>
                <a:gd name="T7" fmla="*/ 7 h 7"/>
                <a:gd name="T8" fmla="*/ 8 w 10"/>
                <a:gd name="T9" fmla="*/ 7 h 7"/>
                <a:gd name="T10" fmla="*/ 10 w 10"/>
                <a:gd name="T11" fmla="*/ 7 h 7"/>
                <a:gd name="T12" fmla="*/ 10 w 10"/>
                <a:gd name="T13" fmla="*/ 5 h 7"/>
                <a:gd name="T14" fmla="*/ 10 w 10"/>
                <a:gd name="T15" fmla="*/ 3 h 7"/>
                <a:gd name="T16" fmla="*/ 0 w 10"/>
                <a:gd name="T17" fmla="*/ 5 h 7"/>
                <a:gd name="T18" fmla="*/ 0 w 10"/>
                <a:gd name="T19" fmla="*/ 5 h 7"/>
                <a:gd name="T20" fmla="*/ 0 w 10"/>
                <a:gd name="T21" fmla="*/ 7 h 7"/>
                <a:gd name="T22" fmla="*/ 10 w 10"/>
                <a:gd name="T23" fmla="*/ 5 h 7"/>
                <a:gd name="T24" fmla="*/ 10 w 10"/>
                <a:gd name="T25" fmla="*/ 5 h 7"/>
                <a:gd name="T26" fmla="*/ 10 w 10"/>
                <a:gd name="T27" fmla="*/ 3 h 7"/>
                <a:gd name="T28" fmla="*/ 10 w 10"/>
                <a:gd name="T29" fmla="*/ 1 h 7"/>
                <a:gd name="T30" fmla="*/ 0 w 10"/>
                <a:gd name="T31" fmla="*/ 3 h 7"/>
                <a:gd name="T32" fmla="*/ 0 w 10"/>
                <a:gd name="T33" fmla="*/ 2 h 7"/>
                <a:gd name="T34" fmla="*/ 0 w 10"/>
                <a:gd name="T35" fmla="*/ 5 h 7"/>
                <a:gd name="T36" fmla="*/ 10 w 10"/>
                <a:gd name="T37" fmla="*/ 3 h 7"/>
                <a:gd name="T38" fmla="*/ 10 w 10"/>
                <a:gd name="T39" fmla="*/ 3 h 7"/>
                <a:gd name="T40" fmla="*/ 10 w 10"/>
                <a:gd name="T41" fmla="*/ 2 h 7"/>
                <a:gd name="T42" fmla="*/ 10 w 10"/>
                <a:gd name="T43" fmla="*/ 1 h 7"/>
                <a:gd name="T44" fmla="*/ 9 w 10"/>
                <a:gd name="T45" fmla="*/ 0 h 7"/>
                <a:gd name="T46" fmla="*/ 0 w 10"/>
                <a:gd name="T47" fmla="*/ 0 h 7"/>
                <a:gd name="T48" fmla="*/ 0 w 10"/>
                <a:gd name="T49" fmla="*/ 0 h 7"/>
                <a:gd name="T50" fmla="*/ 0 w 10"/>
                <a:gd name="T51" fmla="*/ 2 h 7"/>
                <a:gd name="T52" fmla="*/ 9 w 10"/>
                <a:gd name="T53" fmla="*/ 1 h 7"/>
                <a:gd name="T54" fmla="*/ 9 w 10"/>
                <a:gd name="T55"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0" h="7">
                  <a:moveTo>
                    <a:pt x="10" y="5"/>
                  </a:moveTo>
                  <a:lnTo>
                    <a:pt x="0" y="7"/>
                  </a:lnTo>
                  <a:lnTo>
                    <a:pt x="0" y="7"/>
                  </a:lnTo>
                  <a:lnTo>
                    <a:pt x="0" y="7"/>
                  </a:lnTo>
                  <a:lnTo>
                    <a:pt x="8" y="7"/>
                  </a:lnTo>
                  <a:lnTo>
                    <a:pt x="10" y="7"/>
                  </a:lnTo>
                  <a:lnTo>
                    <a:pt x="10" y="5"/>
                  </a:lnTo>
                  <a:moveTo>
                    <a:pt x="10" y="3"/>
                  </a:moveTo>
                  <a:lnTo>
                    <a:pt x="0" y="5"/>
                  </a:lnTo>
                  <a:lnTo>
                    <a:pt x="0" y="5"/>
                  </a:lnTo>
                  <a:lnTo>
                    <a:pt x="0" y="7"/>
                  </a:lnTo>
                  <a:lnTo>
                    <a:pt x="10" y="5"/>
                  </a:lnTo>
                  <a:lnTo>
                    <a:pt x="10" y="5"/>
                  </a:lnTo>
                  <a:lnTo>
                    <a:pt x="10" y="3"/>
                  </a:lnTo>
                  <a:moveTo>
                    <a:pt x="10" y="1"/>
                  </a:moveTo>
                  <a:lnTo>
                    <a:pt x="0" y="3"/>
                  </a:lnTo>
                  <a:lnTo>
                    <a:pt x="0" y="2"/>
                  </a:lnTo>
                  <a:lnTo>
                    <a:pt x="0" y="5"/>
                  </a:lnTo>
                  <a:lnTo>
                    <a:pt x="10" y="3"/>
                  </a:lnTo>
                  <a:lnTo>
                    <a:pt x="10" y="3"/>
                  </a:lnTo>
                  <a:lnTo>
                    <a:pt x="10" y="2"/>
                  </a:lnTo>
                  <a:lnTo>
                    <a:pt x="10" y="1"/>
                  </a:lnTo>
                  <a:moveTo>
                    <a:pt x="9" y="0"/>
                  </a:moveTo>
                  <a:lnTo>
                    <a:pt x="0" y="0"/>
                  </a:lnTo>
                  <a:lnTo>
                    <a:pt x="0" y="0"/>
                  </a:lnTo>
                  <a:lnTo>
                    <a:pt x="0" y="2"/>
                  </a:lnTo>
                  <a:lnTo>
                    <a:pt x="9" y="1"/>
                  </a:lnTo>
                  <a:lnTo>
                    <a:pt x="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a:ln>
                  <a:noFill/>
                </a:ln>
                <a:solidFill>
                  <a:srgbClr val="FFFFFF"/>
                </a:solidFill>
                <a:effectLst/>
                <a:uLnTx/>
                <a:uFillTx/>
                <a:latin typeface="Segoe UI"/>
                <a:ea typeface="+mn-ea"/>
                <a:cs typeface="+mn-cs"/>
              </a:endParaRPr>
            </a:p>
          </p:txBody>
        </p:sp>
        <p:sp>
          <p:nvSpPr>
            <p:cNvPr id="194" name="Freeform 173"/>
            <p:cNvSpPr>
              <a:spLocks/>
            </p:cNvSpPr>
            <p:nvPr/>
          </p:nvSpPr>
          <p:spPr bwMode="auto">
            <a:xfrm>
              <a:off x="2143367" y="5010846"/>
              <a:ext cx="54210" cy="10842"/>
            </a:xfrm>
            <a:custGeom>
              <a:avLst/>
              <a:gdLst>
                <a:gd name="T0" fmla="*/ 9 w 10"/>
                <a:gd name="T1" fmla="*/ 0 h 2"/>
                <a:gd name="T2" fmla="*/ 0 w 10"/>
                <a:gd name="T3" fmla="*/ 1 h 2"/>
                <a:gd name="T4" fmla="*/ 0 w 10"/>
                <a:gd name="T5" fmla="*/ 1 h 2"/>
                <a:gd name="T6" fmla="*/ 0 w 10"/>
                <a:gd name="T7" fmla="*/ 1 h 2"/>
                <a:gd name="T8" fmla="*/ 0 w 10"/>
                <a:gd name="T9" fmla="*/ 2 h 2"/>
                <a:gd name="T10" fmla="*/ 10 w 10"/>
                <a:gd name="T11" fmla="*/ 0 h 2"/>
                <a:gd name="T12" fmla="*/ 9 w 10"/>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10" h="2">
                  <a:moveTo>
                    <a:pt x="9" y="0"/>
                  </a:moveTo>
                  <a:lnTo>
                    <a:pt x="0" y="1"/>
                  </a:lnTo>
                  <a:lnTo>
                    <a:pt x="0" y="1"/>
                  </a:lnTo>
                  <a:lnTo>
                    <a:pt x="0" y="1"/>
                  </a:lnTo>
                  <a:lnTo>
                    <a:pt x="0" y="2"/>
                  </a:lnTo>
                  <a:lnTo>
                    <a:pt x="10" y="0"/>
                  </a:lnTo>
                  <a:lnTo>
                    <a:pt x="9" y="0"/>
                  </a:lnTo>
                  <a:close/>
                </a:path>
              </a:pathLst>
            </a:custGeom>
            <a:solidFill>
              <a:srgbClr val="001D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a:ln>
                  <a:noFill/>
                </a:ln>
                <a:solidFill>
                  <a:srgbClr val="FFFFFF"/>
                </a:solidFill>
                <a:effectLst/>
                <a:uLnTx/>
                <a:uFillTx/>
                <a:latin typeface="Segoe UI"/>
                <a:ea typeface="+mn-ea"/>
                <a:cs typeface="+mn-cs"/>
              </a:endParaRPr>
            </a:p>
          </p:txBody>
        </p:sp>
        <p:sp>
          <p:nvSpPr>
            <p:cNvPr id="195" name="Freeform 174"/>
            <p:cNvSpPr>
              <a:spLocks/>
            </p:cNvSpPr>
            <p:nvPr/>
          </p:nvSpPr>
          <p:spPr bwMode="auto">
            <a:xfrm>
              <a:off x="2143367" y="5010846"/>
              <a:ext cx="54210" cy="10842"/>
            </a:xfrm>
            <a:custGeom>
              <a:avLst/>
              <a:gdLst>
                <a:gd name="T0" fmla="*/ 9 w 10"/>
                <a:gd name="T1" fmla="*/ 0 h 2"/>
                <a:gd name="T2" fmla="*/ 0 w 10"/>
                <a:gd name="T3" fmla="*/ 1 h 2"/>
                <a:gd name="T4" fmla="*/ 0 w 10"/>
                <a:gd name="T5" fmla="*/ 1 h 2"/>
                <a:gd name="T6" fmla="*/ 0 w 10"/>
                <a:gd name="T7" fmla="*/ 1 h 2"/>
                <a:gd name="T8" fmla="*/ 0 w 10"/>
                <a:gd name="T9" fmla="*/ 2 h 2"/>
                <a:gd name="T10" fmla="*/ 10 w 10"/>
                <a:gd name="T11" fmla="*/ 0 h 2"/>
                <a:gd name="T12" fmla="*/ 9 w 10"/>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10" h="2">
                  <a:moveTo>
                    <a:pt x="9" y="0"/>
                  </a:moveTo>
                  <a:lnTo>
                    <a:pt x="0" y="1"/>
                  </a:lnTo>
                  <a:lnTo>
                    <a:pt x="0" y="1"/>
                  </a:lnTo>
                  <a:lnTo>
                    <a:pt x="0" y="1"/>
                  </a:lnTo>
                  <a:lnTo>
                    <a:pt x="0" y="2"/>
                  </a:lnTo>
                  <a:lnTo>
                    <a:pt x="10" y="0"/>
                  </a:lnTo>
                  <a:lnTo>
                    <a:pt x="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a:ln>
                  <a:noFill/>
                </a:ln>
                <a:solidFill>
                  <a:srgbClr val="FFFFFF"/>
                </a:solidFill>
                <a:effectLst/>
                <a:uLnTx/>
                <a:uFillTx/>
                <a:latin typeface="Segoe UI"/>
                <a:ea typeface="+mn-ea"/>
                <a:cs typeface="+mn-cs"/>
              </a:endParaRPr>
            </a:p>
          </p:txBody>
        </p:sp>
        <p:sp>
          <p:nvSpPr>
            <p:cNvPr id="196" name="Freeform 175"/>
            <p:cNvSpPr>
              <a:spLocks/>
            </p:cNvSpPr>
            <p:nvPr/>
          </p:nvSpPr>
          <p:spPr bwMode="auto">
            <a:xfrm>
              <a:off x="2143367" y="5021688"/>
              <a:ext cx="54210" cy="10842"/>
            </a:xfrm>
            <a:custGeom>
              <a:avLst/>
              <a:gdLst>
                <a:gd name="T0" fmla="*/ 10 w 10"/>
                <a:gd name="T1" fmla="*/ 0 h 2"/>
                <a:gd name="T2" fmla="*/ 0 w 10"/>
                <a:gd name="T3" fmla="*/ 2 h 2"/>
                <a:gd name="T4" fmla="*/ 0 w 10"/>
                <a:gd name="T5" fmla="*/ 2 h 2"/>
                <a:gd name="T6" fmla="*/ 0 w 10"/>
                <a:gd name="T7" fmla="*/ 2 h 2"/>
                <a:gd name="T8" fmla="*/ 0 w 10"/>
                <a:gd name="T9" fmla="*/ 2 h 2"/>
                <a:gd name="T10" fmla="*/ 10 w 10"/>
                <a:gd name="T11" fmla="*/ 0 h 2"/>
                <a:gd name="T12" fmla="*/ 10 w 10"/>
                <a:gd name="T13" fmla="*/ 0 h 2"/>
                <a:gd name="T14" fmla="*/ 10 w 10"/>
                <a:gd name="T15" fmla="*/ 0 h 2"/>
                <a:gd name="T16" fmla="*/ 10 w 10"/>
                <a:gd name="T17"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2">
                  <a:moveTo>
                    <a:pt x="10" y="0"/>
                  </a:moveTo>
                  <a:lnTo>
                    <a:pt x="0" y="2"/>
                  </a:lnTo>
                  <a:lnTo>
                    <a:pt x="0" y="2"/>
                  </a:lnTo>
                  <a:lnTo>
                    <a:pt x="0" y="2"/>
                  </a:lnTo>
                  <a:lnTo>
                    <a:pt x="0" y="2"/>
                  </a:lnTo>
                  <a:lnTo>
                    <a:pt x="10" y="0"/>
                  </a:lnTo>
                  <a:lnTo>
                    <a:pt x="10" y="0"/>
                  </a:lnTo>
                  <a:lnTo>
                    <a:pt x="10" y="0"/>
                  </a:lnTo>
                  <a:lnTo>
                    <a:pt x="10" y="0"/>
                  </a:lnTo>
                  <a:close/>
                </a:path>
              </a:pathLst>
            </a:custGeom>
            <a:solidFill>
              <a:srgbClr val="001D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a:ln>
                  <a:noFill/>
                </a:ln>
                <a:solidFill>
                  <a:srgbClr val="FFFFFF"/>
                </a:solidFill>
                <a:effectLst/>
                <a:uLnTx/>
                <a:uFillTx/>
                <a:latin typeface="Segoe UI"/>
                <a:ea typeface="+mn-ea"/>
                <a:cs typeface="+mn-cs"/>
              </a:endParaRPr>
            </a:p>
          </p:txBody>
        </p:sp>
        <p:sp>
          <p:nvSpPr>
            <p:cNvPr id="197" name="Freeform 176"/>
            <p:cNvSpPr>
              <a:spLocks/>
            </p:cNvSpPr>
            <p:nvPr/>
          </p:nvSpPr>
          <p:spPr bwMode="auto">
            <a:xfrm>
              <a:off x="2143367" y="5021688"/>
              <a:ext cx="54210" cy="10842"/>
            </a:xfrm>
            <a:custGeom>
              <a:avLst/>
              <a:gdLst>
                <a:gd name="T0" fmla="*/ 10 w 10"/>
                <a:gd name="T1" fmla="*/ 0 h 2"/>
                <a:gd name="T2" fmla="*/ 0 w 10"/>
                <a:gd name="T3" fmla="*/ 2 h 2"/>
                <a:gd name="T4" fmla="*/ 0 w 10"/>
                <a:gd name="T5" fmla="*/ 2 h 2"/>
                <a:gd name="T6" fmla="*/ 0 w 10"/>
                <a:gd name="T7" fmla="*/ 2 h 2"/>
                <a:gd name="T8" fmla="*/ 0 w 10"/>
                <a:gd name="T9" fmla="*/ 2 h 2"/>
                <a:gd name="T10" fmla="*/ 10 w 10"/>
                <a:gd name="T11" fmla="*/ 0 h 2"/>
                <a:gd name="T12" fmla="*/ 10 w 10"/>
                <a:gd name="T13" fmla="*/ 0 h 2"/>
                <a:gd name="T14" fmla="*/ 10 w 10"/>
                <a:gd name="T15" fmla="*/ 0 h 2"/>
                <a:gd name="T16" fmla="*/ 10 w 10"/>
                <a:gd name="T17"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2">
                  <a:moveTo>
                    <a:pt x="10" y="0"/>
                  </a:moveTo>
                  <a:lnTo>
                    <a:pt x="0" y="2"/>
                  </a:lnTo>
                  <a:lnTo>
                    <a:pt x="0" y="2"/>
                  </a:lnTo>
                  <a:lnTo>
                    <a:pt x="0" y="2"/>
                  </a:lnTo>
                  <a:lnTo>
                    <a:pt x="0" y="2"/>
                  </a:lnTo>
                  <a:lnTo>
                    <a:pt x="10" y="0"/>
                  </a:lnTo>
                  <a:lnTo>
                    <a:pt x="10" y="0"/>
                  </a:lnTo>
                  <a:lnTo>
                    <a:pt x="10" y="0"/>
                  </a:lnTo>
                  <a:lnTo>
                    <a:pt x="1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a:ln>
                  <a:noFill/>
                </a:ln>
                <a:solidFill>
                  <a:srgbClr val="FFFFFF"/>
                </a:solidFill>
                <a:effectLst/>
                <a:uLnTx/>
                <a:uFillTx/>
                <a:latin typeface="Segoe UI"/>
                <a:ea typeface="+mn-ea"/>
                <a:cs typeface="+mn-cs"/>
              </a:endParaRPr>
            </a:p>
          </p:txBody>
        </p:sp>
        <p:sp>
          <p:nvSpPr>
            <p:cNvPr id="198" name="Freeform 177"/>
            <p:cNvSpPr>
              <a:spLocks/>
            </p:cNvSpPr>
            <p:nvPr/>
          </p:nvSpPr>
          <p:spPr bwMode="auto">
            <a:xfrm>
              <a:off x="2143367" y="5032530"/>
              <a:ext cx="54210" cy="10842"/>
            </a:xfrm>
            <a:custGeom>
              <a:avLst/>
              <a:gdLst>
                <a:gd name="T0" fmla="*/ 10 w 10"/>
                <a:gd name="T1" fmla="*/ 0 h 2"/>
                <a:gd name="T2" fmla="*/ 0 w 10"/>
                <a:gd name="T3" fmla="*/ 2 h 2"/>
                <a:gd name="T4" fmla="*/ 0 w 10"/>
                <a:gd name="T5" fmla="*/ 2 h 2"/>
                <a:gd name="T6" fmla="*/ 0 w 10"/>
                <a:gd name="T7" fmla="*/ 2 h 2"/>
                <a:gd name="T8" fmla="*/ 0 w 10"/>
                <a:gd name="T9" fmla="*/ 2 h 2"/>
                <a:gd name="T10" fmla="*/ 10 w 10"/>
                <a:gd name="T11" fmla="*/ 0 h 2"/>
                <a:gd name="T12" fmla="*/ 10 w 10"/>
                <a:gd name="T13" fmla="*/ 0 h 2"/>
                <a:gd name="T14" fmla="*/ 10 w 10"/>
                <a:gd name="T15" fmla="*/ 0 h 2"/>
                <a:gd name="T16" fmla="*/ 10 w 10"/>
                <a:gd name="T17"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2">
                  <a:moveTo>
                    <a:pt x="10" y="0"/>
                  </a:moveTo>
                  <a:lnTo>
                    <a:pt x="0" y="2"/>
                  </a:lnTo>
                  <a:lnTo>
                    <a:pt x="0" y="2"/>
                  </a:lnTo>
                  <a:lnTo>
                    <a:pt x="0" y="2"/>
                  </a:lnTo>
                  <a:lnTo>
                    <a:pt x="0" y="2"/>
                  </a:lnTo>
                  <a:lnTo>
                    <a:pt x="10" y="0"/>
                  </a:lnTo>
                  <a:lnTo>
                    <a:pt x="10" y="0"/>
                  </a:lnTo>
                  <a:lnTo>
                    <a:pt x="10" y="0"/>
                  </a:lnTo>
                  <a:lnTo>
                    <a:pt x="10" y="0"/>
                  </a:lnTo>
                  <a:close/>
                </a:path>
              </a:pathLst>
            </a:custGeom>
            <a:solidFill>
              <a:srgbClr val="001D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a:ln>
                  <a:noFill/>
                </a:ln>
                <a:solidFill>
                  <a:srgbClr val="FFFFFF"/>
                </a:solidFill>
                <a:effectLst/>
                <a:uLnTx/>
                <a:uFillTx/>
                <a:latin typeface="Segoe UI"/>
                <a:ea typeface="+mn-ea"/>
                <a:cs typeface="+mn-cs"/>
              </a:endParaRPr>
            </a:p>
          </p:txBody>
        </p:sp>
        <p:sp>
          <p:nvSpPr>
            <p:cNvPr id="199" name="Freeform 178"/>
            <p:cNvSpPr>
              <a:spLocks/>
            </p:cNvSpPr>
            <p:nvPr/>
          </p:nvSpPr>
          <p:spPr bwMode="auto">
            <a:xfrm>
              <a:off x="2143367" y="5032530"/>
              <a:ext cx="54210" cy="10842"/>
            </a:xfrm>
            <a:custGeom>
              <a:avLst/>
              <a:gdLst>
                <a:gd name="T0" fmla="*/ 10 w 10"/>
                <a:gd name="T1" fmla="*/ 0 h 2"/>
                <a:gd name="T2" fmla="*/ 0 w 10"/>
                <a:gd name="T3" fmla="*/ 2 h 2"/>
                <a:gd name="T4" fmla="*/ 0 w 10"/>
                <a:gd name="T5" fmla="*/ 2 h 2"/>
                <a:gd name="T6" fmla="*/ 0 w 10"/>
                <a:gd name="T7" fmla="*/ 2 h 2"/>
                <a:gd name="T8" fmla="*/ 0 w 10"/>
                <a:gd name="T9" fmla="*/ 2 h 2"/>
                <a:gd name="T10" fmla="*/ 10 w 10"/>
                <a:gd name="T11" fmla="*/ 0 h 2"/>
                <a:gd name="T12" fmla="*/ 10 w 10"/>
                <a:gd name="T13" fmla="*/ 0 h 2"/>
                <a:gd name="T14" fmla="*/ 10 w 10"/>
                <a:gd name="T15" fmla="*/ 0 h 2"/>
                <a:gd name="T16" fmla="*/ 10 w 10"/>
                <a:gd name="T17"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2">
                  <a:moveTo>
                    <a:pt x="10" y="0"/>
                  </a:moveTo>
                  <a:lnTo>
                    <a:pt x="0" y="2"/>
                  </a:lnTo>
                  <a:lnTo>
                    <a:pt x="0" y="2"/>
                  </a:lnTo>
                  <a:lnTo>
                    <a:pt x="0" y="2"/>
                  </a:lnTo>
                  <a:lnTo>
                    <a:pt x="0" y="2"/>
                  </a:lnTo>
                  <a:lnTo>
                    <a:pt x="10" y="0"/>
                  </a:lnTo>
                  <a:lnTo>
                    <a:pt x="10" y="0"/>
                  </a:lnTo>
                  <a:lnTo>
                    <a:pt x="10" y="0"/>
                  </a:lnTo>
                  <a:lnTo>
                    <a:pt x="1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a:ln>
                  <a:noFill/>
                </a:ln>
                <a:solidFill>
                  <a:srgbClr val="FFFFFF"/>
                </a:solidFill>
                <a:effectLst/>
                <a:uLnTx/>
                <a:uFillTx/>
                <a:latin typeface="Segoe UI"/>
                <a:ea typeface="+mn-ea"/>
                <a:cs typeface="+mn-cs"/>
              </a:endParaRPr>
            </a:p>
          </p:txBody>
        </p:sp>
        <p:sp>
          <p:nvSpPr>
            <p:cNvPr id="200" name="Freeform 179"/>
            <p:cNvSpPr>
              <a:spLocks noEditPoints="1"/>
            </p:cNvSpPr>
            <p:nvPr/>
          </p:nvSpPr>
          <p:spPr bwMode="auto">
            <a:xfrm>
              <a:off x="2154209" y="5043372"/>
              <a:ext cx="32526" cy="10842"/>
            </a:xfrm>
            <a:custGeom>
              <a:avLst/>
              <a:gdLst>
                <a:gd name="T0" fmla="*/ 6 w 6"/>
                <a:gd name="T1" fmla="*/ 0 h 2"/>
                <a:gd name="T2" fmla="*/ 0 w 6"/>
                <a:gd name="T3" fmla="*/ 0 h 2"/>
                <a:gd name="T4" fmla="*/ 1 w 6"/>
                <a:gd name="T5" fmla="*/ 2 h 2"/>
                <a:gd name="T6" fmla="*/ 5 w 6"/>
                <a:gd name="T7" fmla="*/ 2 h 2"/>
                <a:gd name="T8" fmla="*/ 6 w 6"/>
                <a:gd name="T9" fmla="*/ 0 h 2"/>
                <a:gd name="T10" fmla="*/ 6 w 6"/>
                <a:gd name="T11" fmla="*/ 0 h 2"/>
                <a:gd name="T12" fmla="*/ 6 w 6"/>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6" h="2">
                  <a:moveTo>
                    <a:pt x="6" y="0"/>
                  </a:moveTo>
                  <a:lnTo>
                    <a:pt x="0" y="0"/>
                  </a:lnTo>
                  <a:lnTo>
                    <a:pt x="1" y="2"/>
                  </a:lnTo>
                  <a:lnTo>
                    <a:pt x="5" y="2"/>
                  </a:lnTo>
                  <a:lnTo>
                    <a:pt x="6" y="0"/>
                  </a:lnTo>
                  <a:close/>
                  <a:moveTo>
                    <a:pt x="6" y="0"/>
                  </a:moveTo>
                  <a:lnTo>
                    <a:pt x="6" y="0"/>
                  </a:lnTo>
                  <a:close/>
                </a:path>
              </a:pathLst>
            </a:custGeom>
            <a:solidFill>
              <a:srgbClr val="1F1C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a:ln>
                  <a:noFill/>
                </a:ln>
                <a:solidFill>
                  <a:srgbClr val="FFFFFF"/>
                </a:solidFill>
                <a:effectLst/>
                <a:uLnTx/>
                <a:uFillTx/>
                <a:latin typeface="Segoe UI"/>
                <a:ea typeface="+mn-ea"/>
                <a:cs typeface="+mn-cs"/>
              </a:endParaRPr>
            </a:p>
          </p:txBody>
        </p:sp>
        <p:sp>
          <p:nvSpPr>
            <p:cNvPr id="201" name="Freeform 180"/>
            <p:cNvSpPr>
              <a:spLocks noEditPoints="1"/>
            </p:cNvSpPr>
            <p:nvPr/>
          </p:nvSpPr>
          <p:spPr bwMode="auto">
            <a:xfrm>
              <a:off x="2154209" y="5043372"/>
              <a:ext cx="32526" cy="10842"/>
            </a:xfrm>
            <a:custGeom>
              <a:avLst/>
              <a:gdLst>
                <a:gd name="T0" fmla="*/ 6 w 6"/>
                <a:gd name="T1" fmla="*/ 0 h 2"/>
                <a:gd name="T2" fmla="*/ 0 w 6"/>
                <a:gd name="T3" fmla="*/ 0 h 2"/>
                <a:gd name="T4" fmla="*/ 1 w 6"/>
                <a:gd name="T5" fmla="*/ 2 h 2"/>
                <a:gd name="T6" fmla="*/ 5 w 6"/>
                <a:gd name="T7" fmla="*/ 2 h 2"/>
                <a:gd name="T8" fmla="*/ 6 w 6"/>
                <a:gd name="T9" fmla="*/ 0 h 2"/>
                <a:gd name="T10" fmla="*/ 6 w 6"/>
                <a:gd name="T11" fmla="*/ 0 h 2"/>
                <a:gd name="T12" fmla="*/ 6 w 6"/>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6" h="2">
                  <a:moveTo>
                    <a:pt x="6" y="0"/>
                  </a:moveTo>
                  <a:lnTo>
                    <a:pt x="0" y="0"/>
                  </a:lnTo>
                  <a:lnTo>
                    <a:pt x="1" y="2"/>
                  </a:lnTo>
                  <a:lnTo>
                    <a:pt x="5" y="2"/>
                  </a:lnTo>
                  <a:lnTo>
                    <a:pt x="6" y="0"/>
                  </a:lnTo>
                  <a:moveTo>
                    <a:pt x="6" y="0"/>
                  </a:moveTo>
                  <a:lnTo>
                    <a:pt x="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a:ln>
                  <a:noFill/>
                </a:ln>
                <a:solidFill>
                  <a:srgbClr val="FFFFFF"/>
                </a:solidFill>
                <a:effectLst/>
                <a:uLnTx/>
                <a:uFillTx/>
                <a:latin typeface="Segoe UI"/>
                <a:ea typeface="+mn-ea"/>
                <a:cs typeface="+mn-cs"/>
              </a:endParaRPr>
            </a:p>
          </p:txBody>
        </p:sp>
        <p:sp>
          <p:nvSpPr>
            <p:cNvPr id="202" name="Freeform 181"/>
            <p:cNvSpPr>
              <a:spLocks/>
            </p:cNvSpPr>
            <p:nvPr/>
          </p:nvSpPr>
          <p:spPr bwMode="auto">
            <a:xfrm>
              <a:off x="4848464" y="4826530"/>
              <a:ext cx="0" cy="97579"/>
            </a:xfrm>
            <a:custGeom>
              <a:avLst/>
              <a:gdLst>
                <a:gd name="T0" fmla="*/ 0 h 39"/>
                <a:gd name="T1" fmla="*/ 39 h 39"/>
                <a:gd name="T2" fmla="*/ 0 h 39"/>
                <a:gd name="T3" fmla="*/ 0 h 39"/>
              </a:gdLst>
              <a:ahLst/>
              <a:cxnLst>
                <a:cxn ang="0">
                  <a:pos x="0" y="T0"/>
                </a:cxn>
                <a:cxn ang="0">
                  <a:pos x="0" y="T1"/>
                </a:cxn>
                <a:cxn ang="0">
                  <a:pos x="0" y="T2"/>
                </a:cxn>
                <a:cxn ang="0">
                  <a:pos x="0" y="T3"/>
                </a:cxn>
              </a:cxnLst>
              <a:rect l="0" t="0" r="r" b="b"/>
              <a:pathLst>
                <a:path h="39">
                  <a:moveTo>
                    <a:pt x="0" y="0"/>
                  </a:moveTo>
                  <a:cubicBezTo>
                    <a:pt x="0" y="24"/>
                    <a:pt x="0" y="39"/>
                    <a:pt x="0" y="39"/>
                  </a:cubicBezTo>
                  <a:cubicBezTo>
                    <a:pt x="0" y="0"/>
                    <a:pt x="0" y="0"/>
                    <a:pt x="0" y="0"/>
                  </a:cubicBezTo>
                  <a:cubicBezTo>
                    <a:pt x="0" y="0"/>
                    <a:pt x="0" y="0"/>
                    <a:pt x="0" y="0"/>
                  </a:cubicBezTo>
                </a:path>
              </a:pathLst>
            </a:custGeom>
            <a:solidFill>
              <a:srgbClr val="CAA71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a:ln>
                  <a:noFill/>
                </a:ln>
                <a:solidFill>
                  <a:srgbClr val="FFFFFF"/>
                </a:solidFill>
                <a:effectLst/>
                <a:uLnTx/>
                <a:uFillTx/>
                <a:latin typeface="Segoe UI"/>
                <a:ea typeface="+mn-ea"/>
                <a:cs typeface="+mn-cs"/>
              </a:endParaRPr>
            </a:p>
          </p:txBody>
        </p:sp>
        <p:sp>
          <p:nvSpPr>
            <p:cNvPr id="203" name="Freeform 182"/>
            <p:cNvSpPr>
              <a:spLocks noEditPoints="1"/>
            </p:cNvSpPr>
            <p:nvPr/>
          </p:nvSpPr>
          <p:spPr bwMode="auto">
            <a:xfrm>
              <a:off x="4848464" y="4680162"/>
              <a:ext cx="612577" cy="243947"/>
            </a:xfrm>
            <a:custGeom>
              <a:avLst/>
              <a:gdLst>
                <a:gd name="T0" fmla="*/ 239 w 239"/>
                <a:gd name="T1" fmla="*/ 95 h 95"/>
                <a:gd name="T2" fmla="*/ 239 w 239"/>
                <a:gd name="T3" fmla="*/ 95 h 95"/>
                <a:gd name="T4" fmla="*/ 239 w 239"/>
                <a:gd name="T5" fmla="*/ 95 h 95"/>
                <a:gd name="T6" fmla="*/ 239 w 239"/>
                <a:gd name="T7" fmla="*/ 95 h 95"/>
                <a:gd name="T8" fmla="*/ 239 w 239"/>
                <a:gd name="T9" fmla="*/ 95 h 95"/>
                <a:gd name="T10" fmla="*/ 239 w 239"/>
                <a:gd name="T11" fmla="*/ 95 h 95"/>
                <a:gd name="T12" fmla="*/ 239 w 239"/>
                <a:gd name="T13" fmla="*/ 95 h 95"/>
                <a:gd name="T14" fmla="*/ 239 w 239"/>
                <a:gd name="T15" fmla="*/ 95 h 95"/>
                <a:gd name="T16" fmla="*/ 239 w 239"/>
                <a:gd name="T17" fmla="*/ 95 h 95"/>
                <a:gd name="T18" fmla="*/ 239 w 239"/>
                <a:gd name="T19" fmla="*/ 95 h 95"/>
                <a:gd name="T20" fmla="*/ 239 w 239"/>
                <a:gd name="T21" fmla="*/ 95 h 95"/>
                <a:gd name="T22" fmla="*/ 239 w 239"/>
                <a:gd name="T23" fmla="*/ 95 h 95"/>
                <a:gd name="T24" fmla="*/ 239 w 239"/>
                <a:gd name="T25" fmla="*/ 95 h 95"/>
                <a:gd name="T26" fmla="*/ 239 w 239"/>
                <a:gd name="T27" fmla="*/ 95 h 95"/>
                <a:gd name="T28" fmla="*/ 239 w 239"/>
                <a:gd name="T29" fmla="*/ 95 h 95"/>
                <a:gd name="T30" fmla="*/ 239 w 239"/>
                <a:gd name="T31" fmla="*/ 95 h 95"/>
                <a:gd name="T32" fmla="*/ 239 w 239"/>
                <a:gd name="T33" fmla="*/ 95 h 95"/>
                <a:gd name="T34" fmla="*/ 239 w 239"/>
                <a:gd name="T35" fmla="*/ 95 h 95"/>
                <a:gd name="T36" fmla="*/ 239 w 239"/>
                <a:gd name="T37" fmla="*/ 95 h 95"/>
                <a:gd name="T38" fmla="*/ 239 w 239"/>
                <a:gd name="T39" fmla="*/ 95 h 95"/>
                <a:gd name="T40" fmla="*/ 239 w 239"/>
                <a:gd name="T41" fmla="*/ 95 h 95"/>
                <a:gd name="T42" fmla="*/ 239 w 239"/>
                <a:gd name="T43" fmla="*/ 95 h 95"/>
                <a:gd name="T44" fmla="*/ 239 w 239"/>
                <a:gd name="T45" fmla="*/ 94 h 95"/>
                <a:gd name="T46" fmla="*/ 239 w 239"/>
                <a:gd name="T47" fmla="*/ 95 h 95"/>
                <a:gd name="T48" fmla="*/ 239 w 239"/>
                <a:gd name="T49" fmla="*/ 94 h 95"/>
                <a:gd name="T50" fmla="*/ 239 w 239"/>
                <a:gd name="T51" fmla="*/ 94 h 95"/>
                <a:gd name="T52" fmla="*/ 239 w 239"/>
                <a:gd name="T53" fmla="*/ 94 h 95"/>
                <a:gd name="T54" fmla="*/ 239 w 239"/>
                <a:gd name="T55" fmla="*/ 94 h 95"/>
                <a:gd name="T56" fmla="*/ 239 w 239"/>
                <a:gd name="T57" fmla="*/ 93 h 95"/>
                <a:gd name="T58" fmla="*/ 239 w 239"/>
                <a:gd name="T59" fmla="*/ 94 h 95"/>
                <a:gd name="T60" fmla="*/ 239 w 239"/>
                <a:gd name="T61" fmla="*/ 93 h 95"/>
                <a:gd name="T62" fmla="*/ 0 w 239"/>
                <a:gd name="T63" fmla="*/ 55 h 95"/>
                <a:gd name="T64" fmla="*/ 0 w 239"/>
                <a:gd name="T65" fmla="*/ 56 h 95"/>
                <a:gd name="T66" fmla="*/ 0 w 239"/>
                <a:gd name="T67" fmla="*/ 56 h 95"/>
                <a:gd name="T68" fmla="*/ 0 w 239"/>
                <a:gd name="T69" fmla="*/ 55 h 95"/>
                <a:gd name="T70" fmla="*/ 236 w 239"/>
                <a:gd name="T71" fmla="*/ 3 h 95"/>
                <a:gd name="T72" fmla="*/ 239 w 239"/>
                <a:gd name="T73" fmla="*/ 93 h 95"/>
                <a:gd name="T74" fmla="*/ 236 w 239"/>
                <a:gd name="T75" fmla="*/ 3 h 95"/>
                <a:gd name="T76" fmla="*/ 236 w 239"/>
                <a:gd name="T77" fmla="*/ 1 h 95"/>
                <a:gd name="T78" fmla="*/ 236 w 239"/>
                <a:gd name="T79" fmla="*/ 3 h 95"/>
                <a:gd name="T80" fmla="*/ 236 w 239"/>
                <a:gd name="T81" fmla="*/ 1 h 95"/>
                <a:gd name="T82" fmla="*/ 236 w 239"/>
                <a:gd name="T83" fmla="*/ 0 h 95"/>
                <a:gd name="T84" fmla="*/ 236 w 239"/>
                <a:gd name="T85" fmla="*/ 0 h 95"/>
                <a:gd name="T86" fmla="*/ 236 w 239"/>
                <a:gd name="T87"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39" h="95">
                  <a:moveTo>
                    <a:pt x="239" y="95"/>
                  </a:moveTo>
                  <a:cubicBezTo>
                    <a:pt x="239" y="95"/>
                    <a:pt x="239" y="95"/>
                    <a:pt x="239" y="95"/>
                  </a:cubicBezTo>
                  <a:cubicBezTo>
                    <a:pt x="239" y="95"/>
                    <a:pt x="239" y="95"/>
                    <a:pt x="239" y="95"/>
                  </a:cubicBezTo>
                  <a:cubicBezTo>
                    <a:pt x="239" y="95"/>
                    <a:pt x="239" y="95"/>
                    <a:pt x="239" y="95"/>
                  </a:cubicBezTo>
                  <a:moveTo>
                    <a:pt x="239" y="95"/>
                  </a:moveTo>
                  <a:cubicBezTo>
                    <a:pt x="239" y="95"/>
                    <a:pt x="239" y="95"/>
                    <a:pt x="239" y="95"/>
                  </a:cubicBezTo>
                  <a:cubicBezTo>
                    <a:pt x="239" y="95"/>
                    <a:pt x="239" y="95"/>
                    <a:pt x="239" y="95"/>
                  </a:cubicBezTo>
                  <a:moveTo>
                    <a:pt x="239" y="95"/>
                  </a:moveTo>
                  <a:cubicBezTo>
                    <a:pt x="239" y="95"/>
                    <a:pt x="239" y="95"/>
                    <a:pt x="239" y="95"/>
                  </a:cubicBezTo>
                  <a:cubicBezTo>
                    <a:pt x="239" y="95"/>
                    <a:pt x="239" y="95"/>
                    <a:pt x="239" y="95"/>
                  </a:cubicBezTo>
                  <a:moveTo>
                    <a:pt x="239" y="95"/>
                  </a:moveTo>
                  <a:cubicBezTo>
                    <a:pt x="239" y="95"/>
                    <a:pt x="239" y="95"/>
                    <a:pt x="239" y="95"/>
                  </a:cubicBezTo>
                  <a:cubicBezTo>
                    <a:pt x="239" y="95"/>
                    <a:pt x="239" y="95"/>
                    <a:pt x="239" y="95"/>
                  </a:cubicBezTo>
                  <a:moveTo>
                    <a:pt x="239" y="95"/>
                  </a:moveTo>
                  <a:cubicBezTo>
                    <a:pt x="239" y="95"/>
                    <a:pt x="239" y="95"/>
                    <a:pt x="239" y="95"/>
                  </a:cubicBezTo>
                  <a:cubicBezTo>
                    <a:pt x="239" y="95"/>
                    <a:pt x="239" y="95"/>
                    <a:pt x="239" y="95"/>
                  </a:cubicBezTo>
                  <a:moveTo>
                    <a:pt x="239" y="95"/>
                  </a:moveTo>
                  <a:cubicBezTo>
                    <a:pt x="239" y="95"/>
                    <a:pt x="239" y="95"/>
                    <a:pt x="239" y="95"/>
                  </a:cubicBezTo>
                  <a:cubicBezTo>
                    <a:pt x="239" y="95"/>
                    <a:pt x="239" y="95"/>
                    <a:pt x="239" y="95"/>
                  </a:cubicBezTo>
                  <a:moveTo>
                    <a:pt x="239" y="95"/>
                  </a:moveTo>
                  <a:cubicBezTo>
                    <a:pt x="239" y="95"/>
                    <a:pt x="239" y="95"/>
                    <a:pt x="239" y="95"/>
                  </a:cubicBezTo>
                  <a:cubicBezTo>
                    <a:pt x="239" y="95"/>
                    <a:pt x="239" y="95"/>
                    <a:pt x="239" y="95"/>
                  </a:cubicBezTo>
                  <a:moveTo>
                    <a:pt x="239" y="94"/>
                  </a:moveTo>
                  <a:cubicBezTo>
                    <a:pt x="239" y="94"/>
                    <a:pt x="239" y="95"/>
                    <a:pt x="239" y="95"/>
                  </a:cubicBezTo>
                  <a:cubicBezTo>
                    <a:pt x="239" y="95"/>
                    <a:pt x="239" y="94"/>
                    <a:pt x="239" y="94"/>
                  </a:cubicBezTo>
                  <a:moveTo>
                    <a:pt x="239" y="94"/>
                  </a:moveTo>
                  <a:cubicBezTo>
                    <a:pt x="239" y="94"/>
                    <a:pt x="239" y="94"/>
                    <a:pt x="239" y="94"/>
                  </a:cubicBezTo>
                  <a:cubicBezTo>
                    <a:pt x="239" y="94"/>
                    <a:pt x="239" y="94"/>
                    <a:pt x="239" y="94"/>
                  </a:cubicBezTo>
                  <a:moveTo>
                    <a:pt x="239" y="93"/>
                  </a:moveTo>
                  <a:cubicBezTo>
                    <a:pt x="239" y="93"/>
                    <a:pt x="239" y="94"/>
                    <a:pt x="239" y="94"/>
                  </a:cubicBezTo>
                  <a:cubicBezTo>
                    <a:pt x="239" y="94"/>
                    <a:pt x="239" y="93"/>
                    <a:pt x="239" y="93"/>
                  </a:cubicBezTo>
                  <a:moveTo>
                    <a:pt x="0" y="55"/>
                  </a:moveTo>
                  <a:cubicBezTo>
                    <a:pt x="0" y="56"/>
                    <a:pt x="0" y="56"/>
                    <a:pt x="0" y="56"/>
                  </a:cubicBezTo>
                  <a:cubicBezTo>
                    <a:pt x="0" y="56"/>
                    <a:pt x="0" y="56"/>
                    <a:pt x="0" y="56"/>
                  </a:cubicBezTo>
                  <a:cubicBezTo>
                    <a:pt x="0" y="56"/>
                    <a:pt x="0" y="56"/>
                    <a:pt x="0" y="55"/>
                  </a:cubicBezTo>
                  <a:moveTo>
                    <a:pt x="236" y="3"/>
                  </a:moveTo>
                  <a:cubicBezTo>
                    <a:pt x="238" y="46"/>
                    <a:pt x="239" y="83"/>
                    <a:pt x="239" y="93"/>
                  </a:cubicBezTo>
                  <a:cubicBezTo>
                    <a:pt x="239" y="83"/>
                    <a:pt x="238" y="46"/>
                    <a:pt x="236" y="3"/>
                  </a:cubicBezTo>
                  <a:moveTo>
                    <a:pt x="236" y="1"/>
                  </a:moveTo>
                  <a:cubicBezTo>
                    <a:pt x="236" y="1"/>
                    <a:pt x="236" y="2"/>
                    <a:pt x="236" y="3"/>
                  </a:cubicBezTo>
                  <a:cubicBezTo>
                    <a:pt x="236" y="2"/>
                    <a:pt x="236" y="1"/>
                    <a:pt x="236" y="1"/>
                  </a:cubicBezTo>
                  <a:moveTo>
                    <a:pt x="236" y="0"/>
                  </a:moveTo>
                  <a:cubicBezTo>
                    <a:pt x="236" y="0"/>
                    <a:pt x="236" y="0"/>
                    <a:pt x="236" y="0"/>
                  </a:cubicBezTo>
                  <a:cubicBezTo>
                    <a:pt x="236" y="0"/>
                    <a:pt x="236" y="0"/>
                    <a:pt x="236" y="0"/>
                  </a:cubicBezTo>
                </a:path>
              </a:pathLst>
            </a:custGeom>
            <a:solidFill>
              <a:srgbClr val="EDC51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a:ln>
                  <a:noFill/>
                </a:ln>
                <a:solidFill>
                  <a:srgbClr val="FFFFFF"/>
                </a:solidFill>
                <a:effectLst/>
                <a:uLnTx/>
                <a:uFillTx/>
                <a:latin typeface="Segoe UI"/>
                <a:ea typeface="+mn-ea"/>
                <a:cs typeface="+mn-cs"/>
              </a:endParaRPr>
            </a:p>
          </p:txBody>
        </p:sp>
        <p:sp>
          <p:nvSpPr>
            <p:cNvPr id="204" name="Freeform 183"/>
            <p:cNvSpPr>
              <a:spLocks/>
            </p:cNvSpPr>
            <p:nvPr/>
          </p:nvSpPr>
          <p:spPr bwMode="auto">
            <a:xfrm>
              <a:off x="4848464" y="4333216"/>
              <a:ext cx="612577" cy="590893"/>
            </a:xfrm>
            <a:custGeom>
              <a:avLst/>
              <a:gdLst>
                <a:gd name="T0" fmla="*/ 224 w 239"/>
                <a:gd name="T1" fmla="*/ 0 h 232"/>
                <a:gd name="T2" fmla="*/ 0 w 239"/>
                <a:gd name="T3" fmla="*/ 153 h 232"/>
                <a:gd name="T4" fmla="*/ 0 w 239"/>
                <a:gd name="T5" fmla="*/ 192 h 232"/>
                <a:gd name="T6" fmla="*/ 0 w 239"/>
                <a:gd name="T7" fmla="*/ 193 h 232"/>
                <a:gd name="T8" fmla="*/ 0 w 239"/>
                <a:gd name="T9" fmla="*/ 232 h 232"/>
                <a:gd name="T10" fmla="*/ 239 w 239"/>
                <a:gd name="T11" fmla="*/ 232 h 232"/>
                <a:gd name="T12" fmla="*/ 239 w 239"/>
                <a:gd name="T13" fmla="*/ 232 h 232"/>
                <a:gd name="T14" fmla="*/ 239 w 239"/>
                <a:gd name="T15" fmla="*/ 232 h 232"/>
                <a:gd name="T16" fmla="*/ 239 w 239"/>
                <a:gd name="T17" fmla="*/ 232 h 232"/>
                <a:gd name="T18" fmla="*/ 239 w 239"/>
                <a:gd name="T19" fmla="*/ 232 h 232"/>
                <a:gd name="T20" fmla="*/ 239 w 239"/>
                <a:gd name="T21" fmla="*/ 232 h 232"/>
                <a:gd name="T22" fmla="*/ 239 w 239"/>
                <a:gd name="T23" fmla="*/ 232 h 232"/>
                <a:gd name="T24" fmla="*/ 239 w 239"/>
                <a:gd name="T25" fmla="*/ 232 h 232"/>
                <a:gd name="T26" fmla="*/ 239 w 239"/>
                <a:gd name="T27" fmla="*/ 232 h 232"/>
                <a:gd name="T28" fmla="*/ 239 w 239"/>
                <a:gd name="T29" fmla="*/ 232 h 232"/>
                <a:gd name="T30" fmla="*/ 239 w 239"/>
                <a:gd name="T31" fmla="*/ 232 h 232"/>
                <a:gd name="T32" fmla="*/ 239 w 239"/>
                <a:gd name="T33" fmla="*/ 232 h 232"/>
                <a:gd name="T34" fmla="*/ 239 w 239"/>
                <a:gd name="T35" fmla="*/ 232 h 232"/>
                <a:gd name="T36" fmla="*/ 239 w 239"/>
                <a:gd name="T37" fmla="*/ 232 h 232"/>
                <a:gd name="T38" fmla="*/ 239 w 239"/>
                <a:gd name="T39" fmla="*/ 232 h 232"/>
                <a:gd name="T40" fmla="*/ 239 w 239"/>
                <a:gd name="T41" fmla="*/ 231 h 232"/>
                <a:gd name="T42" fmla="*/ 239 w 239"/>
                <a:gd name="T43" fmla="*/ 231 h 232"/>
                <a:gd name="T44" fmla="*/ 239 w 239"/>
                <a:gd name="T45" fmla="*/ 231 h 232"/>
                <a:gd name="T46" fmla="*/ 239 w 239"/>
                <a:gd name="T47" fmla="*/ 231 h 232"/>
                <a:gd name="T48" fmla="*/ 239 w 239"/>
                <a:gd name="T49" fmla="*/ 230 h 232"/>
                <a:gd name="T50" fmla="*/ 239 w 239"/>
                <a:gd name="T51" fmla="*/ 230 h 232"/>
                <a:gd name="T52" fmla="*/ 236 w 239"/>
                <a:gd name="T53" fmla="*/ 140 h 232"/>
                <a:gd name="T54" fmla="*/ 236 w 239"/>
                <a:gd name="T55" fmla="*/ 140 h 232"/>
                <a:gd name="T56" fmla="*/ 236 w 239"/>
                <a:gd name="T57" fmla="*/ 138 h 232"/>
                <a:gd name="T58" fmla="*/ 236 w 239"/>
                <a:gd name="T59" fmla="*/ 137 h 232"/>
                <a:gd name="T60" fmla="*/ 236 w 239"/>
                <a:gd name="T61" fmla="*/ 137 h 232"/>
                <a:gd name="T62" fmla="*/ 224 w 239"/>
                <a:gd name="T63" fmla="*/ 0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39" h="232">
                  <a:moveTo>
                    <a:pt x="224" y="0"/>
                  </a:moveTo>
                  <a:cubicBezTo>
                    <a:pt x="0" y="153"/>
                    <a:pt x="0" y="153"/>
                    <a:pt x="0" y="153"/>
                  </a:cubicBezTo>
                  <a:cubicBezTo>
                    <a:pt x="0" y="168"/>
                    <a:pt x="0" y="181"/>
                    <a:pt x="0" y="192"/>
                  </a:cubicBezTo>
                  <a:cubicBezTo>
                    <a:pt x="0" y="193"/>
                    <a:pt x="0" y="193"/>
                    <a:pt x="0" y="193"/>
                  </a:cubicBezTo>
                  <a:cubicBezTo>
                    <a:pt x="0" y="232"/>
                    <a:pt x="0" y="232"/>
                    <a:pt x="0" y="232"/>
                  </a:cubicBezTo>
                  <a:cubicBezTo>
                    <a:pt x="239" y="232"/>
                    <a:pt x="239" y="232"/>
                    <a:pt x="239" y="232"/>
                  </a:cubicBezTo>
                  <a:cubicBezTo>
                    <a:pt x="239" y="232"/>
                    <a:pt x="239" y="232"/>
                    <a:pt x="239" y="232"/>
                  </a:cubicBezTo>
                  <a:cubicBezTo>
                    <a:pt x="239" y="232"/>
                    <a:pt x="239" y="232"/>
                    <a:pt x="239" y="232"/>
                  </a:cubicBezTo>
                  <a:cubicBezTo>
                    <a:pt x="239" y="232"/>
                    <a:pt x="239" y="232"/>
                    <a:pt x="239" y="232"/>
                  </a:cubicBezTo>
                  <a:cubicBezTo>
                    <a:pt x="239" y="232"/>
                    <a:pt x="239" y="232"/>
                    <a:pt x="239" y="232"/>
                  </a:cubicBezTo>
                  <a:cubicBezTo>
                    <a:pt x="239" y="232"/>
                    <a:pt x="239" y="232"/>
                    <a:pt x="239" y="232"/>
                  </a:cubicBezTo>
                  <a:cubicBezTo>
                    <a:pt x="239" y="232"/>
                    <a:pt x="239" y="232"/>
                    <a:pt x="239" y="232"/>
                  </a:cubicBezTo>
                  <a:cubicBezTo>
                    <a:pt x="239" y="232"/>
                    <a:pt x="239" y="232"/>
                    <a:pt x="239" y="232"/>
                  </a:cubicBezTo>
                  <a:cubicBezTo>
                    <a:pt x="239" y="232"/>
                    <a:pt x="239" y="232"/>
                    <a:pt x="239" y="232"/>
                  </a:cubicBezTo>
                  <a:cubicBezTo>
                    <a:pt x="239" y="232"/>
                    <a:pt x="239" y="232"/>
                    <a:pt x="239" y="232"/>
                  </a:cubicBezTo>
                  <a:cubicBezTo>
                    <a:pt x="239" y="232"/>
                    <a:pt x="239" y="232"/>
                    <a:pt x="239" y="232"/>
                  </a:cubicBezTo>
                  <a:cubicBezTo>
                    <a:pt x="239" y="232"/>
                    <a:pt x="239" y="232"/>
                    <a:pt x="239" y="232"/>
                  </a:cubicBezTo>
                  <a:cubicBezTo>
                    <a:pt x="239" y="232"/>
                    <a:pt x="239" y="232"/>
                    <a:pt x="239" y="232"/>
                  </a:cubicBezTo>
                  <a:cubicBezTo>
                    <a:pt x="239" y="232"/>
                    <a:pt x="239" y="232"/>
                    <a:pt x="239" y="232"/>
                  </a:cubicBezTo>
                  <a:cubicBezTo>
                    <a:pt x="239" y="232"/>
                    <a:pt x="239" y="232"/>
                    <a:pt x="239" y="232"/>
                  </a:cubicBezTo>
                  <a:cubicBezTo>
                    <a:pt x="239" y="232"/>
                    <a:pt x="239" y="231"/>
                    <a:pt x="239" y="231"/>
                  </a:cubicBezTo>
                  <a:cubicBezTo>
                    <a:pt x="239" y="231"/>
                    <a:pt x="239" y="231"/>
                    <a:pt x="239" y="231"/>
                  </a:cubicBezTo>
                  <a:cubicBezTo>
                    <a:pt x="239" y="231"/>
                    <a:pt x="239" y="231"/>
                    <a:pt x="239" y="231"/>
                  </a:cubicBezTo>
                  <a:cubicBezTo>
                    <a:pt x="239" y="231"/>
                    <a:pt x="239" y="231"/>
                    <a:pt x="239" y="231"/>
                  </a:cubicBezTo>
                  <a:cubicBezTo>
                    <a:pt x="239" y="231"/>
                    <a:pt x="239" y="230"/>
                    <a:pt x="239" y="230"/>
                  </a:cubicBezTo>
                  <a:cubicBezTo>
                    <a:pt x="239" y="230"/>
                    <a:pt x="239" y="230"/>
                    <a:pt x="239" y="230"/>
                  </a:cubicBezTo>
                  <a:cubicBezTo>
                    <a:pt x="239" y="220"/>
                    <a:pt x="238" y="183"/>
                    <a:pt x="236" y="140"/>
                  </a:cubicBezTo>
                  <a:cubicBezTo>
                    <a:pt x="236" y="140"/>
                    <a:pt x="236" y="140"/>
                    <a:pt x="236" y="140"/>
                  </a:cubicBezTo>
                  <a:cubicBezTo>
                    <a:pt x="236" y="139"/>
                    <a:pt x="236" y="138"/>
                    <a:pt x="236" y="138"/>
                  </a:cubicBezTo>
                  <a:cubicBezTo>
                    <a:pt x="236" y="138"/>
                    <a:pt x="236" y="138"/>
                    <a:pt x="236" y="137"/>
                  </a:cubicBezTo>
                  <a:cubicBezTo>
                    <a:pt x="236" y="137"/>
                    <a:pt x="236" y="137"/>
                    <a:pt x="236" y="137"/>
                  </a:cubicBezTo>
                  <a:cubicBezTo>
                    <a:pt x="234" y="88"/>
                    <a:pt x="231" y="33"/>
                    <a:pt x="224" y="0"/>
                  </a:cubicBezTo>
                </a:path>
              </a:pathLst>
            </a:custGeom>
            <a:solidFill>
              <a:srgbClr val="FFB900">
                <a:lumMod val="7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a:ln>
                  <a:noFill/>
                </a:ln>
                <a:solidFill>
                  <a:srgbClr val="FFFFFF"/>
                </a:solidFill>
                <a:effectLst/>
                <a:uLnTx/>
                <a:uFillTx/>
                <a:latin typeface="Segoe UI"/>
                <a:ea typeface="+mn-ea"/>
                <a:cs typeface="+mn-cs"/>
              </a:endParaRPr>
            </a:p>
          </p:txBody>
        </p:sp>
        <p:sp>
          <p:nvSpPr>
            <p:cNvPr id="205" name="Freeform 184"/>
            <p:cNvSpPr>
              <a:spLocks/>
            </p:cNvSpPr>
            <p:nvPr/>
          </p:nvSpPr>
          <p:spPr bwMode="auto">
            <a:xfrm>
              <a:off x="4848464" y="4723531"/>
              <a:ext cx="0" cy="103000"/>
            </a:xfrm>
            <a:custGeom>
              <a:avLst/>
              <a:gdLst>
                <a:gd name="T0" fmla="*/ 0 h 40"/>
                <a:gd name="T1" fmla="*/ 1 h 40"/>
                <a:gd name="T2" fmla="*/ 40 h 40"/>
                <a:gd name="T3" fmla="*/ 39 h 40"/>
                <a:gd name="T4" fmla="*/ 0 h 40"/>
              </a:gdLst>
              <a:ahLst/>
              <a:cxnLst>
                <a:cxn ang="0">
                  <a:pos x="0" y="T0"/>
                </a:cxn>
                <a:cxn ang="0">
                  <a:pos x="0" y="T1"/>
                </a:cxn>
                <a:cxn ang="0">
                  <a:pos x="0" y="T2"/>
                </a:cxn>
                <a:cxn ang="0">
                  <a:pos x="0" y="T3"/>
                </a:cxn>
                <a:cxn ang="0">
                  <a:pos x="0" y="T4"/>
                </a:cxn>
              </a:cxnLst>
              <a:rect l="0" t="0" r="r" b="b"/>
              <a:pathLst>
                <a:path h="40">
                  <a:moveTo>
                    <a:pt x="0" y="0"/>
                  </a:moveTo>
                  <a:cubicBezTo>
                    <a:pt x="0" y="1"/>
                    <a:pt x="0" y="1"/>
                    <a:pt x="0" y="1"/>
                  </a:cubicBezTo>
                  <a:cubicBezTo>
                    <a:pt x="0" y="40"/>
                    <a:pt x="0" y="40"/>
                    <a:pt x="0" y="40"/>
                  </a:cubicBezTo>
                  <a:cubicBezTo>
                    <a:pt x="0" y="40"/>
                    <a:pt x="0" y="40"/>
                    <a:pt x="0" y="39"/>
                  </a:cubicBezTo>
                  <a:cubicBezTo>
                    <a:pt x="0" y="28"/>
                    <a:pt x="0" y="15"/>
                    <a:pt x="0" y="0"/>
                  </a:cubicBezTo>
                </a:path>
              </a:pathLst>
            </a:custGeom>
            <a:solidFill>
              <a:srgbClr val="CAA71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a:ln>
                  <a:noFill/>
                </a:ln>
                <a:solidFill>
                  <a:srgbClr val="FFFFFF"/>
                </a:solidFill>
                <a:effectLst/>
                <a:uLnTx/>
                <a:uFillTx/>
                <a:latin typeface="Segoe UI"/>
                <a:ea typeface="+mn-ea"/>
                <a:cs typeface="+mn-cs"/>
              </a:endParaRPr>
            </a:p>
          </p:txBody>
        </p:sp>
        <p:sp>
          <p:nvSpPr>
            <p:cNvPr id="206" name="Freeform 185"/>
            <p:cNvSpPr>
              <a:spLocks/>
            </p:cNvSpPr>
            <p:nvPr/>
          </p:nvSpPr>
          <p:spPr bwMode="auto">
            <a:xfrm>
              <a:off x="4848464" y="4723531"/>
              <a:ext cx="0" cy="97579"/>
            </a:xfrm>
            <a:custGeom>
              <a:avLst/>
              <a:gdLst>
                <a:gd name="T0" fmla="*/ 0 h 39"/>
                <a:gd name="T1" fmla="*/ 0 h 39"/>
                <a:gd name="T2" fmla="*/ 39 h 39"/>
                <a:gd name="T3" fmla="*/ 0 h 39"/>
              </a:gdLst>
              <a:ahLst/>
              <a:cxnLst>
                <a:cxn ang="0">
                  <a:pos x="0" y="T0"/>
                </a:cxn>
                <a:cxn ang="0">
                  <a:pos x="0" y="T1"/>
                </a:cxn>
                <a:cxn ang="0">
                  <a:pos x="0" y="T2"/>
                </a:cxn>
                <a:cxn ang="0">
                  <a:pos x="0" y="T3"/>
                </a:cxn>
              </a:cxnLst>
              <a:rect l="0" t="0" r="r" b="b"/>
              <a:pathLst>
                <a:path h="39">
                  <a:moveTo>
                    <a:pt x="0" y="0"/>
                  </a:moveTo>
                  <a:cubicBezTo>
                    <a:pt x="0" y="0"/>
                    <a:pt x="0" y="0"/>
                    <a:pt x="0" y="0"/>
                  </a:cubicBezTo>
                  <a:cubicBezTo>
                    <a:pt x="0" y="15"/>
                    <a:pt x="0" y="28"/>
                    <a:pt x="0" y="39"/>
                  </a:cubicBezTo>
                  <a:cubicBezTo>
                    <a:pt x="0" y="28"/>
                    <a:pt x="0" y="15"/>
                    <a:pt x="0" y="0"/>
                  </a:cubicBezTo>
                </a:path>
              </a:pathLst>
            </a:custGeom>
            <a:solidFill>
              <a:srgbClr val="B147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a:ln>
                  <a:noFill/>
                </a:ln>
                <a:solidFill>
                  <a:srgbClr val="FFFFFF"/>
                </a:solidFill>
                <a:effectLst/>
                <a:uLnTx/>
                <a:uFillTx/>
                <a:latin typeface="Segoe UI"/>
                <a:ea typeface="+mn-ea"/>
                <a:cs typeface="+mn-cs"/>
              </a:endParaRPr>
            </a:p>
          </p:txBody>
        </p:sp>
        <p:sp>
          <p:nvSpPr>
            <p:cNvPr id="207" name="Freeform 186"/>
            <p:cNvSpPr>
              <a:spLocks/>
            </p:cNvSpPr>
            <p:nvPr/>
          </p:nvSpPr>
          <p:spPr bwMode="auto">
            <a:xfrm>
              <a:off x="5059884" y="3666428"/>
              <a:ext cx="211420" cy="81316"/>
            </a:xfrm>
            <a:custGeom>
              <a:avLst/>
              <a:gdLst>
                <a:gd name="T0" fmla="*/ 82 w 82"/>
                <a:gd name="T1" fmla="*/ 0 h 32"/>
                <a:gd name="T2" fmla="*/ 41 w 82"/>
                <a:gd name="T3" fmla="*/ 32 h 32"/>
                <a:gd name="T4" fmla="*/ 0 w 82"/>
                <a:gd name="T5" fmla="*/ 0 h 32"/>
                <a:gd name="T6" fmla="*/ 82 w 82"/>
                <a:gd name="T7" fmla="*/ 0 h 32"/>
              </a:gdLst>
              <a:ahLst/>
              <a:cxnLst>
                <a:cxn ang="0">
                  <a:pos x="T0" y="T1"/>
                </a:cxn>
                <a:cxn ang="0">
                  <a:pos x="T2" y="T3"/>
                </a:cxn>
                <a:cxn ang="0">
                  <a:pos x="T4" y="T5"/>
                </a:cxn>
                <a:cxn ang="0">
                  <a:pos x="T6" y="T7"/>
                </a:cxn>
              </a:cxnLst>
              <a:rect l="0" t="0" r="r" b="b"/>
              <a:pathLst>
                <a:path w="82" h="32">
                  <a:moveTo>
                    <a:pt x="82" y="0"/>
                  </a:moveTo>
                  <a:cubicBezTo>
                    <a:pt x="78" y="18"/>
                    <a:pt x="61" y="32"/>
                    <a:pt x="41" y="32"/>
                  </a:cubicBezTo>
                  <a:cubicBezTo>
                    <a:pt x="21" y="32"/>
                    <a:pt x="5" y="18"/>
                    <a:pt x="0" y="0"/>
                  </a:cubicBezTo>
                  <a:lnTo>
                    <a:pt x="82" y="0"/>
                  </a:lnTo>
                  <a:close/>
                </a:path>
              </a:pathLst>
            </a:custGeom>
            <a:solidFill>
              <a:srgbClr val="FFFC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039" rtl="0"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a:ln>
                  <a:noFill/>
                </a:ln>
                <a:solidFill>
                  <a:srgbClr val="FFFFFF"/>
                </a:solidFill>
                <a:effectLst/>
                <a:uLnTx/>
                <a:uFillTx/>
                <a:latin typeface="Segoe UI"/>
                <a:ea typeface="+mn-ea"/>
                <a:cs typeface="+mn-cs"/>
              </a:endParaRPr>
            </a:p>
          </p:txBody>
        </p:sp>
      </p:grpSp>
      <p:sp>
        <p:nvSpPr>
          <p:cNvPr id="16" name="Freeform 20"/>
          <p:cNvSpPr/>
          <p:nvPr/>
        </p:nvSpPr>
        <p:spPr bwMode="auto">
          <a:xfrm>
            <a:off x="-2630904" y="485"/>
            <a:ext cx="14822040" cy="6857029"/>
          </a:xfrm>
          <a:custGeom>
            <a:avLst/>
            <a:gdLst>
              <a:gd name="connsiteX0" fmla="*/ 1457721 w 8182218"/>
              <a:gd name="connsiteY0" fmla="*/ 0 h 6858002"/>
              <a:gd name="connsiteX1" fmla="*/ 4044813 w 8182218"/>
              <a:gd name="connsiteY1" fmla="*/ 0 h 6858002"/>
              <a:gd name="connsiteX2" fmla="*/ 5476196 w 8182218"/>
              <a:gd name="connsiteY2" fmla="*/ 0 h 6858002"/>
              <a:gd name="connsiteX3" fmla="*/ 8182218 w 8182218"/>
              <a:gd name="connsiteY3" fmla="*/ 0 h 6858002"/>
              <a:gd name="connsiteX4" fmla="*/ 8182218 w 8182218"/>
              <a:gd name="connsiteY4" fmla="*/ 6858002 h 6858002"/>
              <a:gd name="connsiteX5" fmla="*/ 5476196 w 8182218"/>
              <a:gd name="connsiteY5" fmla="*/ 6858002 h 6858002"/>
              <a:gd name="connsiteX6" fmla="*/ 4044813 w 8182218"/>
              <a:gd name="connsiteY6" fmla="*/ 6858002 h 6858002"/>
              <a:gd name="connsiteX7" fmla="*/ 0 w 8182218"/>
              <a:gd name="connsiteY7" fmla="*/ 6858002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82218" h="6858002">
                <a:moveTo>
                  <a:pt x="1457721" y="0"/>
                </a:moveTo>
                <a:lnTo>
                  <a:pt x="4044813" y="0"/>
                </a:lnTo>
                <a:lnTo>
                  <a:pt x="5476196" y="0"/>
                </a:lnTo>
                <a:lnTo>
                  <a:pt x="8182218" y="0"/>
                </a:lnTo>
                <a:lnTo>
                  <a:pt x="8182218" y="6858002"/>
                </a:lnTo>
                <a:lnTo>
                  <a:pt x="5476196" y="6858002"/>
                </a:lnTo>
                <a:lnTo>
                  <a:pt x="4044813" y="6858002"/>
                </a:lnTo>
                <a:lnTo>
                  <a:pt x="0" y="6858002"/>
                </a:ln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6" tIns="146245" rIns="182806" bIns="146245" numCol="1" spcCol="0" rtlCol="0" fromWordArt="0" anchor="t" anchorCtr="0" forceAA="0" compatLnSpc="1">
            <a:prstTxWarp prst="textNoShape">
              <a:avLst/>
            </a:prstTxWarp>
            <a:noAutofit/>
          </a:bodyPr>
          <a:lstStyle/>
          <a:p>
            <a:pPr marL="0" marR="0" lvl="0" indent="0" algn="ctr" defTabSz="932013" rtl="0" eaLnBrk="1" fontAlgn="base" latinLnBrk="0" hangingPunct="1">
              <a:lnSpc>
                <a:spcPct val="90000"/>
              </a:lnSpc>
              <a:spcBef>
                <a:spcPct val="0"/>
              </a:spcBef>
              <a:spcAft>
                <a:spcPct val="0"/>
              </a:spcAft>
              <a:buClrTx/>
              <a:buSzTx/>
              <a:buFontTx/>
              <a:buNone/>
              <a:tabLst/>
              <a:defRPr/>
            </a:pPr>
            <a:endParaRPr kumimoji="0" lang="en-US" sz="1999" b="1" i="0" u="none" strike="noStrike" kern="1200" cap="none" spc="0" normalizeH="0" baseline="0" noProof="0" dirty="0">
              <a:ln>
                <a:noFill/>
              </a:ln>
              <a:solidFill>
                <a:srgbClr val="FFFFFF"/>
              </a:solidFill>
              <a:effectLst/>
              <a:uLnTx/>
              <a:uFillTx/>
              <a:latin typeface="Segoe UI Light"/>
              <a:ea typeface="Segoe UI" pitchFamily="34" charset="0"/>
              <a:cs typeface="Segoe UI" pitchFamily="34" charset="0"/>
            </a:endParaRPr>
          </a:p>
        </p:txBody>
      </p:sp>
      <p:sp>
        <p:nvSpPr>
          <p:cNvPr id="18" name="TextBox 17"/>
          <p:cNvSpPr txBox="1"/>
          <p:nvPr/>
        </p:nvSpPr>
        <p:spPr>
          <a:xfrm>
            <a:off x="890725" y="1937556"/>
            <a:ext cx="5476098" cy="1268382"/>
          </a:xfrm>
          <a:prstGeom prst="rect">
            <a:avLst/>
          </a:prstGeom>
          <a:noFill/>
        </p:spPr>
        <p:txBody>
          <a:bodyPr wrap="square" lIns="182854" tIns="0" bIns="0" rtlCol="0" anchor="ctr" anchorCtr="0">
            <a:noAutofit/>
          </a:bodyPr>
          <a:lstStyle/>
          <a:p>
            <a:pPr marL="0" marR="0" lvl="0" indent="0" algn="ctr" defTabSz="932563" rtl="0" eaLnBrk="1" fontAlgn="auto" latinLnBrk="0" hangingPunct="1">
              <a:lnSpc>
                <a:spcPct val="100000"/>
              </a:lnSpc>
              <a:spcBef>
                <a:spcPts val="0"/>
              </a:spcBef>
              <a:spcAft>
                <a:spcPts val="111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Segoe UI Light"/>
                <a:ea typeface="+mn-ea"/>
                <a:cs typeface="Segoe UI Semibold" panose="020B0702040204020203" pitchFamily="34" charset="0"/>
              </a:rPr>
              <a:t>Windows, Office, and other Microsoft apps *</a:t>
            </a:r>
          </a:p>
        </p:txBody>
      </p:sp>
      <p:sp>
        <p:nvSpPr>
          <p:cNvPr id="20" name="TextBox 19"/>
          <p:cNvSpPr txBox="1"/>
          <p:nvPr/>
        </p:nvSpPr>
        <p:spPr>
          <a:xfrm>
            <a:off x="744792" y="3383584"/>
            <a:ext cx="5767965" cy="1268382"/>
          </a:xfrm>
          <a:prstGeom prst="rect">
            <a:avLst/>
          </a:prstGeom>
          <a:noFill/>
        </p:spPr>
        <p:txBody>
          <a:bodyPr wrap="square" lIns="182854" tIns="0" bIns="0" rtlCol="0" anchor="ctr" anchorCtr="0">
            <a:noAutofit/>
          </a:bodyPr>
          <a:lstStyle/>
          <a:p>
            <a:pPr marL="0" marR="0" lvl="0" indent="0" algn="ctr" defTabSz="932563" rtl="0" eaLnBrk="1" fontAlgn="auto" latinLnBrk="0" hangingPunct="1">
              <a:lnSpc>
                <a:spcPct val="100000"/>
              </a:lnSpc>
              <a:spcBef>
                <a:spcPts val="0"/>
              </a:spcBef>
              <a:spcAft>
                <a:spcPts val="111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Segoe UI Light"/>
                <a:ea typeface="+mn-ea"/>
                <a:cs typeface="Segoe UI Semibold" panose="020B0702040204020203" pitchFamily="34" charset="0"/>
              </a:rPr>
              <a:t>Servers including Windows, Exchange, SharePoint, SQL, R *</a:t>
            </a:r>
          </a:p>
        </p:txBody>
      </p:sp>
      <p:sp>
        <p:nvSpPr>
          <p:cNvPr id="22" name="Rectangle 21"/>
          <p:cNvSpPr/>
          <p:nvPr/>
        </p:nvSpPr>
        <p:spPr bwMode="auto">
          <a:xfrm>
            <a:off x="1469080" y="3251140"/>
            <a:ext cx="4319387" cy="103283"/>
          </a:xfrm>
          <a:prstGeom prst="rect">
            <a:avLst/>
          </a:prstGeom>
          <a:solidFill>
            <a:srgbClr val="682A7A">
              <a:alpha val="25000"/>
            </a:srgbClr>
          </a:solidFill>
          <a:ln w="9525" cap="flat" cmpd="sng" algn="ctr">
            <a:no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2000"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 name="TextBox 1">
            <a:extLst>
              <a:ext uri="{FF2B5EF4-FFF2-40B4-BE49-F238E27FC236}">
                <a16:creationId xmlns:a16="http://schemas.microsoft.com/office/drawing/2014/main" id="{345089C5-994B-4962-BA4D-2826D3AE2CB0}"/>
              </a:ext>
            </a:extLst>
          </p:cNvPr>
          <p:cNvSpPr txBox="1"/>
          <p:nvPr/>
        </p:nvSpPr>
        <p:spPr>
          <a:xfrm>
            <a:off x="1507459" y="6506339"/>
            <a:ext cx="4547519" cy="479745"/>
          </a:xfrm>
          <a:prstGeom prst="rect">
            <a:avLst/>
          </a:prstGeom>
          <a:noFill/>
        </p:spPr>
        <p:txBody>
          <a:bodyPr wrap="none" lIns="179285" tIns="143428" rIns="179285" bIns="143428" rtlCol="0">
            <a:spAutoFit/>
          </a:bodyPr>
          <a:lstStyle/>
          <a:p>
            <a:pPr marL="0" marR="0" lvl="0" indent="0" algn="l" defTabSz="914367" rtl="0" eaLnBrk="1" fontAlgn="auto" latinLnBrk="0" hangingPunct="1">
              <a:lnSpc>
                <a:spcPct val="90000"/>
              </a:lnSpc>
              <a:spcBef>
                <a:spcPts val="0"/>
              </a:spcBef>
              <a:spcAft>
                <a:spcPts val="588"/>
              </a:spcAft>
              <a:buClrTx/>
              <a:buSzTx/>
              <a:buFontTx/>
              <a:buNone/>
              <a:tabLst/>
              <a:defRPr/>
            </a:pPr>
            <a:r>
              <a:rPr kumimoji="0" lang="en-US" sz="1372"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rPr>
              <a:t>* Most software rights are for dev/test workloads only</a:t>
            </a:r>
          </a:p>
        </p:txBody>
      </p:sp>
      <p:sp>
        <p:nvSpPr>
          <p:cNvPr id="26" name="TextBox 25"/>
          <p:cNvSpPr txBox="1"/>
          <p:nvPr/>
        </p:nvSpPr>
        <p:spPr>
          <a:xfrm>
            <a:off x="591697" y="573475"/>
            <a:ext cx="6198901" cy="819038"/>
          </a:xfrm>
          <a:prstGeom prst="rect">
            <a:avLst/>
          </a:prstGeom>
          <a:noFill/>
        </p:spPr>
        <p:txBody>
          <a:bodyPr wrap="square" lIns="248659" tIns="198927" rIns="248659" bIns="198927" rtlCol="0">
            <a:spAutoFit/>
          </a:bodyPr>
          <a:lstStyle/>
          <a:p>
            <a:pPr marL="0" marR="0" lvl="0" indent="0" algn="ctr" defTabSz="400156" rtl="0" eaLnBrk="1" fontAlgn="auto" latinLnBrk="0" hangingPunct="1">
              <a:lnSpc>
                <a:spcPts val="3500"/>
              </a:lnSpc>
              <a:spcBef>
                <a:spcPts val="0"/>
              </a:spcBef>
              <a:spcAft>
                <a:spcPts val="0"/>
              </a:spcAft>
              <a:buClr>
                <a:srgbClr val="000000"/>
              </a:buClr>
              <a:buSzTx/>
              <a:buFontTx/>
              <a:buNone/>
              <a:tabLst/>
              <a:defRPr/>
            </a:pPr>
            <a:r>
              <a:rPr kumimoji="0" lang="en-US" sz="2400" b="0" i="0" u="none" strike="noStrike" kern="1200" cap="none" spc="0" normalizeH="0" baseline="0" noProof="0" dirty="0">
                <a:ln>
                  <a:noFill/>
                </a:ln>
                <a:solidFill>
                  <a:srgbClr val="7030A0"/>
                </a:solidFill>
                <a:effectLst/>
                <a:uLnTx/>
                <a:uFillTx/>
                <a:latin typeface="Segoe UI Light"/>
                <a:ea typeface="+mn-ea"/>
                <a:cs typeface="Segoe UI Semilight" panose="020B0402040204020203" pitchFamily="34" charset="0"/>
              </a:rPr>
              <a:t>Dev/Test Software</a:t>
            </a:r>
          </a:p>
        </p:txBody>
      </p:sp>
    </p:spTree>
    <p:extLst>
      <p:ext uri="{BB962C8B-B14F-4D97-AF65-F5344CB8AC3E}">
        <p14:creationId xmlns:p14="http://schemas.microsoft.com/office/powerpoint/2010/main" val="706597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E0F87BE8-7772-470A-BD63-FAEC609A5245}"/>
              </a:ext>
            </a:extLst>
          </p:cNvPr>
          <p:cNvGrpSpPr/>
          <p:nvPr/>
        </p:nvGrpSpPr>
        <p:grpSpPr>
          <a:xfrm>
            <a:off x="7785582" y="2410544"/>
            <a:ext cx="2229743" cy="2204987"/>
            <a:chOff x="5457642" y="2753074"/>
            <a:chExt cx="1525958" cy="1509016"/>
          </a:xfrm>
        </p:grpSpPr>
        <p:sp>
          <p:nvSpPr>
            <p:cNvPr id="13" name="Freeform 12">
              <a:extLst>
                <a:ext uri="{FF2B5EF4-FFF2-40B4-BE49-F238E27FC236}">
                  <a16:creationId xmlns:a16="http://schemas.microsoft.com/office/drawing/2014/main" id="{D902F6F0-F157-427D-B3C8-001D9DD50546}"/>
                </a:ext>
              </a:extLst>
            </p:cNvPr>
            <p:cNvSpPr>
              <a:spLocks/>
            </p:cNvSpPr>
            <p:nvPr/>
          </p:nvSpPr>
          <p:spPr bwMode="auto">
            <a:xfrm rot="1739040">
              <a:off x="5457642" y="2753074"/>
              <a:ext cx="1525958" cy="1509016"/>
            </a:xfrm>
            <a:custGeom>
              <a:avLst/>
              <a:gdLst>
                <a:gd name="T0" fmla="*/ 257 w 573"/>
                <a:gd name="T1" fmla="*/ 2 h 567"/>
                <a:gd name="T2" fmla="*/ 69 w 573"/>
                <a:gd name="T3" fmla="*/ 104 h 567"/>
                <a:gd name="T4" fmla="*/ 8 w 573"/>
                <a:gd name="T5" fmla="*/ 310 h 567"/>
                <a:gd name="T6" fmla="*/ 110 w 573"/>
                <a:gd name="T7" fmla="*/ 498 h 567"/>
                <a:gd name="T8" fmla="*/ 316 w 573"/>
                <a:gd name="T9" fmla="*/ 559 h 567"/>
                <a:gd name="T10" fmla="*/ 504 w 573"/>
                <a:gd name="T11" fmla="*/ 456 h 567"/>
                <a:gd name="T12" fmla="*/ 565 w 573"/>
                <a:gd name="T13" fmla="*/ 251 h 567"/>
                <a:gd name="T14" fmla="*/ 461 w 573"/>
                <a:gd name="T15" fmla="*/ 61 h 567"/>
                <a:gd name="T16" fmla="*/ 287 w 573"/>
                <a:gd name="T17" fmla="*/ 0 h 567"/>
                <a:gd name="T18" fmla="*/ 257 w 573"/>
                <a:gd name="T19" fmla="*/ 2 h 5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3" h="567">
                  <a:moveTo>
                    <a:pt x="257" y="2"/>
                  </a:moveTo>
                  <a:cubicBezTo>
                    <a:pt x="180" y="10"/>
                    <a:pt x="114" y="48"/>
                    <a:pt x="69" y="104"/>
                  </a:cubicBezTo>
                  <a:cubicBezTo>
                    <a:pt x="24" y="160"/>
                    <a:pt x="0" y="232"/>
                    <a:pt x="8" y="310"/>
                  </a:cubicBezTo>
                  <a:cubicBezTo>
                    <a:pt x="16" y="386"/>
                    <a:pt x="54" y="453"/>
                    <a:pt x="110" y="498"/>
                  </a:cubicBezTo>
                  <a:cubicBezTo>
                    <a:pt x="166" y="543"/>
                    <a:pt x="239" y="567"/>
                    <a:pt x="316" y="559"/>
                  </a:cubicBezTo>
                  <a:cubicBezTo>
                    <a:pt x="393" y="550"/>
                    <a:pt x="459" y="512"/>
                    <a:pt x="504" y="456"/>
                  </a:cubicBezTo>
                  <a:cubicBezTo>
                    <a:pt x="549" y="401"/>
                    <a:pt x="573" y="328"/>
                    <a:pt x="565" y="251"/>
                  </a:cubicBezTo>
                  <a:cubicBezTo>
                    <a:pt x="557" y="173"/>
                    <a:pt x="517" y="107"/>
                    <a:pt x="461" y="61"/>
                  </a:cubicBezTo>
                  <a:cubicBezTo>
                    <a:pt x="413" y="22"/>
                    <a:pt x="352" y="0"/>
                    <a:pt x="287" y="0"/>
                  </a:cubicBezTo>
                  <a:cubicBezTo>
                    <a:pt x="277" y="0"/>
                    <a:pt x="267" y="1"/>
                    <a:pt x="257" y="2"/>
                  </a:cubicBezTo>
                </a:path>
              </a:pathLst>
            </a:custGeom>
            <a:solidFill>
              <a:schemeClr val="tx2"/>
            </a:solidFill>
            <a:ln w="23813" cap="flat">
              <a:noFill/>
              <a:prstDash val="solid"/>
              <a:miter lim="800000"/>
              <a:headEnd/>
              <a:tailEnd/>
            </a:ln>
          </p:spPr>
          <p:txBody>
            <a:bodyPr vert="horz" wrap="square" lIns="89606" tIns="44803" rIns="89606" bIns="44803" numCol="1" anchor="t" anchorCtr="0" compatLnSpc="1">
              <a:prstTxWarp prst="textNoShape">
                <a:avLst/>
              </a:prstTxWarp>
            </a:bodyPr>
            <a:lstStyle/>
            <a:p>
              <a:pPr marL="0" marR="0" lvl="0" indent="0" algn="l" defTabSz="913917" rtl="0" eaLnBrk="1" fontAlgn="auto" latinLnBrk="0" hangingPunct="1">
                <a:lnSpc>
                  <a:spcPct val="100000"/>
                </a:lnSpc>
                <a:spcBef>
                  <a:spcPts val="0"/>
                </a:spcBef>
                <a:spcAft>
                  <a:spcPts val="0"/>
                </a:spcAft>
                <a:buClrTx/>
                <a:buSzTx/>
                <a:buFontTx/>
                <a:buNone/>
                <a:tabLst/>
                <a:defRPr/>
              </a:pPr>
              <a:endParaRPr kumimoji="0" lang="en-US" sz="1764" b="0" i="0" u="none" strike="noStrike" kern="1200" cap="none" spc="0" normalizeH="0" baseline="0" noProof="0" dirty="0">
                <a:ln>
                  <a:noFill/>
                </a:ln>
                <a:solidFill>
                  <a:srgbClr val="353535"/>
                </a:solidFill>
                <a:effectLst/>
                <a:uLnTx/>
                <a:uFillTx/>
                <a:latin typeface="Segoe UI Semilight"/>
                <a:ea typeface="+mn-ea"/>
                <a:cs typeface="+mn-cs"/>
              </a:endParaRPr>
            </a:p>
          </p:txBody>
        </p:sp>
        <p:sp>
          <p:nvSpPr>
            <p:cNvPr id="14" name="Freeform 5">
              <a:extLst>
                <a:ext uri="{FF2B5EF4-FFF2-40B4-BE49-F238E27FC236}">
                  <a16:creationId xmlns:a16="http://schemas.microsoft.com/office/drawing/2014/main" id="{D34FC5E0-91F6-45C6-BB6B-AD362A3BFC2D}"/>
                </a:ext>
              </a:extLst>
            </p:cNvPr>
            <p:cNvSpPr>
              <a:spLocks/>
            </p:cNvSpPr>
            <p:nvPr/>
          </p:nvSpPr>
          <p:spPr bwMode="auto">
            <a:xfrm rot="1739040">
              <a:off x="5537872" y="2831096"/>
              <a:ext cx="1368425" cy="1350963"/>
            </a:xfrm>
            <a:custGeom>
              <a:avLst/>
              <a:gdLst>
                <a:gd name="T0" fmla="*/ 205 w 457"/>
                <a:gd name="T1" fmla="*/ 1 h 452"/>
                <a:gd name="T2" fmla="*/ 55 w 457"/>
                <a:gd name="T3" fmla="*/ 83 h 452"/>
                <a:gd name="T4" fmla="*/ 6 w 457"/>
                <a:gd name="T5" fmla="*/ 247 h 452"/>
                <a:gd name="T6" fmla="*/ 88 w 457"/>
                <a:gd name="T7" fmla="*/ 397 h 452"/>
                <a:gd name="T8" fmla="*/ 252 w 457"/>
                <a:gd name="T9" fmla="*/ 445 h 452"/>
                <a:gd name="T10" fmla="*/ 402 w 457"/>
                <a:gd name="T11" fmla="*/ 364 h 452"/>
                <a:gd name="T12" fmla="*/ 450 w 457"/>
                <a:gd name="T13" fmla="*/ 200 h 452"/>
                <a:gd name="T14" fmla="*/ 367 w 457"/>
                <a:gd name="T15" fmla="*/ 48 h 452"/>
                <a:gd name="T16" fmla="*/ 229 w 457"/>
                <a:gd name="T17" fmla="*/ 0 h 452"/>
                <a:gd name="T18" fmla="*/ 205 w 457"/>
                <a:gd name="T19" fmla="*/ 1 h 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57" h="452">
                  <a:moveTo>
                    <a:pt x="205" y="1"/>
                  </a:moveTo>
                  <a:cubicBezTo>
                    <a:pt x="144" y="8"/>
                    <a:pt x="91" y="38"/>
                    <a:pt x="55" y="83"/>
                  </a:cubicBezTo>
                  <a:cubicBezTo>
                    <a:pt x="19" y="127"/>
                    <a:pt x="0" y="185"/>
                    <a:pt x="6" y="247"/>
                  </a:cubicBezTo>
                  <a:cubicBezTo>
                    <a:pt x="13" y="308"/>
                    <a:pt x="43" y="361"/>
                    <a:pt x="88" y="397"/>
                  </a:cubicBezTo>
                  <a:cubicBezTo>
                    <a:pt x="132" y="433"/>
                    <a:pt x="190" y="452"/>
                    <a:pt x="252" y="445"/>
                  </a:cubicBezTo>
                  <a:cubicBezTo>
                    <a:pt x="313" y="439"/>
                    <a:pt x="366" y="408"/>
                    <a:pt x="402" y="364"/>
                  </a:cubicBezTo>
                  <a:cubicBezTo>
                    <a:pt x="438" y="319"/>
                    <a:pt x="457" y="261"/>
                    <a:pt x="450" y="200"/>
                  </a:cubicBezTo>
                  <a:cubicBezTo>
                    <a:pt x="444" y="138"/>
                    <a:pt x="412" y="85"/>
                    <a:pt x="367" y="48"/>
                  </a:cubicBezTo>
                  <a:cubicBezTo>
                    <a:pt x="329" y="18"/>
                    <a:pt x="281" y="0"/>
                    <a:pt x="229" y="0"/>
                  </a:cubicBezTo>
                  <a:cubicBezTo>
                    <a:pt x="221" y="0"/>
                    <a:pt x="213" y="0"/>
                    <a:pt x="205" y="1"/>
                  </a:cubicBezTo>
                </a:path>
              </a:pathLst>
            </a:custGeom>
            <a:solidFill>
              <a:schemeClr val="bg1">
                <a:lumMod val="95000"/>
              </a:schemeClr>
            </a:solidFill>
            <a:ln w="23813" cap="flat">
              <a:noFill/>
              <a:prstDash val="solid"/>
              <a:miter lim="800000"/>
              <a:headEnd/>
              <a:tailEnd/>
            </a:ln>
          </p:spPr>
          <p:txBody>
            <a:bodyPr vert="horz" wrap="square" lIns="89606" tIns="44803" rIns="89606" bIns="44803" numCol="1" anchor="t" anchorCtr="0" compatLnSpc="1">
              <a:prstTxWarp prst="textNoShape">
                <a:avLst/>
              </a:prstTxWarp>
            </a:bodyPr>
            <a:lstStyle/>
            <a:p>
              <a:pPr marL="0" marR="0" lvl="0" indent="0" algn="l" defTabSz="913917" rtl="0" eaLnBrk="1" fontAlgn="auto" latinLnBrk="0" hangingPunct="1">
                <a:lnSpc>
                  <a:spcPct val="100000"/>
                </a:lnSpc>
                <a:spcBef>
                  <a:spcPts val="0"/>
                </a:spcBef>
                <a:spcAft>
                  <a:spcPts val="0"/>
                </a:spcAft>
                <a:buClrTx/>
                <a:buSzTx/>
                <a:buFontTx/>
                <a:buNone/>
                <a:tabLst/>
                <a:defRPr/>
              </a:pPr>
              <a:endParaRPr kumimoji="0" lang="en-US" sz="1764" b="0" i="0" u="none" strike="noStrike" kern="1200" cap="none" spc="0" normalizeH="0" baseline="0" noProof="0" dirty="0">
                <a:ln>
                  <a:noFill/>
                </a:ln>
                <a:solidFill>
                  <a:srgbClr val="353535"/>
                </a:solidFill>
                <a:effectLst/>
                <a:uLnTx/>
                <a:uFillTx/>
                <a:latin typeface="Segoe UI Semilight"/>
                <a:ea typeface="+mn-ea"/>
                <a:cs typeface="+mn-cs"/>
              </a:endParaRPr>
            </a:p>
          </p:txBody>
        </p:sp>
        <p:sp>
          <p:nvSpPr>
            <p:cNvPr id="15" name="Freeform 6">
              <a:extLst>
                <a:ext uri="{FF2B5EF4-FFF2-40B4-BE49-F238E27FC236}">
                  <a16:creationId xmlns:a16="http://schemas.microsoft.com/office/drawing/2014/main" id="{9124D24B-9269-4B6B-B893-D18AAE27D307}"/>
                </a:ext>
              </a:extLst>
            </p:cNvPr>
            <p:cNvSpPr>
              <a:spLocks/>
            </p:cNvSpPr>
            <p:nvPr/>
          </p:nvSpPr>
          <p:spPr bwMode="auto">
            <a:xfrm rot="1739040">
              <a:off x="5835464" y="3040523"/>
              <a:ext cx="246063" cy="307975"/>
            </a:xfrm>
            <a:custGeom>
              <a:avLst/>
              <a:gdLst>
                <a:gd name="T0" fmla="*/ 82 w 82"/>
                <a:gd name="T1" fmla="*/ 42 h 103"/>
                <a:gd name="T2" fmla="*/ 31 w 82"/>
                <a:gd name="T3" fmla="*/ 0 h 103"/>
                <a:gd name="T4" fmla="*/ 1 w 82"/>
                <a:gd name="T5" fmla="*/ 103 h 103"/>
                <a:gd name="T6" fmla="*/ 66 w 82"/>
                <a:gd name="T7" fmla="*/ 97 h 103"/>
                <a:gd name="T8" fmla="*/ 82 w 82"/>
                <a:gd name="T9" fmla="*/ 42 h 103"/>
              </a:gdLst>
              <a:ahLst/>
              <a:cxnLst>
                <a:cxn ang="0">
                  <a:pos x="T0" y="T1"/>
                </a:cxn>
                <a:cxn ang="0">
                  <a:pos x="T2" y="T3"/>
                </a:cxn>
                <a:cxn ang="0">
                  <a:pos x="T4" y="T5"/>
                </a:cxn>
                <a:cxn ang="0">
                  <a:pos x="T6" y="T7"/>
                </a:cxn>
                <a:cxn ang="0">
                  <a:pos x="T8" y="T9"/>
                </a:cxn>
              </a:cxnLst>
              <a:rect l="0" t="0" r="r" b="b"/>
              <a:pathLst>
                <a:path w="82" h="103">
                  <a:moveTo>
                    <a:pt x="82" y="42"/>
                  </a:moveTo>
                  <a:cubicBezTo>
                    <a:pt x="31" y="0"/>
                    <a:pt x="31" y="0"/>
                    <a:pt x="31" y="0"/>
                  </a:cubicBezTo>
                  <a:cubicBezTo>
                    <a:pt x="10" y="31"/>
                    <a:pt x="0" y="68"/>
                    <a:pt x="1" y="103"/>
                  </a:cubicBezTo>
                  <a:cubicBezTo>
                    <a:pt x="66" y="97"/>
                    <a:pt x="66" y="97"/>
                    <a:pt x="66" y="97"/>
                  </a:cubicBezTo>
                  <a:cubicBezTo>
                    <a:pt x="66" y="78"/>
                    <a:pt x="72" y="58"/>
                    <a:pt x="82" y="42"/>
                  </a:cubicBezTo>
                  <a:close/>
                </a:path>
              </a:pathLst>
            </a:custGeom>
            <a:solidFill>
              <a:srgbClr val="9FCCF0"/>
            </a:solidFill>
            <a:ln w="23813" cap="flat">
              <a:noFill/>
              <a:prstDash val="solid"/>
              <a:round/>
              <a:headEnd/>
              <a:tailEnd/>
            </a:ln>
          </p:spPr>
          <p:txBody>
            <a:bodyPr vert="horz" wrap="square" lIns="89606" tIns="44803" rIns="89606" bIns="44803" numCol="1" anchor="t" anchorCtr="0" compatLnSpc="1">
              <a:prstTxWarp prst="textNoShape">
                <a:avLst/>
              </a:prstTxWarp>
            </a:bodyPr>
            <a:lstStyle/>
            <a:p>
              <a:pPr marL="0" marR="0" lvl="0" indent="0" algn="l" defTabSz="913917" rtl="0" eaLnBrk="1" fontAlgn="auto" latinLnBrk="0" hangingPunct="1">
                <a:lnSpc>
                  <a:spcPct val="100000"/>
                </a:lnSpc>
                <a:spcBef>
                  <a:spcPts val="0"/>
                </a:spcBef>
                <a:spcAft>
                  <a:spcPts val="0"/>
                </a:spcAft>
                <a:buClrTx/>
                <a:buSzTx/>
                <a:buFontTx/>
                <a:buNone/>
                <a:tabLst/>
                <a:defRPr/>
              </a:pPr>
              <a:endParaRPr kumimoji="0" lang="en-US" sz="1764" b="0" i="0" u="none" strike="noStrike" kern="1200" cap="none" spc="0" normalizeH="0" baseline="0" noProof="0" dirty="0">
                <a:ln>
                  <a:noFill/>
                </a:ln>
                <a:solidFill>
                  <a:srgbClr val="353535"/>
                </a:solidFill>
                <a:effectLst/>
                <a:uLnTx/>
                <a:uFillTx/>
                <a:latin typeface="Segoe UI Semilight"/>
                <a:ea typeface="+mn-ea"/>
                <a:cs typeface="+mn-cs"/>
              </a:endParaRPr>
            </a:p>
          </p:txBody>
        </p:sp>
        <p:sp>
          <p:nvSpPr>
            <p:cNvPr id="16" name="Freeform 7">
              <a:extLst>
                <a:ext uri="{FF2B5EF4-FFF2-40B4-BE49-F238E27FC236}">
                  <a16:creationId xmlns:a16="http://schemas.microsoft.com/office/drawing/2014/main" id="{DB48D0AF-ECD0-4077-BD29-25FFB5646926}"/>
                </a:ext>
              </a:extLst>
            </p:cNvPr>
            <p:cNvSpPr>
              <a:spLocks/>
            </p:cNvSpPr>
            <p:nvPr/>
          </p:nvSpPr>
          <p:spPr bwMode="auto">
            <a:xfrm rot="1739040">
              <a:off x="6378581" y="3105795"/>
              <a:ext cx="309563" cy="244475"/>
            </a:xfrm>
            <a:custGeom>
              <a:avLst/>
              <a:gdLst>
                <a:gd name="T0" fmla="*/ 61 w 103"/>
                <a:gd name="T1" fmla="*/ 82 h 82"/>
                <a:gd name="T2" fmla="*/ 103 w 103"/>
                <a:gd name="T3" fmla="*/ 32 h 82"/>
                <a:gd name="T4" fmla="*/ 0 w 103"/>
                <a:gd name="T5" fmla="*/ 2 h 82"/>
                <a:gd name="T6" fmla="*/ 6 w 103"/>
                <a:gd name="T7" fmla="*/ 66 h 82"/>
                <a:gd name="T8" fmla="*/ 61 w 103"/>
                <a:gd name="T9" fmla="*/ 82 h 82"/>
              </a:gdLst>
              <a:ahLst/>
              <a:cxnLst>
                <a:cxn ang="0">
                  <a:pos x="T0" y="T1"/>
                </a:cxn>
                <a:cxn ang="0">
                  <a:pos x="T2" y="T3"/>
                </a:cxn>
                <a:cxn ang="0">
                  <a:pos x="T4" y="T5"/>
                </a:cxn>
                <a:cxn ang="0">
                  <a:pos x="T6" y="T7"/>
                </a:cxn>
                <a:cxn ang="0">
                  <a:pos x="T8" y="T9"/>
                </a:cxn>
              </a:cxnLst>
              <a:rect l="0" t="0" r="r" b="b"/>
              <a:pathLst>
                <a:path w="103" h="82">
                  <a:moveTo>
                    <a:pt x="61" y="82"/>
                  </a:moveTo>
                  <a:cubicBezTo>
                    <a:pt x="103" y="32"/>
                    <a:pt x="103" y="32"/>
                    <a:pt x="103" y="32"/>
                  </a:cubicBezTo>
                  <a:cubicBezTo>
                    <a:pt x="71" y="10"/>
                    <a:pt x="35" y="0"/>
                    <a:pt x="0" y="2"/>
                  </a:cubicBezTo>
                  <a:cubicBezTo>
                    <a:pt x="6" y="66"/>
                    <a:pt x="6" y="66"/>
                    <a:pt x="6" y="66"/>
                  </a:cubicBezTo>
                  <a:cubicBezTo>
                    <a:pt x="25" y="66"/>
                    <a:pt x="45" y="72"/>
                    <a:pt x="61" y="82"/>
                  </a:cubicBezTo>
                  <a:close/>
                </a:path>
              </a:pathLst>
            </a:custGeom>
            <a:solidFill>
              <a:srgbClr val="9FCCF0"/>
            </a:solidFill>
            <a:ln w="23813" cap="flat">
              <a:noFill/>
              <a:prstDash val="solid"/>
              <a:round/>
              <a:headEnd/>
              <a:tailEnd/>
            </a:ln>
          </p:spPr>
          <p:txBody>
            <a:bodyPr vert="horz" wrap="square" lIns="89606" tIns="44803" rIns="89606" bIns="44803" numCol="1" anchor="t" anchorCtr="0" compatLnSpc="1">
              <a:prstTxWarp prst="textNoShape">
                <a:avLst/>
              </a:prstTxWarp>
            </a:bodyPr>
            <a:lstStyle/>
            <a:p>
              <a:pPr marL="0" marR="0" lvl="0" indent="0" algn="l" defTabSz="913917" rtl="0" eaLnBrk="1" fontAlgn="auto" latinLnBrk="0" hangingPunct="1">
                <a:lnSpc>
                  <a:spcPct val="100000"/>
                </a:lnSpc>
                <a:spcBef>
                  <a:spcPts val="0"/>
                </a:spcBef>
                <a:spcAft>
                  <a:spcPts val="0"/>
                </a:spcAft>
                <a:buClrTx/>
                <a:buSzTx/>
                <a:buFontTx/>
                <a:buNone/>
                <a:tabLst/>
                <a:defRPr/>
              </a:pPr>
              <a:endParaRPr kumimoji="0" lang="en-US" sz="1764" b="0" i="0" u="none" strike="noStrike" kern="1200" cap="none" spc="0" normalizeH="0" baseline="0" noProof="0" dirty="0">
                <a:ln>
                  <a:noFill/>
                </a:ln>
                <a:solidFill>
                  <a:srgbClr val="353535"/>
                </a:solidFill>
                <a:effectLst/>
                <a:uLnTx/>
                <a:uFillTx/>
                <a:latin typeface="Segoe UI Semilight"/>
                <a:ea typeface="+mn-ea"/>
                <a:cs typeface="+mn-cs"/>
              </a:endParaRPr>
            </a:p>
          </p:txBody>
        </p:sp>
        <p:sp>
          <p:nvSpPr>
            <p:cNvPr id="17" name="Freeform 8">
              <a:extLst>
                <a:ext uri="{FF2B5EF4-FFF2-40B4-BE49-F238E27FC236}">
                  <a16:creationId xmlns:a16="http://schemas.microsoft.com/office/drawing/2014/main" id="{766D8258-619E-4CF2-9467-4DB62AAA57AA}"/>
                </a:ext>
              </a:extLst>
            </p:cNvPr>
            <p:cNvSpPr>
              <a:spLocks/>
            </p:cNvSpPr>
            <p:nvPr/>
          </p:nvSpPr>
          <p:spPr bwMode="auto">
            <a:xfrm rot="1739040">
              <a:off x="6060108" y="2942270"/>
              <a:ext cx="301625" cy="277813"/>
            </a:xfrm>
            <a:custGeom>
              <a:avLst/>
              <a:gdLst>
                <a:gd name="T0" fmla="*/ 101 w 101"/>
                <a:gd name="T1" fmla="*/ 65 h 93"/>
                <a:gd name="T2" fmla="*/ 94 w 101"/>
                <a:gd name="T3" fmla="*/ 0 h 93"/>
                <a:gd name="T4" fmla="*/ 0 w 101"/>
                <a:gd name="T5" fmla="*/ 52 h 93"/>
                <a:gd name="T6" fmla="*/ 51 w 101"/>
                <a:gd name="T7" fmla="*/ 93 h 93"/>
                <a:gd name="T8" fmla="*/ 101 w 101"/>
                <a:gd name="T9" fmla="*/ 65 h 93"/>
              </a:gdLst>
              <a:ahLst/>
              <a:cxnLst>
                <a:cxn ang="0">
                  <a:pos x="T0" y="T1"/>
                </a:cxn>
                <a:cxn ang="0">
                  <a:pos x="T2" y="T3"/>
                </a:cxn>
                <a:cxn ang="0">
                  <a:pos x="T4" y="T5"/>
                </a:cxn>
                <a:cxn ang="0">
                  <a:pos x="T6" y="T7"/>
                </a:cxn>
                <a:cxn ang="0">
                  <a:pos x="T8" y="T9"/>
                </a:cxn>
              </a:cxnLst>
              <a:rect l="0" t="0" r="r" b="b"/>
              <a:pathLst>
                <a:path w="101" h="93">
                  <a:moveTo>
                    <a:pt x="101" y="65"/>
                  </a:moveTo>
                  <a:cubicBezTo>
                    <a:pt x="94" y="0"/>
                    <a:pt x="94" y="0"/>
                    <a:pt x="94" y="0"/>
                  </a:cubicBezTo>
                  <a:cubicBezTo>
                    <a:pt x="59" y="6"/>
                    <a:pt x="25" y="24"/>
                    <a:pt x="0" y="52"/>
                  </a:cubicBezTo>
                  <a:cubicBezTo>
                    <a:pt x="51" y="93"/>
                    <a:pt x="51" y="93"/>
                    <a:pt x="51" y="93"/>
                  </a:cubicBezTo>
                  <a:cubicBezTo>
                    <a:pt x="65" y="79"/>
                    <a:pt x="82" y="69"/>
                    <a:pt x="101" y="65"/>
                  </a:cubicBezTo>
                  <a:close/>
                </a:path>
              </a:pathLst>
            </a:custGeom>
            <a:solidFill>
              <a:srgbClr val="9FCCF0"/>
            </a:solidFill>
            <a:ln w="23813" cap="flat">
              <a:noFill/>
              <a:prstDash val="solid"/>
              <a:round/>
              <a:headEnd/>
              <a:tailEnd/>
            </a:ln>
          </p:spPr>
          <p:txBody>
            <a:bodyPr vert="horz" wrap="square" lIns="89606" tIns="44803" rIns="89606" bIns="44803" numCol="1" anchor="t" anchorCtr="0" compatLnSpc="1">
              <a:prstTxWarp prst="textNoShape">
                <a:avLst/>
              </a:prstTxWarp>
            </a:bodyPr>
            <a:lstStyle/>
            <a:p>
              <a:pPr marL="0" marR="0" lvl="0" indent="0" algn="l" defTabSz="913917" rtl="0" eaLnBrk="1" fontAlgn="auto" latinLnBrk="0" hangingPunct="1">
                <a:lnSpc>
                  <a:spcPct val="100000"/>
                </a:lnSpc>
                <a:spcBef>
                  <a:spcPts val="0"/>
                </a:spcBef>
                <a:spcAft>
                  <a:spcPts val="0"/>
                </a:spcAft>
                <a:buClrTx/>
                <a:buSzTx/>
                <a:buFontTx/>
                <a:buNone/>
                <a:tabLst/>
                <a:defRPr/>
              </a:pPr>
              <a:endParaRPr kumimoji="0" lang="en-US" sz="1764" b="0" i="0" u="none" strike="noStrike" kern="1200" cap="none" spc="0" normalizeH="0" baseline="0" noProof="0" dirty="0">
                <a:ln>
                  <a:noFill/>
                </a:ln>
                <a:solidFill>
                  <a:srgbClr val="353535"/>
                </a:solidFill>
                <a:effectLst/>
                <a:uLnTx/>
                <a:uFillTx/>
                <a:latin typeface="Segoe UI Semilight"/>
                <a:ea typeface="+mn-ea"/>
                <a:cs typeface="+mn-cs"/>
              </a:endParaRPr>
            </a:p>
          </p:txBody>
        </p:sp>
        <p:sp>
          <p:nvSpPr>
            <p:cNvPr id="18" name="Freeform 9">
              <a:extLst>
                <a:ext uri="{FF2B5EF4-FFF2-40B4-BE49-F238E27FC236}">
                  <a16:creationId xmlns:a16="http://schemas.microsoft.com/office/drawing/2014/main" id="{63CED313-D283-4560-955A-B67216715D4D}"/>
                </a:ext>
              </a:extLst>
            </p:cNvPr>
            <p:cNvSpPr>
              <a:spLocks/>
            </p:cNvSpPr>
            <p:nvPr/>
          </p:nvSpPr>
          <p:spPr bwMode="auto">
            <a:xfrm rot="1739040">
              <a:off x="5672137" y="3364577"/>
              <a:ext cx="276225" cy="303213"/>
            </a:xfrm>
            <a:custGeom>
              <a:avLst/>
              <a:gdLst>
                <a:gd name="T0" fmla="*/ 65 w 92"/>
                <a:gd name="T1" fmla="*/ 0 h 101"/>
                <a:gd name="T2" fmla="*/ 0 w 92"/>
                <a:gd name="T3" fmla="*/ 7 h 101"/>
                <a:gd name="T4" fmla="*/ 51 w 92"/>
                <a:gd name="T5" fmla="*/ 101 h 101"/>
                <a:gd name="T6" fmla="*/ 92 w 92"/>
                <a:gd name="T7" fmla="*/ 50 h 101"/>
                <a:gd name="T8" fmla="*/ 65 w 92"/>
                <a:gd name="T9" fmla="*/ 0 h 101"/>
              </a:gdLst>
              <a:ahLst/>
              <a:cxnLst>
                <a:cxn ang="0">
                  <a:pos x="T0" y="T1"/>
                </a:cxn>
                <a:cxn ang="0">
                  <a:pos x="T2" y="T3"/>
                </a:cxn>
                <a:cxn ang="0">
                  <a:pos x="T4" y="T5"/>
                </a:cxn>
                <a:cxn ang="0">
                  <a:pos x="T6" y="T7"/>
                </a:cxn>
                <a:cxn ang="0">
                  <a:pos x="T8" y="T9"/>
                </a:cxn>
              </a:cxnLst>
              <a:rect l="0" t="0" r="r" b="b"/>
              <a:pathLst>
                <a:path w="92" h="101">
                  <a:moveTo>
                    <a:pt x="65" y="0"/>
                  </a:moveTo>
                  <a:cubicBezTo>
                    <a:pt x="0" y="7"/>
                    <a:pt x="0" y="7"/>
                    <a:pt x="0" y="7"/>
                  </a:cubicBezTo>
                  <a:cubicBezTo>
                    <a:pt x="6" y="42"/>
                    <a:pt x="23" y="76"/>
                    <a:pt x="51" y="101"/>
                  </a:cubicBezTo>
                  <a:cubicBezTo>
                    <a:pt x="92" y="50"/>
                    <a:pt x="92" y="50"/>
                    <a:pt x="92" y="50"/>
                  </a:cubicBezTo>
                  <a:cubicBezTo>
                    <a:pt x="78" y="36"/>
                    <a:pt x="69" y="19"/>
                    <a:pt x="65" y="0"/>
                  </a:cubicBezTo>
                  <a:close/>
                </a:path>
              </a:pathLst>
            </a:custGeom>
            <a:solidFill>
              <a:srgbClr val="9FCCF0"/>
            </a:solidFill>
            <a:ln w="23813" cap="flat">
              <a:noFill/>
              <a:prstDash val="solid"/>
              <a:round/>
              <a:headEnd/>
              <a:tailEnd/>
            </a:ln>
          </p:spPr>
          <p:txBody>
            <a:bodyPr vert="horz" wrap="square" lIns="89606" tIns="44803" rIns="89606" bIns="44803" numCol="1" anchor="t" anchorCtr="0" compatLnSpc="1">
              <a:prstTxWarp prst="textNoShape">
                <a:avLst/>
              </a:prstTxWarp>
            </a:bodyPr>
            <a:lstStyle/>
            <a:p>
              <a:pPr marL="0" marR="0" lvl="0" indent="0" algn="l" defTabSz="913917" rtl="0" eaLnBrk="1" fontAlgn="auto" latinLnBrk="0" hangingPunct="1">
                <a:lnSpc>
                  <a:spcPct val="100000"/>
                </a:lnSpc>
                <a:spcBef>
                  <a:spcPts val="0"/>
                </a:spcBef>
                <a:spcAft>
                  <a:spcPts val="0"/>
                </a:spcAft>
                <a:buClrTx/>
                <a:buSzTx/>
                <a:buFontTx/>
                <a:buNone/>
                <a:tabLst/>
                <a:defRPr/>
              </a:pPr>
              <a:endParaRPr kumimoji="0" lang="en-US" sz="1764" b="0" i="0" u="none" strike="noStrike" kern="1200" cap="none" spc="0" normalizeH="0" baseline="0" noProof="0" dirty="0">
                <a:ln>
                  <a:noFill/>
                </a:ln>
                <a:solidFill>
                  <a:srgbClr val="353535"/>
                </a:solidFill>
                <a:effectLst/>
                <a:uLnTx/>
                <a:uFillTx/>
                <a:latin typeface="Segoe UI Semilight"/>
                <a:ea typeface="+mn-ea"/>
                <a:cs typeface="+mn-cs"/>
              </a:endParaRPr>
            </a:p>
          </p:txBody>
        </p:sp>
        <p:sp>
          <p:nvSpPr>
            <p:cNvPr id="19" name="Freeform 10">
              <a:extLst>
                <a:ext uri="{FF2B5EF4-FFF2-40B4-BE49-F238E27FC236}">
                  <a16:creationId xmlns:a16="http://schemas.microsoft.com/office/drawing/2014/main" id="{271347E8-073F-47B4-A380-6040BE280113}"/>
                </a:ext>
              </a:extLst>
            </p:cNvPr>
            <p:cNvSpPr>
              <a:spLocks/>
            </p:cNvSpPr>
            <p:nvPr/>
          </p:nvSpPr>
          <p:spPr bwMode="auto">
            <a:xfrm rot="1739040">
              <a:off x="6520805" y="3330780"/>
              <a:ext cx="271463" cy="254000"/>
            </a:xfrm>
            <a:custGeom>
              <a:avLst/>
              <a:gdLst>
                <a:gd name="T0" fmla="*/ 41 w 91"/>
                <a:gd name="T1" fmla="*/ 0 h 85"/>
                <a:gd name="T2" fmla="*/ 0 w 91"/>
                <a:gd name="T3" fmla="*/ 51 h 85"/>
                <a:gd name="T4" fmla="*/ 23 w 91"/>
                <a:gd name="T5" fmla="*/ 85 h 85"/>
                <a:gd name="T6" fmla="*/ 91 w 91"/>
                <a:gd name="T7" fmla="*/ 85 h 85"/>
                <a:gd name="T8" fmla="*/ 41 w 91"/>
                <a:gd name="T9" fmla="*/ 0 h 85"/>
              </a:gdLst>
              <a:ahLst/>
              <a:cxnLst>
                <a:cxn ang="0">
                  <a:pos x="T0" y="T1"/>
                </a:cxn>
                <a:cxn ang="0">
                  <a:pos x="T2" y="T3"/>
                </a:cxn>
                <a:cxn ang="0">
                  <a:pos x="T4" y="T5"/>
                </a:cxn>
                <a:cxn ang="0">
                  <a:pos x="T6" y="T7"/>
                </a:cxn>
                <a:cxn ang="0">
                  <a:pos x="T8" y="T9"/>
                </a:cxn>
              </a:cxnLst>
              <a:rect l="0" t="0" r="r" b="b"/>
              <a:pathLst>
                <a:path w="91" h="85">
                  <a:moveTo>
                    <a:pt x="41" y="0"/>
                  </a:moveTo>
                  <a:cubicBezTo>
                    <a:pt x="0" y="51"/>
                    <a:pt x="0" y="51"/>
                    <a:pt x="0" y="51"/>
                  </a:cubicBezTo>
                  <a:cubicBezTo>
                    <a:pt x="10" y="61"/>
                    <a:pt x="18" y="72"/>
                    <a:pt x="23" y="85"/>
                  </a:cubicBezTo>
                  <a:cubicBezTo>
                    <a:pt x="91" y="85"/>
                    <a:pt x="91" y="85"/>
                    <a:pt x="91" y="85"/>
                  </a:cubicBezTo>
                  <a:cubicBezTo>
                    <a:pt x="84" y="53"/>
                    <a:pt x="67" y="23"/>
                    <a:pt x="41" y="0"/>
                  </a:cubicBezTo>
                  <a:close/>
                </a:path>
              </a:pathLst>
            </a:custGeom>
            <a:solidFill>
              <a:srgbClr val="9FCCF0"/>
            </a:solidFill>
            <a:ln w="23813" cap="flat">
              <a:noFill/>
              <a:prstDash val="solid"/>
              <a:round/>
              <a:headEnd/>
              <a:tailEnd/>
            </a:ln>
          </p:spPr>
          <p:txBody>
            <a:bodyPr vert="horz" wrap="square" lIns="89606" tIns="44803" rIns="89606" bIns="44803" numCol="1" anchor="t" anchorCtr="0" compatLnSpc="1">
              <a:prstTxWarp prst="textNoShape">
                <a:avLst/>
              </a:prstTxWarp>
            </a:bodyPr>
            <a:lstStyle/>
            <a:p>
              <a:pPr marL="0" marR="0" lvl="0" indent="0" algn="l" defTabSz="913917" rtl="0" eaLnBrk="1" fontAlgn="auto" latinLnBrk="0" hangingPunct="1">
                <a:lnSpc>
                  <a:spcPct val="100000"/>
                </a:lnSpc>
                <a:spcBef>
                  <a:spcPts val="0"/>
                </a:spcBef>
                <a:spcAft>
                  <a:spcPts val="0"/>
                </a:spcAft>
                <a:buClrTx/>
                <a:buSzTx/>
                <a:buFontTx/>
                <a:buNone/>
                <a:tabLst/>
                <a:defRPr/>
              </a:pPr>
              <a:endParaRPr kumimoji="0" lang="en-US" sz="1764" b="0" i="0" u="none" strike="noStrike" kern="1200" cap="none" spc="0" normalizeH="0" baseline="0" noProof="0" dirty="0">
                <a:ln>
                  <a:noFill/>
                </a:ln>
                <a:solidFill>
                  <a:srgbClr val="353535"/>
                </a:solidFill>
                <a:effectLst/>
                <a:uLnTx/>
                <a:uFillTx/>
                <a:latin typeface="Segoe UI Semilight"/>
                <a:ea typeface="+mn-ea"/>
                <a:cs typeface="+mn-cs"/>
              </a:endParaRPr>
            </a:p>
          </p:txBody>
        </p:sp>
        <p:sp>
          <p:nvSpPr>
            <p:cNvPr id="20" name="Freeform 11">
              <a:extLst>
                <a:ext uri="{FF2B5EF4-FFF2-40B4-BE49-F238E27FC236}">
                  <a16:creationId xmlns:a16="http://schemas.microsoft.com/office/drawing/2014/main" id="{251CF08E-00EB-4454-8D4C-27E0696732A9}"/>
                </a:ext>
              </a:extLst>
            </p:cNvPr>
            <p:cNvSpPr>
              <a:spLocks/>
            </p:cNvSpPr>
            <p:nvPr/>
          </p:nvSpPr>
          <p:spPr bwMode="auto">
            <a:xfrm rot="16200000">
              <a:off x="5892291" y="3186865"/>
              <a:ext cx="674688" cy="177800"/>
            </a:xfrm>
            <a:custGeom>
              <a:avLst/>
              <a:gdLst>
                <a:gd name="T0" fmla="*/ 12 w 225"/>
                <a:gd name="T1" fmla="*/ 51 h 59"/>
                <a:gd name="T2" fmla="*/ 12 w 225"/>
                <a:gd name="T3" fmla="*/ 9 h 59"/>
                <a:gd name="T4" fmla="*/ 33 w 225"/>
                <a:gd name="T5" fmla="*/ 0 h 59"/>
                <a:gd name="T6" fmla="*/ 53 w 225"/>
                <a:gd name="T7" fmla="*/ 9 h 59"/>
                <a:gd name="T8" fmla="*/ 54 w 225"/>
                <a:gd name="T9" fmla="*/ 9 h 59"/>
                <a:gd name="T10" fmla="*/ 130 w 225"/>
                <a:gd name="T11" fmla="*/ 9 h 59"/>
                <a:gd name="T12" fmla="*/ 197 w 225"/>
                <a:gd name="T13" fmla="*/ 9 h 59"/>
                <a:gd name="T14" fmla="*/ 204 w 225"/>
                <a:gd name="T15" fmla="*/ 9 h 59"/>
                <a:gd name="T16" fmla="*/ 204 w 225"/>
                <a:gd name="T17" fmla="*/ 9 h 59"/>
                <a:gd name="T18" fmla="*/ 225 w 225"/>
                <a:gd name="T19" fmla="*/ 30 h 59"/>
                <a:gd name="T20" fmla="*/ 204 w 225"/>
                <a:gd name="T21" fmla="*/ 51 h 59"/>
                <a:gd name="T22" fmla="*/ 52 w 225"/>
                <a:gd name="T23" fmla="*/ 51 h 59"/>
                <a:gd name="T24" fmla="*/ 33 w 225"/>
                <a:gd name="T25" fmla="*/ 59 h 59"/>
                <a:gd name="T26" fmla="*/ 12 w 225"/>
                <a:gd name="T27" fmla="*/ 51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5" h="59">
                  <a:moveTo>
                    <a:pt x="12" y="51"/>
                  </a:moveTo>
                  <a:cubicBezTo>
                    <a:pt x="0" y="39"/>
                    <a:pt x="0" y="21"/>
                    <a:pt x="12" y="9"/>
                  </a:cubicBezTo>
                  <a:cubicBezTo>
                    <a:pt x="18" y="3"/>
                    <a:pt x="25" y="0"/>
                    <a:pt x="33" y="0"/>
                  </a:cubicBezTo>
                  <a:cubicBezTo>
                    <a:pt x="40" y="0"/>
                    <a:pt x="48" y="3"/>
                    <a:pt x="53" y="9"/>
                  </a:cubicBezTo>
                  <a:cubicBezTo>
                    <a:pt x="54" y="9"/>
                    <a:pt x="54" y="8"/>
                    <a:pt x="54" y="9"/>
                  </a:cubicBezTo>
                  <a:cubicBezTo>
                    <a:pt x="130" y="9"/>
                    <a:pt x="130" y="9"/>
                    <a:pt x="130" y="9"/>
                  </a:cubicBezTo>
                  <a:cubicBezTo>
                    <a:pt x="197" y="9"/>
                    <a:pt x="197" y="9"/>
                    <a:pt x="197" y="9"/>
                  </a:cubicBezTo>
                  <a:cubicBezTo>
                    <a:pt x="204" y="9"/>
                    <a:pt x="204" y="9"/>
                    <a:pt x="204" y="9"/>
                  </a:cubicBezTo>
                  <a:cubicBezTo>
                    <a:pt x="204" y="9"/>
                    <a:pt x="204" y="9"/>
                    <a:pt x="204" y="9"/>
                  </a:cubicBezTo>
                  <a:cubicBezTo>
                    <a:pt x="216" y="9"/>
                    <a:pt x="225" y="18"/>
                    <a:pt x="225" y="30"/>
                  </a:cubicBezTo>
                  <a:cubicBezTo>
                    <a:pt x="225" y="42"/>
                    <a:pt x="216" y="51"/>
                    <a:pt x="204" y="51"/>
                  </a:cubicBezTo>
                  <a:cubicBezTo>
                    <a:pt x="52" y="51"/>
                    <a:pt x="52" y="51"/>
                    <a:pt x="52" y="51"/>
                  </a:cubicBezTo>
                  <a:cubicBezTo>
                    <a:pt x="46" y="56"/>
                    <a:pt x="40" y="59"/>
                    <a:pt x="33" y="59"/>
                  </a:cubicBezTo>
                  <a:cubicBezTo>
                    <a:pt x="25" y="59"/>
                    <a:pt x="18" y="56"/>
                    <a:pt x="12" y="51"/>
                  </a:cubicBezTo>
                </a:path>
              </a:pathLst>
            </a:custGeom>
            <a:solidFill>
              <a:srgbClr val="505151"/>
            </a:solidFill>
            <a:ln w="23813" cap="flat">
              <a:noFill/>
              <a:prstDash val="solid"/>
              <a:miter lim="800000"/>
              <a:headEnd/>
              <a:tailEnd/>
            </a:ln>
          </p:spPr>
          <p:txBody>
            <a:bodyPr vert="horz" wrap="square" lIns="89606" tIns="44803" rIns="89606" bIns="44803" numCol="1" anchor="t" anchorCtr="0" compatLnSpc="1">
              <a:prstTxWarp prst="textNoShape">
                <a:avLst/>
              </a:prstTxWarp>
            </a:bodyPr>
            <a:lstStyle/>
            <a:p>
              <a:pPr marL="0" marR="0" lvl="0" indent="0" algn="l" defTabSz="913917" rtl="0" eaLnBrk="1" fontAlgn="auto" latinLnBrk="0" hangingPunct="1">
                <a:lnSpc>
                  <a:spcPct val="100000"/>
                </a:lnSpc>
                <a:spcBef>
                  <a:spcPts val="0"/>
                </a:spcBef>
                <a:spcAft>
                  <a:spcPts val="0"/>
                </a:spcAft>
                <a:buClrTx/>
                <a:buSzTx/>
                <a:buFontTx/>
                <a:buNone/>
                <a:tabLst/>
                <a:defRPr/>
              </a:pPr>
              <a:endParaRPr kumimoji="0" lang="en-US" sz="1764" b="0" i="0" u="none" strike="noStrike" kern="1200" cap="none" spc="0" normalizeH="0" baseline="0" noProof="0" dirty="0">
                <a:ln>
                  <a:noFill/>
                </a:ln>
                <a:solidFill>
                  <a:srgbClr val="353535"/>
                </a:solidFill>
                <a:effectLst/>
                <a:uLnTx/>
                <a:uFillTx/>
                <a:latin typeface="Segoe UI Semilight"/>
                <a:ea typeface="+mn-ea"/>
                <a:cs typeface="+mn-cs"/>
              </a:endParaRPr>
            </a:p>
          </p:txBody>
        </p:sp>
      </p:grpSp>
      <p:sp>
        <p:nvSpPr>
          <p:cNvPr id="4" name="Rectangle 3"/>
          <p:cNvSpPr/>
          <p:nvPr/>
        </p:nvSpPr>
        <p:spPr bwMode="auto">
          <a:xfrm>
            <a:off x="5379599" y="1381"/>
            <a:ext cx="6791030" cy="6854269"/>
          </a:xfrm>
          <a:prstGeom prst="rect">
            <a:avLst/>
          </a:prstGeom>
          <a:solidFill>
            <a:srgbClr val="F2F2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8" name="Title 3"/>
          <p:cNvSpPr txBox="1">
            <a:spLocks/>
          </p:cNvSpPr>
          <p:nvPr/>
        </p:nvSpPr>
        <p:spPr>
          <a:xfrm>
            <a:off x="388027" y="157089"/>
            <a:ext cx="4958668" cy="1264492"/>
          </a:xfrm>
          <a:prstGeom prst="rect">
            <a:avLst/>
          </a:prstGeom>
        </p:spPr>
        <p:txBody>
          <a:bodyPr/>
          <a:lstStyle>
            <a:lvl1pPr algn="l" defTabSz="932742" rtl="0" eaLnBrk="1" latinLnBrk="0" hangingPunct="1">
              <a:lnSpc>
                <a:spcPct val="90000"/>
              </a:lnSpc>
              <a:spcBef>
                <a:spcPct val="0"/>
              </a:spcBef>
              <a:buNone/>
              <a:defRPr lang="en-US" sz="4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l" defTabSz="913917" rtl="0" eaLnBrk="1" fontAlgn="auto" latinLnBrk="0" hangingPunct="1">
              <a:lnSpc>
                <a:spcPct val="90000"/>
              </a:lnSpc>
              <a:spcBef>
                <a:spcPct val="0"/>
              </a:spcBef>
              <a:spcAft>
                <a:spcPts val="0"/>
              </a:spcAft>
              <a:buClrTx/>
              <a:buSzTx/>
              <a:buFontTx/>
              <a:buNone/>
              <a:tabLst/>
              <a:defRPr/>
            </a:pPr>
            <a:r>
              <a:rPr kumimoji="0" lang="en-US" sz="3999" b="0" i="0" u="none" strike="noStrike" kern="1200" cap="none" spc="-147" normalizeH="0" baseline="0" noProof="0" dirty="0">
                <a:ln w="3175">
                  <a:noFill/>
                </a:ln>
                <a:gradFill>
                  <a:gsLst>
                    <a:gs pos="1250">
                      <a:srgbClr val="353535"/>
                    </a:gs>
                    <a:gs pos="100000">
                      <a:srgbClr val="353535"/>
                    </a:gs>
                  </a:gsLst>
                  <a:lin ang="5400000" scaled="0"/>
                </a:gradFill>
                <a:effectLst/>
                <a:uLnTx/>
                <a:uFillTx/>
                <a:latin typeface="Segoe UI Light"/>
                <a:ea typeface="+mn-ea"/>
                <a:cs typeface="Segoe UI" pitchFamily="34" charset="0"/>
              </a:rPr>
              <a:t>Azure’s unique Dev and Test capabilities</a:t>
            </a:r>
          </a:p>
        </p:txBody>
      </p:sp>
      <p:sp>
        <p:nvSpPr>
          <p:cNvPr id="9" name="TextBox 8"/>
          <p:cNvSpPr txBox="1"/>
          <p:nvPr/>
        </p:nvSpPr>
        <p:spPr>
          <a:xfrm>
            <a:off x="284972" y="1618768"/>
            <a:ext cx="4790265" cy="4652419"/>
          </a:xfrm>
          <a:prstGeom prst="rect">
            <a:avLst/>
          </a:prstGeom>
          <a:noFill/>
        </p:spPr>
        <p:txBody>
          <a:bodyPr wrap="square" lIns="0" tIns="0" rIns="0" bIns="0" rtlCol="0">
            <a:noAutofit/>
          </a:bodyPr>
          <a:lstStyle/>
          <a:p>
            <a:pPr marL="0" marR="0" lvl="0" indent="0" algn="l" defTabSz="895741" rtl="0" eaLnBrk="1" fontAlgn="auto" latinLnBrk="0" hangingPunct="1">
              <a:lnSpc>
                <a:spcPct val="90000"/>
              </a:lnSpc>
              <a:spcBef>
                <a:spcPts val="0"/>
              </a:spcBef>
              <a:spcAft>
                <a:spcPts val="575"/>
              </a:spcAft>
              <a:buClrTx/>
              <a:buSzTx/>
              <a:buFontTx/>
              <a:buNone/>
              <a:tabLst/>
              <a:defRPr/>
            </a:pPr>
            <a:r>
              <a:rPr kumimoji="0" lang="en-US" sz="2352" b="1" i="0" u="none" strike="noStrike" kern="0" cap="none" spc="0" normalizeH="0" baseline="0" noProof="0" dirty="0">
                <a:ln>
                  <a:noFill/>
                </a:ln>
                <a:gradFill>
                  <a:gsLst>
                    <a:gs pos="0">
                      <a:srgbClr val="0078D7"/>
                    </a:gs>
                    <a:gs pos="100000">
                      <a:srgbClr val="0078D7"/>
                    </a:gs>
                  </a:gsLst>
                </a:gradFill>
                <a:effectLst/>
                <a:uLnTx/>
                <a:uFillTx/>
                <a:latin typeface="Segoe UI Semilight"/>
                <a:ea typeface="+mn-ea"/>
                <a:cs typeface="Segoe UI Semibold" panose="020B0702040204020203" pitchFamily="34" charset="0"/>
              </a:rPr>
              <a:t>Developer productivity + IT control</a:t>
            </a:r>
          </a:p>
          <a:p>
            <a:pPr marL="0" marR="0" lvl="0" indent="0" algn="l" defTabSz="895741" rtl="0" eaLnBrk="1" fontAlgn="auto" latinLnBrk="0" hangingPunct="1">
              <a:lnSpc>
                <a:spcPct val="90000"/>
              </a:lnSpc>
              <a:spcBef>
                <a:spcPts val="0"/>
              </a:spcBef>
              <a:spcAft>
                <a:spcPts val="575"/>
              </a:spcAft>
              <a:buClrTx/>
              <a:buSzTx/>
              <a:buFontTx/>
              <a:buNone/>
              <a:tabLst/>
              <a:defRPr/>
            </a:pPr>
            <a:endParaRPr kumimoji="0" lang="en-US" sz="2400" b="1" i="0" u="none" strike="noStrike" kern="0" cap="none" spc="0" normalizeH="0" baseline="0" noProof="0" dirty="0">
              <a:ln>
                <a:noFill/>
              </a:ln>
              <a:gradFill>
                <a:gsLst>
                  <a:gs pos="0">
                    <a:srgbClr val="0078D7"/>
                  </a:gs>
                  <a:gs pos="100000">
                    <a:srgbClr val="0078D7"/>
                  </a:gs>
                </a:gsLst>
              </a:gradFill>
              <a:effectLst/>
              <a:uLnTx/>
              <a:uFillTx/>
              <a:latin typeface="Segoe UI Semilight"/>
              <a:ea typeface="+mn-ea"/>
              <a:cs typeface="Segoe UI Semibold" panose="020B0702040204020203" pitchFamily="34" charset="0"/>
            </a:endParaRPr>
          </a:p>
          <a:p>
            <a:pPr marL="285695" marR="0" lvl="0" indent="-285695" algn="l" defTabSz="895741" rtl="0" eaLnBrk="1" fontAlgn="auto" latinLnBrk="0" hangingPunct="1">
              <a:lnSpc>
                <a:spcPct val="90000"/>
              </a:lnSpc>
              <a:spcBef>
                <a:spcPts val="0"/>
              </a:spcBef>
              <a:spcAft>
                <a:spcPts val="575"/>
              </a:spcAft>
              <a:buClrTx/>
              <a:buSzTx/>
              <a:buFont typeface="Arial" panose="020B0604020202020204" pitchFamily="34" charset="0"/>
              <a:buChar char="•"/>
              <a:tabLst/>
              <a:defRPr/>
            </a:pPr>
            <a:r>
              <a:rPr kumimoji="0" lang="en-US" sz="2000" b="0" i="0" u="none" strike="noStrike" kern="0" cap="none" spc="0" normalizeH="0" baseline="0" noProof="0" dirty="0">
                <a:ln>
                  <a:noFill/>
                </a:ln>
                <a:solidFill>
                  <a:sysClr val="windowText" lastClr="000000"/>
                </a:solidFill>
                <a:effectLst/>
                <a:uLnTx/>
                <a:uFillTx/>
                <a:latin typeface="Segoe UI Semilight"/>
                <a:ea typeface="+mn-ea"/>
                <a:cs typeface="Segoe UI Semibold" panose="020B0702040204020203" pitchFamily="34" charset="0"/>
              </a:rPr>
              <a:t>Use same tools and skill sets everywhere, target any platform </a:t>
            </a:r>
          </a:p>
          <a:p>
            <a:pPr marL="285695" marR="0" lvl="0" indent="-285695" algn="l" defTabSz="895741" rtl="0" eaLnBrk="1" fontAlgn="auto" latinLnBrk="0" hangingPunct="1">
              <a:lnSpc>
                <a:spcPct val="90000"/>
              </a:lnSpc>
              <a:spcBef>
                <a:spcPts val="0"/>
              </a:spcBef>
              <a:spcAft>
                <a:spcPts val="575"/>
              </a:spcAft>
              <a:buClrTx/>
              <a:buSzTx/>
              <a:buFont typeface="Arial" panose="020B0604020202020204" pitchFamily="34" charset="0"/>
              <a:buChar char="•"/>
              <a:tabLst/>
              <a:defRPr/>
            </a:pPr>
            <a:endParaRPr kumimoji="0" lang="en-US" sz="2000" b="0" i="0" u="none" strike="noStrike" kern="0" cap="none" spc="0" normalizeH="0" baseline="0" noProof="0" dirty="0">
              <a:ln>
                <a:noFill/>
              </a:ln>
              <a:solidFill>
                <a:sysClr val="windowText" lastClr="000000"/>
              </a:solidFill>
              <a:effectLst/>
              <a:uLnTx/>
              <a:uFillTx/>
              <a:latin typeface="Segoe UI Semilight"/>
              <a:ea typeface="+mn-ea"/>
              <a:cs typeface="Segoe UI Semibold" panose="020B0702040204020203" pitchFamily="34" charset="0"/>
            </a:endParaRPr>
          </a:p>
          <a:p>
            <a:pPr marL="285695" marR="0" lvl="0" indent="-285695" algn="l" defTabSz="895741" rtl="0" eaLnBrk="1" fontAlgn="auto" latinLnBrk="0" hangingPunct="1">
              <a:lnSpc>
                <a:spcPct val="90000"/>
              </a:lnSpc>
              <a:spcBef>
                <a:spcPts val="0"/>
              </a:spcBef>
              <a:spcAft>
                <a:spcPts val="575"/>
              </a:spcAft>
              <a:buClrTx/>
              <a:buSzTx/>
              <a:buFont typeface="Arial" panose="020B0604020202020204" pitchFamily="34" charset="0"/>
              <a:buChar char="•"/>
              <a:tabLst/>
              <a:defRPr/>
            </a:pPr>
            <a:r>
              <a:rPr kumimoji="0" lang="en-US" sz="2000" b="0" i="0" u="none" strike="noStrike" kern="0" cap="none" spc="0" normalizeH="0" baseline="0" noProof="0" dirty="0">
                <a:ln>
                  <a:noFill/>
                </a:ln>
                <a:solidFill>
                  <a:sysClr val="windowText" lastClr="000000"/>
                </a:solidFill>
                <a:effectLst/>
                <a:uLnTx/>
                <a:uFillTx/>
                <a:latin typeface="Segoe UI Semilight"/>
                <a:ea typeface="+mn-ea"/>
                <a:cs typeface="Segoe UI Semibold" panose="020B0702040204020203" pitchFamily="34" charset="0"/>
              </a:rPr>
              <a:t>Turnkey solutions with Azure Lab Services  </a:t>
            </a:r>
          </a:p>
          <a:p>
            <a:pPr marL="0" marR="0" lvl="0" indent="0" algn="l" defTabSz="895741" rtl="0" eaLnBrk="1" fontAlgn="auto" latinLnBrk="0" hangingPunct="1">
              <a:lnSpc>
                <a:spcPct val="90000"/>
              </a:lnSpc>
              <a:spcBef>
                <a:spcPts val="0"/>
              </a:spcBef>
              <a:spcAft>
                <a:spcPts val="575"/>
              </a:spcAft>
              <a:buClrTx/>
              <a:buSzTx/>
              <a:buFontTx/>
              <a:buNone/>
              <a:tabLst/>
              <a:defRPr/>
            </a:pPr>
            <a:endParaRPr kumimoji="0" lang="en-US" sz="2000" b="0" i="0" u="none" strike="noStrike" kern="0" cap="none" spc="0" normalizeH="0" baseline="0" noProof="0" dirty="0">
              <a:ln>
                <a:noFill/>
              </a:ln>
              <a:solidFill>
                <a:sysClr val="windowText" lastClr="000000"/>
              </a:solidFill>
              <a:effectLst/>
              <a:uLnTx/>
              <a:uFillTx/>
              <a:latin typeface="Segoe UI Semilight"/>
              <a:ea typeface="+mn-ea"/>
              <a:cs typeface="Segoe UI Semibold" panose="020B0702040204020203" pitchFamily="34" charset="0"/>
            </a:endParaRPr>
          </a:p>
          <a:p>
            <a:pPr marL="285695" marR="0" lvl="0" indent="-285695" algn="l" defTabSz="895741" rtl="0" eaLnBrk="1" fontAlgn="auto" latinLnBrk="0" hangingPunct="1">
              <a:lnSpc>
                <a:spcPct val="90000"/>
              </a:lnSpc>
              <a:spcBef>
                <a:spcPts val="0"/>
              </a:spcBef>
              <a:spcAft>
                <a:spcPts val="575"/>
              </a:spcAft>
              <a:buClrTx/>
              <a:buSzTx/>
              <a:buFont typeface="Arial" panose="020B0604020202020204" pitchFamily="34" charset="0"/>
              <a:buChar char="•"/>
              <a:tabLst/>
              <a:defRPr/>
            </a:pPr>
            <a:r>
              <a:rPr kumimoji="0" lang="en-US" sz="2000" b="0" i="0" u="none" strike="noStrike" kern="0" cap="none" spc="0" normalizeH="0" baseline="0" noProof="0" dirty="0">
                <a:ln>
                  <a:noFill/>
                </a:ln>
                <a:solidFill>
                  <a:sysClr val="windowText" lastClr="000000"/>
                </a:solidFill>
                <a:effectLst/>
                <a:uLnTx/>
                <a:uFillTx/>
                <a:latin typeface="Segoe UI Semilight"/>
                <a:ea typeface="+mn-ea"/>
                <a:cs typeface="Segoe UI Semibold" panose="020B0702040204020203" pitchFamily="34" charset="0"/>
              </a:rPr>
              <a:t>DevOps on Azure </a:t>
            </a:r>
          </a:p>
          <a:p>
            <a:pPr marL="0" marR="0" lvl="0" indent="0" algn="l" defTabSz="895741" rtl="0" eaLnBrk="1" fontAlgn="auto" latinLnBrk="0" hangingPunct="1">
              <a:lnSpc>
                <a:spcPct val="90000"/>
              </a:lnSpc>
              <a:spcBef>
                <a:spcPts val="0"/>
              </a:spcBef>
              <a:spcAft>
                <a:spcPts val="575"/>
              </a:spcAft>
              <a:buClrTx/>
              <a:buSzTx/>
              <a:buFontTx/>
              <a:buNone/>
              <a:tabLst/>
              <a:defRPr/>
            </a:pPr>
            <a:endParaRPr kumimoji="0" lang="en-US" sz="2000" b="0" i="0" u="none" strike="noStrike" kern="0" cap="none" spc="0" normalizeH="0" baseline="0" noProof="0" dirty="0">
              <a:ln>
                <a:noFill/>
              </a:ln>
              <a:solidFill>
                <a:sysClr val="windowText" lastClr="000000"/>
              </a:solidFill>
              <a:effectLst/>
              <a:uLnTx/>
              <a:uFillTx/>
              <a:latin typeface="Segoe UI Semilight"/>
              <a:ea typeface="+mn-ea"/>
              <a:cs typeface="Segoe UI Semibold" panose="020B0702040204020203" pitchFamily="34" charset="0"/>
            </a:endParaRPr>
          </a:p>
          <a:p>
            <a:pPr marL="285695" marR="0" lvl="0" indent="-285695" algn="l" defTabSz="895741" rtl="0" eaLnBrk="1" fontAlgn="auto" latinLnBrk="0" hangingPunct="1">
              <a:lnSpc>
                <a:spcPct val="90000"/>
              </a:lnSpc>
              <a:spcBef>
                <a:spcPts val="0"/>
              </a:spcBef>
              <a:spcAft>
                <a:spcPts val="575"/>
              </a:spcAft>
              <a:buClrTx/>
              <a:buSzTx/>
              <a:buFont typeface="Arial" panose="020B0604020202020204" pitchFamily="34" charset="0"/>
              <a:buChar char="•"/>
              <a:tabLst/>
              <a:defRPr/>
            </a:pPr>
            <a:r>
              <a:rPr kumimoji="0" lang="en-US" sz="2000" b="0" i="0" u="none" strike="noStrike" kern="0" cap="none" spc="0" normalizeH="0" baseline="0" noProof="0" dirty="0">
                <a:ln>
                  <a:noFill/>
                </a:ln>
                <a:solidFill>
                  <a:sysClr val="windowText" lastClr="000000"/>
                </a:solidFill>
                <a:effectLst/>
                <a:uLnTx/>
                <a:uFillTx/>
                <a:latin typeface="Segoe UI Semilight"/>
                <a:ea typeface="+mn-ea"/>
                <a:cs typeface="Segoe UI Semibold" panose="020B0702040204020203" pitchFamily="34" charset="0"/>
              </a:rPr>
              <a:t>Azure Dev and Test offers for significant savings</a:t>
            </a:r>
          </a:p>
          <a:p>
            <a:pPr marL="285695" marR="0" lvl="0" indent="-285695" algn="l" defTabSz="895741" rtl="0" eaLnBrk="1" fontAlgn="auto" latinLnBrk="0" hangingPunct="1">
              <a:lnSpc>
                <a:spcPct val="90000"/>
              </a:lnSpc>
              <a:spcBef>
                <a:spcPts val="0"/>
              </a:spcBef>
              <a:spcAft>
                <a:spcPts val="575"/>
              </a:spcAft>
              <a:buClrTx/>
              <a:buSzTx/>
              <a:buFont typeface="Arial" panose="020B0604020202020204" pitchFamily="34" charset="0"/>
              <a:buChar char="•"/>
              <a:tabLst/>
              <a:defRPr/>
            </a:pPr>
            <a:endParaRPr kumimoji="0" lang="en-US" sz="2000" b="0" i="0" u="none" strike="noStrike" kern="0" cap="none" spc="0" normalizeH="0" baseline="0" noProof="0" dirty="0">
              <a:ln>
                <a:noFill/>
              </a:ln>
              <a:solidFill>
                <a:sysClr val="windowText" lastClr="000000"/>
              </a:solidFill>
              <a:effectLst/>
              <a:uLnTx/>
              <a:uFillTx/>
              <a:latin typeface="Segoe UI Semilight"/>
              <a:ea typeface="+mn-ea"/>
              <a:cs typeface="Segoe UI Semibold" panose="020B0702040204020203" pitchFamily="34" charset="0"/>
            </a:endParaRPr>
          </a:p>
        </p:txBody>
      </p:sp>
      <p:sp>
        <p:nvSpPr>
          <p:cNvPr id="6" name="Freeform: Shape 5"/>
          <p:cNvSpPr/>
          <p:nvPr/>
        </p:nvSpPr>
        <p:spPr>
          <a:xfrm>
            <a:off x="6329603" y="942188"/>
            <a:ext cx="5141700" cy="5141700"/>
          </a:xfrm>
          <a:custGeom>
            <a:avLst/>
            <a:gdLst>
              <a:gd name="connsiteX0" fmla="*/ 0 w 5246913"/>
              <a:gd name="connsiteY0" fmla="*/ 2623457 h 5246913"/>
              <a:gd name="connsiteX1" fmla="*/ 2623457 w 5246913"/>
              <a:gd name="connsiteY1" fmla="*/ 0 h 5246913"/>
              <a:gd name="connsiteX2" fmla="*/ 5246914 w 5246913"/>
              <a:gd name="connsiteY2" fmla="*/ 2623457 h 5246913"/>
              <a:gd name="connsiteX3" fmla="*/ 2623457 w 5246913"/>
              <a:gd name="connsiteY3" fmla="*/ 5246914 h 5246913"/>
              <a:gd name="connsiteX4" fmla="*/ 0 w 5246913"/>
              <a:gd name="connsiteY4" fmla="*/ 2623457 h 52469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46913" h="5246913">
                <a:moveTo>
                  <a:pt x="0" y="2623457"/>
                </a:moveTo>
                <a:cubicBezTo>
                  <a:pt x="0" y="1174562"/>
                  <a:pt x="1174562" y="0"/>
                  <a:pt x="2623457" y="0"/>
                </a:cubicBezTo>
                <a:cubicBezTo>
                  <a:pt x="4072352" y="0"/>
                  <a:pt x="5246914" y="1174562"/>
                  <a:pt x="5246914" y="2623457"/>
                </a:cubicBezTo>
                <a:cubicBezTo>
                  <a:pt x="5246914" y="4072352"/>
                  <a:pt x="4072352" y="5246914"/>
                  <a:pt x="2623457" y="5246914"/>
                </a:cubicBezTo>
                <a:cubicBezTo>
                  <a:pt x="1174562" y="5246914"/>
                  <a:pt x="0" y="4072352"/>
                  <a:pt x="0" y="2623457"/>
                </a:cubicBezTo>
                <a:close/>
              </a:path>
            </a:pathLst>
          </a:custGeom>
          <a:noFill/>
          <a:ln>
            <a:solidFill>
              <a:schemeClr val="tx2"/>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1344096" tIns="1254490" rIns="1388419" bIns="4049249" numCol="1" spcCol="1270" anchor="ctr" anchorCtr="0">
            <a:noAutofit/>
          </a:bodyPr>
          <a:lstStyle/>
          <a:p>
            <a:pPr marL="0" marR="0" lvl="0" indent="0" algn="ctr" defTabSz="1045269" rtl="0" eaLnBrk="1" fontAlgn="auto" latinLnBrk="0" hangingPunct="1">
              <a:lnSpc>
                <a:spcPct val="90000"/>
              </a:lnSpc>
              <a:spcBef>
                <a:spcPct val="0"/>
              </a:spcBef>
              <a:spcAft>
                <a:spcPct val="35000"/>
              </a:spcAft>
              <a:buClrTx/>
              <a:buSzTx/>
              <a:buFontTx/>
              <a:buNone/>
              <a:tabLst/>
              <a:defRPr/>
            </a:pPr>
            <a:r>
              <a:rPr kumimoji="0" lang="en-US" sz="2352" b="0" i="0" u="none" strike="noStrike" kern="1200" cap="none" spc="0" normalizeH="0" baseline="0" noProof="0" dirty="0">
                <a:ln>
                  <a:noFill/>
                </a:ln>
                <a:gradFill>
                  <a:gsLst>
                    <a:gs pos="0">
                      <a:srgbClr val="0078D7"/>
                    </a:gs>
                    <a:gs pos="100000">
                      <a:srgbClr val="0078D7"/>
                    </a:gs>
                  </a:gsLst>
                  <a:lin ang="5400000" scaled="1"/>
                </a:gradFill>
                <a:effectLst/>
                <a:uLnTx/>
                <a:uFillTx/>
                <a:latin typeface="Segoe UI Semilight"/>
                <a:ea typeface="+mn-ea"/>
                <a:cs typeface="+mn-cs"/>
              </a:rPr>
              <a:t>DevOps in Azure</a:t>
            </a:r>
          </a:p>
        </p:txBody>
      </p:sp>
      <p:sp>
        <p:nvSpPr>
          <p:cNvPr id="10" name="Freeform: Shape 9"/>
          <p:cNvSpPr/>
          <p:nvPr/>
        </p:nvSpPr>
        <p:spPr>
          <a:xfrm>
            <a:off x="6296811" y="909397"/>
            <a:ext cx="5174493" cy="5174493"/>
          </a:xfrm>
          <a:custGeom>
            <a:avLst/>
            <a:gdLst>
              <a:gd name="connsiteX0" fmla="*/ 0 w 3200407"/>
              <a:gd name="connsiteY0" fmla="*/ 1600204 h 3200407"/>
              <a:gd name="connsiteX1" fmla="*/ 1600204 w 3200407"/>
              <a:gd name="connsiteY1" fmla="*/ 0 h 3200407"/>
              <a:gd name="connsiteX2" fmla="*/ 3200408 w 3200407"/>
              <a:gd name="connsiteY2" fmla="*/ 1600204 h 3200407"/>
              <a:gd name="connsiteX3" fmla="*/ 1600204 w 3200407"/>
              <a:gd name="connsiteY3" fmla="*/ 3200408 h 3200407"/>
              <a:gd name="connsiteX4" fmla="*/ 0 w 3200407"/>
              <a:gd name="connsiteY4" fmla="*/ 1600204 h 32004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0407" h="3200407">
                <a:moveTo>
                  <a:pt x="0" y="1600204"/>
                </a:moveTo>
                <a:cubicBezTo>
                  <a:pt x="0" y="716436"/>
                  <a:pt x="716436" y="0"/>
                  <a:pt x="1600204" y="0"/>
                </a:cubicBezTo>
                <a:cubicBezTo>
                  <a:pt x="2483972" y="0"/>
                  <a:pt x="3200408" y="716436"/>
                  <a:pt x="3200408" y="1600204"/>
                </a:cubicBezTo>
                <a:cubicBezTo>
                  <a:pt x="3200408" y="2483972"/>
                  <a:pt x="2483972" y="3200408"/>
                  <a:pt x="1600204" y="3200408"/>
                </a:cubicBezTo>
                <a:cubicBezTo>
                  <a:pt x="716436" y="3200408"/>
                  <a:pt x="0" y="2483972"/>
                  <a:pt x="0" y="1600204"/>
                </a:cubicBezTo>
                <a:close/>
              </a:path>
            </a:pathLst>
          </a:custGeom>
          <a:solidFill>
            <a:schemeClr val="bg1">
              <a:lumMod val="75000"/>
            </a:schemeClr>
          </a:solidFill>
          <a:ln w="38100">
            <a:solidFill>
              <a:schemeClr val="tx2"/>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626556" tIns="951323" rIns="626556" bIns="951323" numCol="1" spcCol="1270" anchor="ctr" anchorCtr="0">
            <a:noAutofit/>
          </a:bodyPr>
          <a:lstStyle/>
          <a:p>
            <a:pPr marL="0" marR="0" lvl="0" indent="0" algn="ctr" defTabSz="1045269" rtl="0" eaLnBrk="1" fontAlgn="auto" latinLnBrk="0" hangingPunct="1">
              <a:lnSpc>
                <a:spcPct val="90000"/>
              </a:lnSpc>
              <a:spcBef>
                <a:spcPct val="0"/>
              </a:spcBef>
              <a:spcAft>
                <a:spcPct val="35000"/>
              </a:spcAft>
              <a:buClrTx/>
              <a:buSzTx/>
              <a:buFontTx/>
              <a:buNone/>
              <a:tabLst/>
              <a:defRPr/>
            </a:pPr>
            <a:r>
              <a:rPr kumimoji="0" lang="en-US" sz="2744" b="0" i="0" u="none" strike="noStrike" kern="1200" cap="none" spc="0" normalizeH="0" baseline="0" noProof="0" dirty="0">
                <a:ln>
                  <a:noFill/>
                </a:ln>
                <a:gradFill>
                  <a:gsLst>
                    <a:gs pos="0">
                      <a:srgbClr val="000000"/>
                    </a:gs>
                    <a:gs pos="100000">
                      <a:srgbClr val="000000"/>
                    </a:gs>
                  </a:gsLst>
                  <a:lin ang="5400000" scaled="1"/>
                </a:gradFill>
                <a:effectLst/>
                <a:uLnTx/>
                <a:uFillTx/>
                <a:latin typeface="Segoe UI Semilight"/>
                <a:ea typeface="+mn-ea"/>
                <a:cs typeface="Segoe UI Semibold" panose="020B0702040204020203" pitchFamily="34" charset="0"/>
              </a:rPr>
              <a:t>Run Dev and Test </a:t>
            </a:r>
            <a:br>
              <a:rPr kumimoji="0" lang="en-US" sz="2744" b="0" i="0" u="none" strike="noStrike" kern="1200" cap="none" spc="0" normalizeH="0" baseline="0" noProof="0" dirty="0">
                <a:ln>
                  <a:noFill/>
                </a:ln>
                <a:gradFill>
                  <a:gsLst>
                    <a:gs pos="0">
                      <a:srgbClr val="000000"/>
                    </a:gs>
                    <a:gs pos="100000">
                      <a:srgbClr val="000000"/>
                    </a:gs>
                  </a:gsLst>
                  <a:lin ang="5400000" scaled="1"/>
                </a:gradFill>
                <a:effectLst/>
                <a:uLnTx/>
                <a:uFillTx/>
                <a:latin typeface="Segoe UI Semilight"/>
                <a:ea typeface="+mn-ea"/>
                <a:cs typeface="Segoe UI Semibold" panose="020B0702040204020203" pitchFamily="34" charset="0"/>
              </a:rPr>
            </a:br>
            <a:r>
              <a:rPr kumimoji="0" lang="en-US" sz="2744" b="0" i="0" u="none" strike="noStrike" kern="1200" cap="none" spc="0" normalizeH="0" baseline="0" noProof="0" dirty="0">
                <a:ln>
                  <a:noFill/>
                </a:ln>
                <a:gradFill>
                  <a:gsLst>
                    <a:gs pos="0">
                      <a:srgbClr val="000000"/>
                    </a:gs>
                    <a:gs pos="100000">
                      <a:srgbClr val="000000"/>
                    </a:gs>
                  </a:gsLst>
                  <a:lin ang="5400000" scaled="1"/>
                </a:gradFill>
                <a:effectLst/>
                <a:uLnTx/>
                <a:uFillTx/>
                <a:latin typeface="Segoe UI Semilight"/>
                <a:ea typeface="+mn-ea"/>
                <a:cs typeface="Segoe UI Semibold" panose="020B0702040204020203" pitchFamily="34" charset="0"/>
              </a:rPr>
              <a:t>environments </a:t>
            </a:r>
            <a:br>
              <a:rPr kumimoji="0" lang="en-US" sz="2744" b="0" i="0" u="none" strike="noStrike" kern="1200" cap="none" spc="0" normalizeH="0" baseline="0" noProof="0" dirty="0">
                <a:ln>
                  <a:noFill/>
                </a:ln>
                <a:gradFill>
                  <a:gsLst>
                    <a:gs pos="0">
                      <a:srgbClr val="000000"/>
                    </a:gs>
                    <a:gs pos="100000">
                      <a:srgbClr val="000000"/>
                    </a:gs>
                  </a:gsLst>
                  <a:lin ang="5400000" scaled="1"/>
                </a:gradFill>
                <a:effectLst/>
                <a:uLnTx/>
                <a:uFillTx/>
                <a:latin typeface="Segoe UI Semilight"/>
                <a:ea typeface="+mn-ea"/>
                <a:cs typeface="Segoe UI Semibold" panose="020B0702040204020203" pitchFamily="34" charset="0"/>
              </a:rPr>
            </a:br>
            <a:r>
              <a:rPr kumimoji="0" lang="en-US" sz="2744" b="0" i="0" u="none" strike="noStrike" kern="1200" cap="none" spc="0" normalizeH="0" baseline="0" noProof="0" dirty="0">
                <a:ln>
                  <a:noFill/>
                </a:ln>
                <a:gradFill>
                  <a:gsLst>
                    <a:gs pos="0">
                      <a:srgbClr val="000000"/>
                    </a:gs>
                    <a:gs pos="100000">
                      <a:srgbClr val="000000"/>
                    </a:gs>
                  </a:gsLst>
                  <a:lin ang="5400000" scaled="1"/>
                </a:gradFill>
                <a:effectLst/>
                <a:uLnTx/>
                <a:uFillTx/>
                <a:latin typeface="Segoe UI Semilight"/>
                <a:ea typeface="+mn-ea"/>
                <a:cs typeface="Segoe UI Semibold" panose="020B0702040204020203" pitchFamily="34" charset="0"/>
              </a:rPr>
              <a:t>in Azure</a:t>
            </a:r>
          </a:p>
        </p:txBody>
      </p:sp>
    </p:spTree>
    <p:extLst>
      <p:ext uri="{BB962C8B-B14F-4D97-AF65-F5344CB8AC3E}">
        <p14:creationId xmlns:p14="http://schemas.microsoft.com/office/powerpoint/2010/main" val="151582276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WHITE TEMPLATE">
  <a:themeElements>
    <a:clrScheme name="Visual Studio 2019 Launch">
      <a:dk1>
        <a:srgbClr val="1A1A1A"/>
      </a:dk1>
      <a:lt1>
        <a:srgbClr val="FFFFFF"/>
      </a:lt1>
      <a:dk2>
        <a:srgbClr val="0D0D0D"/>
      </a:dk2>
      <a:lt2>
        <a:srgbClr val="E6E6E6"/>
      </a:lt2>
      <a:accent1>
        <a:srgbClr val="5C2D91"/>
      </a:accent1>
      <a:accent2>
        <a:srgbClr val="0078D4"/>
      </a:accent2>
      <a:accent3>
        <a:srgbClr val="00BCF2"/>
      </a:accent3>
      <a:accent4>
        <a:srgbClr val="BAD80A"/>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VisualStudio2019Launch_Template_V5 (003)" id="{84827E95-6673-4350-A9A5-9A6E4DEFD831}" vid="{25905F4A-6E85-40F9-8C45-DD0D55CC9F98}"/>
    </a:ext>
  </a:extLst>
</a:theme>
</file>

<file path=ppt/theme/theme2.xml><?xml version="1.0" encoding="utf-8"?>
<a:theme xmlns:a="http://schemas.openxmlformats.org/drawingml/2006/main" name="1_WHITE TEMPLATE">
  <a:themeElements>
    <a:clrScheme name="Visual Studio 2019 Launch">
      <a:dk1>
        <a:srgbClr val="1A1A1A"/>
      </a:dk1>
      <a:lt1>
        <a:srgbClr val="FFFFFF"/>
      </a:lt1>
      <a:dk2>
        <a:srgbClr val="0D0D0D"/>
      </a:dk2>
      <a:lt2>
        <a:srgbClr val="E6E6E6"/>
      </a:lt2>
      <a:accent1>
        <a:srgbClr val="5C2D91"/>
      </a:accent1>
      <a:accent2>
        <a:srgbClr val="0078D4"/>
      </a:accent2>
      <a:accent3>
        <a:srgbClr val="00BCF2"/>
      </a:accent3>
      <a:accent4>
        <a:srgbClr val="BAD80A"/>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VisualStudio2019Launch_Template_V5 (003)" id="{D464EC03-3D1A-4F8C-A8FC-B3C7E2BC5EE5}" vid="{79CE1DCF-CD7B-4D5D-A365-BE557EDB1AAD}"/>
    </a:ext>
  </a:extLst>
</a:theme>
</file>

<file path=ppt/theme/theme3.xml><?xml version="1.0" encoding="utf-8"?>
<a:theme xmlns:a="http://schemas.openxmlformats.org/drawingml/2006/main" name="2_WHITE TEMPLATE">
  <a:themeElements>
    <a:clrScheme name="Visual Studio 2019 Launch">
      <a:dk1>
        <a:srgbClr val="1A1A1A"/>
      </a:dk1>
      <a:lt1>
        <a:srgbClr val="FFFFFF"/>
      </a:lt1>
      <a:dk2>
        <a:srgbClr val="0D0D0D"/>
      </a:dk2>
      <a:lt2>
        <a:srgbClr val="E6E6E6"/>
      </a:lt2>
      <a:accent1>
        <a:srgbClr val="5C2D91"/>
      </a:accent1>
      <a:accent2>
        <a:srgbClr val="0078D4"/>
      </a:accent2>
      <a:accent3>
        <a:srgbClr val="00BCF2"/>
      </a:accent3>
      <a:accent4>
        <a:srgbClr val="BAD80A"/>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VisualStudio2019Launch_Template_V5 (003)" id="{89E72374-4F63-4352-8062-15FF07EB72E4}" vid="{259D3D60-DA96-4159-820E-E2F66275EB7C}"/>
    </a:ext>
  </a:extLst>
</a:theme>
</file>

<file path=ppt/theme/theme4.xml><?xml version="1.0" encoding="utf-8"?>
<a:theme xmlns:a="http://schemas.openxmlformats.org/drawingml/2006/main" name="3_WHITE TEMPLATE">
  <a:themeElements>
    <a:clrScheme name="Visual Studio 2019 Launch">
      <a:dk1>
        <a:srgbClr val="1A1A1A"/>
      </a:dk1>
      <a:lt1>
        <a:srgbClr val="FFFFFF"/>
      </a:lt1>
      <a:dk2>
        <a:srgbClr val="0D0D0D"/>
      </a:dk2>
      <a:lt2>
        <a:srgbClr val="E6E6E6"/>
      </a:lt2>
      <a:accent1>
        <a:srgbClr val="5C2D91"/>
      </a:accent1>
      <a:accent2>
        <a:srgbClr val="0078D4"/>
      </a:accent2>
      <a:accent3>
        <a:srgbClr val="00BCF2"/>
      </a:accent3>
      <a:accent4>
        <a:srgbClr val="BAD80A"/>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VisualStudio2019Launch_Template_V5 (003)" id="{CC7E200E-6864-4A19-A81C-FAF59806F8D3}" vid="{A5B8804D-F35F-455D-BDC0-C1CA6B59E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TotalTime>
  <Words>2116</Words>
  <Application>Microsoft Office PowerPoint</Application>
  <PresentationFormat>Widescreen</PresentationFormat>
  <Paragraphs>344</Paragraphs>
  <Slides>14</Slides>
  <Notes>14</Notes>
  <HiddenSlides>0</HiddenSlides>
  <MMClips>0</MMClips>
  <ScaleCrop>false</ScaleCrop>
  <HeadingPairs>
    <vt:vector size="6" baseType="variant">
      <vt:variant>
        <vt:lpstr>Fonts Used</vt:lpstr>
      </vt:variant>
      <vt:variant>
        <vt:i4>9</vt:i4>
      </vt:variant>
      <vt:variant>
        <vt:lpstr>Theme</vt:lpstr>
      </vt:variant>
      <vt:variant>
        <vt:i4>4</vt:i4>
      </vt:variant>
      <vt:variant>
        <vt:lpstr>Slide Titles</vt:lpstr>
      </vt:variant>
      <vt:variant>
        <vt:i4>14</vt:i4>
      </vt:variant>
    </vt:vector>
  </HeadingPairs>
  <TitlesOfParts>
    <vt:vector size="27" baseType="lpstr">
      <vt:lpstr>Arial</vt:lpstr>
      <vt:lpstr>Calibri</vt:lpstr>
      <vt:lpstr>Calibri Light</vt:lpstr>
      <vt:lpstr>Consolas</vt:lpstr>
      <vt:lpstr>Segoe UI</vt:lpstr>
      <vt:lpstr>Segoe UI Light</vt:lpstr>
      <vt:lpstr>Segoe UI Semibold</vt:lpstr>
      <vt:lpstr>Segoe UI Semilight</vt:lpstr>
      <vt:lpstr>Wingdings</vt:lpstr>
      <vt:lpstr>WHITE TEMPLATE</vt:lpstr>
      <vt:lpstr>1_WHITE TEMPLATE</vt:lpstr>
      <vt:lpstr>2_WHITE TEMPLATE</vt:lpstr>
      <vt:lpstr>3_WHITE TEMPLATE</vt:lpstr>
      <vt:lpstr>Visual Studio Subscriptions Overview</vt:lpstr>
      <vt:lpstr>Developers are dealing with increasing complexity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Azure Dev Test Offer Types </vt:lpstr>
      <vt:lpstr>Demo</vt:lpstr>
      <vt:lpstr>The Visual Studio Subscriptions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Visual Studio Subscriptions Overview</dc:title>
  <dc:creator>James Tramel</dc:creator>
  <cp:lastModifiedBy>James Tramel</cp:lastModifiedBy>
  <cp:revision>1</cp:revision>
  <dcterms:created xsi:type="dcterms:W3CDTF">2019-03-07T20:07:55Z</dcterms:created>
  <dcterms:modified xsi:type="dcterms:W3CDTF">2019-03-07T22:27:00Z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jametra@microsoft.com</vt:lpwstr>
  </property>
  <property fmtid="{D5CDD505-2E9C-101B-9397-08002B2CF9AE}" pid="5" name="MSIP_Label_f42aa342-8706-4288-bd11-ebb85995028c_SetDate">
    <vt:lpwstr>2019-03-07T20:12:02.4007213Z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ecc4df30-9bd9-47b2-8743-0f2c85ba3ecd</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