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">
            <a:extLst>
              <a:ext uri="{FF2B5EF4-FFF2-40B4-BE49-F238E27FC236}">
                <a16:creationId xmlns:a16="http://schemas.microsoft.com/office/drawing/2014/main" id="{4B3A6FF2-F127-4B0C-80F6-F3F62CCC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6" y="0"/>
            <a:ext cx="11333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Brandon</cp:lastModifiedBy>
  <cp:revision>1</cp:revision>
  <dcterms:created xsi:type="dcterms:W3CDTF">2023-06-28T03:59:57Z</dcterms:created>
  <dcterms:modified xsi:type="dcterms:W3CDTF">2023-06-28T04:00:49Z</dcterms:modified>
</cp:coreProperties>
</file>