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17"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41" r:id="rId21"/>
    <p:sldId id="618" r:id="rId22"/>
    <p:sldId id="623" r:id="rId23"/>
    <p:sldId id="651" r:id="rId24"/>
    <p:sldId id="650" r:id="rId25"/>
    <p:sldId id="619" r:id="rId26"/>
    <p:sldId id="652" r:id="rId27"/>
    <p:sldId id="644" r:id="rId28"/>
    <p:sldId id="653" r:id="rId29"/>
    <p:sldId id="643" r:id="rId30"/>
    <p:sldId id="658" r:id="rId31"/>
    <p:sldId id="659" r:id="rId32"/>
    <p:sldId id="654" r:id="rId33"/>
    <p:sldId id="655" r:id="rId34"/>
    <p:sldId id="656" r:id="rId35"/>
    <p:sldId id="266" r:id="rId36"/>
    <p:sldId id="660"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4" d="100"/>
          <a:sy n="114" d="100"/>
        </p:scale>
        <p:origin x="840" y="1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3/25/24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3/25/24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26C46A24-DFBB-88A6-8452-28151EE16B1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1269" y="1812348"/>
            <a:ext cx="2109916" cy="905256"/>
          </a:xfrm>
          <a:prstGeom prst="rect">
            <a:avLst/>
          </a:prstGeom>
        </p:spPr>
      </p:pic>
      <p:pic>
        <p:nvPicPr>
          <p:cNvPr id="6" name="Picture 2">
            <a:extLst>
              <a:ext uri="{FF2B5EF4-FFF2-40B4-BE49-F238E27FC236}">
                <a16:creationId xmlns:a16="http://schemas.microsoft.com/office/drawing/2014/main" id="{BFDD5D20-DE93-8A41-1A80-648785A2E09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0177" y="4159671"/>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8361F48-34C5-FCF9-FCB7-2166742FB91A}"/>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6990" y="3344480"/>
            <a:ext cx="2937455" cy="682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034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sz="2000" dirty="0"/>
              <a:t>Contributors: Anshu Dubey (ANL), Mark C. Miller (LLNL), </a:t>
            </a:r>
            <a:r>
              <a:rPr lang="en-US" sz="2000"/>
              <a:t>Jared O’Neal</a:t>
            </a:r>
            <a:endParaRPr lang="en-US" sz="2000" dirty="0"/>
          </a:p>
        </p:txBody>
      </p:sp>
      <p:sp>
        <p:nvSpPr>
          <p:cNvPr id="5" name="Title 3">
            <a:extLst>
              <a:ext uri="{FF2B5EF4-FFF2-40B4-BE49-F238E27FC236}">
                <a16:creationId xmlns:a16="http://schemas.microsoft.com/office/drawing/2014/main" id="{7D03A5FE-AFA2-5E74-3EC3-4FF7F3A7F3B6}"/>
              </a:ext>
            </a:extLst>
          </p:cNvPr>
          <p:cNvSpPr>
            <a:spLocks noGrp="1"/>
          </p:cNvSpPr>
          <p:nvPr>
            <p:ph type="ctrTitle"/>
          </p:nvPr>
        </p:nvSpPr>
        <p:spPr>
          <a:xfrm>
            <a:off x="3177633" y="503144"/>
            <a:ext cx="8292316" cy="1030930"/>
          </a:xfrm>
        </p:spPr>
        <p:txBody>
          <a:bodyPr/>
          <a:lstStyle/>
          <a:p>
            <a:r>
              <a:rPr lang="en-US" dirty="0"/>
              <a:t>Refactoring Scientific Software</a:t>
            </a:r>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2967</TotalTime>
  <Words>1755</Words>
  <Application>Microsoft Macintosh PowerPoint</Application>
  <PresentationFormat>Custom</PresentationFormat>
  <Paragraphs>383</Paragraphs>
  <Slides>41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-apple-system</vt: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396</cp:revision>
  <cp:lastPrinted>2017-11-02T18:35:01Z</cp:lastPrinted>
  <dcterms:created xsi:type="dcterms:W3CDTF">2018-11-06T17:28:56Z</dcterms:created>
  <dcterms:modified xsi:type="dcterms:W3CDTF">2024-03-25T14:22:58Z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