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32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82132" autoAdjust="0"/>
  </p:normalViewPr>
  <p:slideViewPr>
    <p:cSldViewPr snapToGrid="0" showGuides="1">
      <p:cViewPr varScale="1">
        <p:scale>
          <a:sx n="61" d="100"/>
          <a:sy n="61" d="100"/>
        </p:scale>
        <p:origin x="96" y="10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45 minutes</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p-070-labnotebooks"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14520"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369332"/>
          </a:xfrm>
        </p:spPr>
        <p:txBody>
          <a:bodyPr/>
          <a:lstStyle/>
          <a:p>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8893</TotalTime>
  <Words>4326</Words>
  <Application>Microsoft Office PowerPoint</Application>
  <PresentationFormat>Custom</PresentationFormat>
  <Paragraphs>370</Paragraphs>
  <Slides>29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1283</cp:revision>
  <cp:lastPrinted>2017-11-02T18:35:01Z</cp:lastPrinted>
  <dcterms:created xsi:type="dcterms:W3CDTF">2018-11-06T17:28:56Z</dcterms:created>
  <dcterms:modified xsi:type="dcterms:W3CDTF">2023-11-11T16:37:16Z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