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01" autoAdjust="0"/>
    <p:restoredTop sz="95280" autoAdjust="0"/>
  </p:normalViewPr>
  <p:slideViewPr>
    <p:cSldViewPr snapToGrid="0" showGuides="1">
      <p:cViewPr varScale="1">
        <p:scale>
          <a:sx n="64" d="100"/>
          <a:sy n="64" d="100"/>
        </p:scale>
        <p:origin x="66" y="131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11/11/2023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05443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from%20https:/enterprisersproject.com/article/2020/6/technical-debt-explained-plain-english"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000" dirty="0"/>
              <a:t>Oak Ridge National Laboratory</a:t>
            </a:r>
          </a:p>
          <a:p>
            <a:endParaRPr lang="en-US" dirty="0"/>
          </a:p>
          <a:p>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Anshu Dubey (ANL), Mark C. Miller (LLNL), David Bernholdt (ORNL),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a:t>
            </a:r>
            <a:r>
              <a:rPr lang="en-US" sz="1400" dirty="0">
                <a:hlinkClick r:id="rId3"/>
              </a:rPr>
              <a:t>from https://</a:t>
            </a:r>
            <a:r>
              <a:rPr lang="en-US" sz="1400" dirty="0" err="1">
                <a:hlinkClick r:id="rId3"/>
              </a:rPr>
              <a:t>enterprisersproject.com</a:t>
            </a:r>
            <a:r>
              <a:rPr lang="en-US" sz="1400" dirty="0">
                <a:hlinkClick r:id="rId3"/>
              </a:rPr>
              <a:t>/article/2020/6/technical-debt-explained-plain-</a:t>
            </a:r>
            <a:r>
              <a:rPr lang="en-US" sz="1400" dirty="0" err="1">
                <a:hlinkClick r:id="rId3"/>
              </a:rPr>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r>
              <a:rPr lang="en-US" dirty="0"/>
              <a:t>Several requirements can directly map to components – in this instance functions</a:t>
            </a:r>
          </a:p>
          <a:p>
            <a:pPr lvl="1"/>
            <a:r>
              <a:rPr lang="en-US" dirty="0"/>
              <a:t>Driver</a:t>
            </a:r>
          </a:p>
          <a:p>
            <a:pPr lvl="1"/>
            <a:r>
              <a:rPr lang="en-US" dirty="0"/>
              <a:t>Initialization – data containers</a:t>
            </a:r>
          </a:p>
          <a:p>
            <a:pPr lvl="1"/>
            <a:r>
              <a:rPr lang="en-US" dirty="0"/>
              <a:t>Mesh initialization – applying initial conditions</a:t>
            </a:r>
          </a:p>
          <a:p>
            <a:pPr lvl="1"/>
            <a:r>
              <a:rPr lang="en-US" dirty="0"/>
              <a:t>Integrator</a:t>
            </a:r>
          </a:p>
          <a:p>
            <a:pPr lvl="1"/>
            <a:r>
              <a:rPr lang="en-US" dirty="0"/>
              <a:t>I/O</a:t>
            </a:r>
          </a:p>
          <a:p>
            <a:pPr lvl="1"/>
            <a:r>
              <a:rPr lang="en-US" dirty="0"/>
              <a:t>Boundary conditions</a:t>
            </a:r>
          </a:p>
          <a:p>
            <a:pPr lvl="1"/>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044464" y="1325880"/>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2674</TotalTime>
  <Words>1869</Words>
  <Application>Microsoft Office PowerPoint</Application>
  <PresentationFormat>Custom</PresentationFormat>
  <Paragraphs>443</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259</cp:revision>
  <cp:lastPrinted>2017-11-02T18:35:01Z</cp:lastPrinted>
  <dcterms:created xsi:type="dcterms:W3CDTF">2018-11-06T17:28:56Z</dcterms:created>
  <dcterms:modified xsi:type="dcterms:W3CDTF">2023-11-11T14:42:49Z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