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3" autoAdjust="0"/>
    <p:restoredTop sz="95782" autoAdjust="0"/>
  </p:normalViewPr>
  <p:slideViewPr>
    <p:cSldViewPr snapToGrid="0" showGuides="1">
      <p:cViewPr varScale="1">
        <p:scale>
          <a:sx n="64" d="100"/>
          <a:sy n="64" d="100"/>
        </p:scale>
        <p:origin x="66" y="13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2085961"/>
            <a:ext cx="8292317" cy="3001045"/>
          </a:xfrm>
        </p:spPr>
        <p:txBody>
          <a:bodyPr/>
          <a:lstStyle/>
          <a:p>
            <a:r>
              <a:rPr lang="en-US" u="sng" dirty="0"/>
              <a:t>Patricia A. Grubel</a:t>
            </a:r>
            <a:r>
              <a:rPr lang="en-US" dirty="0"/>
              <a:t> </a:t>
            </a:r>
            <a:r>
              <a:rPr lang="en-US" sz="2000" dirty="0"/>
              <a:t>(she/her)</a:t>
            </a:r>
            <a:br>
              <a:rPr lang="en-US" sz="2000" u="sng" dirty="0"/>
            </a:br>
            <a:r>
              <a:rPr lang="en-US" sz="2000" dirty="0"/>
              <a:t>Los Alamos National Laboratory</a:t>
            </a:r>
          </a:p>
          <a:p>
            <a:br>
              <a:rPr lang="en-US" sz="2000" dirty="0"/>
            </a:br>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a:p>
            <a:pPr>
              <a:spcBef>
                <a:spcPts val="2800"/>
              </a:spcBef>
            </a:pPr>
            <a:r>
              <a:rPr lang="en-US" sz="2000" dirty="0"/>
              <a:t>Contributors: David E. Bernholdt (ORNL), Anshu Dubey (ANL), Patricia A. Grubel (LANL), Rinku K. Gupta (ANL), Katherine M. Riley (ANL)</a:t>
            </a:r>
          </a:p>
        </p:txBody>
      </p:sp>
      <p:sp>
        <p:nvSpPr>
          <p:cNvPr id="6" name="TextBox 5">
            <a:extLst>
              <a:ext uri="{FF2B5EF4-FFF2-40B4-BE49-F238E27FC236}">
                <a16:creationId xmlns:a16="http://schemas.microsoft.com/office/drawing/2014/main" id="{6DC1C983-6AD6-2882-2670-29FBC9E962D6}"/>
              </a:ext>
            </a:extLst>
          </p:cNvPr>
          <p:cNvSpPr txBox="1"/>
          <p:nvPr/>
        </p:nvSpPr>
        <p:spPr>
          <a:xfrm>
            <a:off x="9795640" y="5718926"/>
            <a:ext cx="2102069" cy="461665"/>
          </a:xfrm>
          <a:prstGeom prst="rect">
            <a:avLst/>
          </a:prstGeom>
          <a:noFill/>
        </p:spPr>
        <p:txBody>
          <a:bodyPr wrap="square" lIns="118872" tIns="91440" rIns="118872" bIns="91440" rtlCol="0" anchor="ctr" anchorCtr="0">
            <a:spAutoFit/>
          </a:bodyPr>
          <a:lstStyle/>
          <a:p>
            <a:r>
              <a:rPr lang="en-US" dirty="0">
                <a:effectLst/>
                <a:latin typeface="Arial" panose="020B0604020202020204" pitchFamily="34" charset="0"/>
              </a:rPr>
              <a:t> </a:t>
            </a:r>
            <a:r>
              <a:rPr lang="en-US" sz="1200" dirty="0">
                <a:effectLst/>
                <a:latin typeface="Arial" panose="020B0604020202020204" pitchFamily="34" charset="0"/>
              </a:rPr>
              <a:t>LA-UR-21-29819</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a:t>
            </a:r>
            <a:r>
              <a:rPr lang="en-US"/>
              <a:t>Scientific Computing</a:t>
            </a:r>
            <a:endParaRPr lang="en-US" dirty="0"/>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a:xfrm>
            <a:off x="365760" y="1325880"/>
            <a:ext cx="11369809" cy="4622975"/>
          </a:xfrm>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Designing software for flexibility and extensibility</a:t>
            </a:r>
          </a:p>
          <a:p>
            <a:pPr lvl="1"/>
            <a:r>
              <a:rPr lang="en-US" dirty="0"/>
              <a:t>Refactoring scientific software</a:t>
            </a:r>
          </a:p>
          <a:p>
            <a:pPr lvl="1"/>
            <a:r>
              <a:rPr lang="en-US" dirty="0"/>
              <a:t>Collaboration around software development</a:t>
            </a:r>
          </a:p>
          <a:p>
            <a:pPr lvl="1"/>
            <a:r>
              <a:rPr lang="en-US" dirty="0"/>
              <a:t>Considerations in packaging software for distribution</a:t>
            </a:r>
          </a:p>
          <a:p>
            <a:pPr lvl="1"/>
            <a:r>
              <a:rPr lang="en-US" dirty="0"/>
              <a:t>Testing strategies for complex software systems</a:t>
            </a:r>
          </a:p>
          <a:p>
            <a:pPr lvl="1"/>
            <a:r>
              <a:rPr lang="en-US" dirty="0"/>
              <a:t>Reproducibility</a:t>
            </a:r>
          </a:p>
          <a:p>
            <a:pPr lvl="1"/>
            <a:r>
              <a:rPr lang="en-US" dirty="0"/>
              <a:t>Workflows</a:t>
            </a:r>
          </a:p>
          <a:p>
            <a:pPr lvl="1"/>
            <a:r>
              <a:rPr lang="en-US" dirty="0"/>
              <a:t>Lab Notebooks for CSE</a:t>
            </a:r>
          </a:p>
        </p:txBody>
      </p:sp>
    </p:spTree>
    <p:extLst>
      <p:ext uri="{BB962C8B-B14F-4D97-AF65-F5344CB8AC3E}">
        <p14:creationId xmlns:p14="http://schemas.microsoft.com/office/powerpoint/2010/main" val="22205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6712320" y="5517307"/>
            <a:ext cx="4601765"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examples among many</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461014"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5762</TotalTime>
  <Words>2720</Words>
  <Application>Microsoft Office PowerPoint</Application>
  <PresentationFormat>Custom</PresentationFormat>
  <Paragraphs>277</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412</cp:revision>
  <cp:lastPrinted>2017-11-02T18:35:01Z</cp:lastPrinted>
  <dcterms:created xsi:type="dcterms:W3CDTF">2018-11-06T17:28:56Z</dcterms:created>
  <dcterms:modified xsi:type="dcterms:W3CDTF">2023-11-11T14:40:30Z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