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61" r:id="rId5"/>
    <p:sldId id="662"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84" d="100"/>
          <a:sy n="84" d="100"/>
        </p:scale>
        <p:origin x="57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98897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264218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568642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p:txBody>
          <a:bodyPr/>
          <a:lstStyle/>
          <a:p>
            <a:r>
              <a:rPr lang="en-US" dirty="0"/>
              <a:t>Refactoring Scientific Software</a:t>
            </a:r>
          </a:p>
        </p:txBody>
      </p:sp>
      <p:sp>
        <p:nvSpPr>
          <p:cNvPr id="2" name="Text Placeholder 1">
            <a:extLst>
              <a:ext uri="{FF2B5EF4-FFF2-40B4-BE49-F238E27FC236}">
                <a16:creationId xmlns:a16="http://schemas.microsoft.com/office/drawing/2014/main" id="{6AD4168A-C6C6-5469-438B-4509B9E4393D}"/>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4" name="Text Placeholder 3">
            <a:extLst>
              <a:ext uri="{FF2B5EF4-FFF2-40B4-BE49-F238E27FC236}">
                <a16:creationId xmlns:a16="http://schemas.microsoft.com/office/drawing/2014/main" id="{4D760C23-BF94-E141-C8E3-3BDF0553462C}"/>
              </a:ext>
            </a:extLst>
          </p:cNvPr>
          <p:cNvSpPr>
            <a:spLocks noGrp="1"/>
          </p:cNvSpPr>
          <p:nvPr>
            <p:ph type="body" sz="quarter" idx="12"/>
          </p:nvPr>
        </p:nvSpPr>
        <p:spPr>
          <a:xfrm>
            <a:off x="5221641"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3FE14AF9-8D43-3BB1-2A81-B900709503A7}"/>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29DE2EDA-255D-7988-45B9-96FC30E944C7}"/>
              </a:ext>
            </a:extLst>
          </p:cNvPr>
          <p:cNvSpPr>
            <a:spLocks noGrp="1"/>
          </p:cNvSpPr>
          <p:nvPr>
            <p:ph type="body" sz="quarter" idx="14"/>
          </p:nvPr>
        </p:nvSpPr>
        <p:spPr/>
        <p:txBody>
          <a:bodyPr/>
          <a:lstStyle/>
          <a:p>
            <a:r>
              <a:rPr lang="en-US" dirty="0"/>
              <a:t>Better Scientific Software tutorial @ ISC24</a:t>
            </a:r>
          </a:p>
        </p:txBody>
      </p:sp>
      <p:sp>
        <p:nvSpPr>
          <p:cNvPr id="8" name="Text Placeholder 7">
            <a:extLst>
              <a:ext uri="{FF2B5EF4-FFF2-40B4-BE49-F238E27FC236}">
                <a16:creationId xmlns:a16="http://schemas.microsoft.com/office/drawing/2014/main" id="{F9F42C30-B1A4-9806-3AFE-CB6EF48900E8}"/>
              </a:ext>
            </a:extLst>
          </p:cNvPr>
          <p:cNvSpPr>
            <a:spLocks noGrp="1"/>
          </p:cNvSpPr>
          <p:nvPr>
            <p:ph type="body" sz="quarter" idx="15"/>
          </p:nvPr>
        </p:nvSpPr>
        <p:spPr>
          <a:xfrm>
            <a:off x="3176924" y="3792588"/>
            <a:ext cx="8292316" cy="369332"/>
          </a:xfrm>
        </p:spPr>
        <p:txBody>
          <a:bodyPr/>
          <a:lstStyle/>
          <a:p>
            <a:r>
              <a:rPr lang="en-US" sz="2000" dirty="0"/>
              <a:t>Contributors: Anshu Dubey (ANL), Mark C. Miller (LLNL), Jared O’Neal</a:t>
            </a:r>
          </a:p>
        </p:txBody>
      </p:sp>
      <p:sp>
        <p:nvSpPr>
          <p:cNvPr id="10" name="Text Placeholder 9">
            <a:extLst>
              <a:ext uri="{FF2B5EF4-FFF2-40B4-BE49-F238E27FC236}">
                <a16:creationId xmlns:a16="http://schemas.microsoft.com/office/drawing/2014/main" id="{60A9E9A3-6A95-DE36-174A-E8BE6F2F7F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1691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2978</TotalTime>
  <Words>1949</Words>
  <Application>Microsoft Office PowerPoint</Application>
  <PresentationFormat>Custom</PresentationFormat>
  <Paragraphs>384</Paragraphs>
  <Slides>41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403</cp:revision>
  <cp:lastPrinted>2017-11-02T18:35:01Z</cp:lastPrinted>
  <dcterms:created xsi:type="dcterms:W3CDTF">2018-11-06T17:28:56Z</dcterms:created>
  <dcterms:modified xsi:type="dcterms:W3CDTF">2024-04-28T16:45:17Z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