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889" autoAdjust="0"/>
    <p:restoredTop sz="95833" autoAdjust="0"/>
  </p:normalViewPr>
  <p:slideViewPr>
    <p:cSldViewPr snapToGrid="0" showGuides="1">
      <p:cViewPr varScale="1">
        <p:scale>
          <a:sx n="85" d="100"/>
          <a:sy n="85" d="100"/>
        </p:scale>
        <p:origin x="672" y="9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81C43-A5B9-D933-9CA0-B9EBBA5B62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" y="158509"/>
            <a:ext cx="2109916" cy="9052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211A969-E7EA-13C3-D014-C029084F4EFB}"/>
              </a:ext>
            </a:extLst>
          </p:cNvPr>
          <p:cNvGrpSpPr/>
          <p:nvPr userDrawn="1"/>
        </p:nvGrpSpPr>
        <p:grpSpPr>
          <a:xfrm>
            <a:off x="366259" y="3655396"/>
            <a:ext cx="2214716" cy="356329"/>
            <a:chOff x="341278" y="3628835"/>
            <a:chExt cx="2214716" cy="35632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16A6A85-AECD-6121-D004-ECB79BC130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8" y="3628835"/>
              <a:ext cx="1005840" cy="35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7D2793C-01C6-B180-3495-5A20674455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54" y="3690079"/>
              <a:ext cx="1005840" cy="23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90ECFB80-075A-EDC0-363D-3CE459F436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4125123"/>
            <a:ext cx="1005840" cy="3243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984D22-2BE9-C684-93D1-920B201DC418}"/>
              </a:ext>
            </a:extLst>
          </p:cNvPr>
          <p:cNvSpPr txBox="1"/>
          <p:nvPr userDrawn="1"/>
        </p:nvSpPr>
        <p:spPr>
          <a:xfrm>
            <a:off x="901538" y="1776974"/>
            <a:ext cx="1144159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Presented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65A86-1694-D0BE-3C46-045E2B00D094}"/>
              </a:ext>
            </a:extLst>
          </p:cNvPr>
          <p:cNvSpPr txBox="1"/>
          <p:nvPr userDrawn="1"/>
        </p:nvSpPr>
        <p:spPr>
          <a:xfrm>
            <a:off x="28657" y="2079048"/>
            <a:ext cx="2889921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COLABS: Collaboration for Better Software for Science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8D32A-D229-5172-E298-9AF976ACE627}"/>
              </a:ext>
            </a:extLst>
          </p:cNvPr>
          <p:cNvSpPr txBox="1"/>
          <p:nvPr userDrawn="1"/>
        </p:nvSpPr>
        <p:spPr>
          <a:xfrm>
            <a:off x="676315" y="3191133"/>
            <a:ext cx="159460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In collaboration with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46951-9F99-A303-D249-27B751A562DB}"/>
              </a:ext>
            </a:extLst>
          </p:cNvPr>
          <p:cNvSpPr txBox="1"/>
          <p:nvPr userDrawn="1"/>
        </p:nvSpPr>
        <p:spPr>
          <a:xfrm>
            <a:off x="572120" y="4562849"/>
            <a:ext cx="180299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With prior support from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665AB1-818C-15F6-A435-7A7C14109262}"/>
              </a:ext>
            </a:extLst>
          </p:cNvPr>
          <p:cNvGrpSpPr/>
          <p:nvPr userDrawn="1"/>
        </p:nvGrpSpPr>
        <p:grpSpPr>
          <a:xfrm>
            <a:off x="355043" y="5027111"/>
            <a:ext cx="2237149" cy="457200"/>
            <a:chOff x="343050" y="5128711"/>
            <a:chExt cx="2237149" cy="4572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D4DA06-93FC-7C79-22C0-69CD6E7194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0" y="5128711"/>
              <a:ext cx="1002296" cy="457200"/>
            </a:xfrm>
            <a:prstGeom prst="rect">
              <a:avLst/>
            </a:prstGeom>
          </p:spPr>
        </p:pic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A576A20-C17C-D6D5-507F-A7C5D2EE03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50" y="5128711"/>
              <a:ext cx="1054249" cy="4572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BAEEDA-B6C4-7DDA-6A83-26F20E08F28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65" y="6321694"/>
            <a:ext cx="2409477" cy="4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65" y="6321694"/>
            <a:ext cx="2409477" cy="401008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B7EC-D4C0-0A37-EF93-54309C1E7E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" y="158509"/>
            <a:ext cx="2109916" cy="90525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F39736-1AFA-8528-C9E3-41B55EABEDCA}"/>
              </a:ext>
            </a:extLst>
          </p:cNvPr>
          <p:cNvGrpSpPr/>
          <p:nvPr userDrawn="1"/>
        </p:nvGrpSpPr>
        <p:grpSpPr>
          <a:xfrm>
            <a:off x="366259" y="3655396"/>
            <a:ext cx="2214716" cy="356329"/>
            <a:chOff x="341278" y="3628835"/>
            <a:chExt cx="2214716" cy="35632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0692E1-7D85-78AD-9CB9-EDC5C0A1CD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8" y="3628835"/>
              <a:ext cx="1005840" cy="35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5CDAB3D-B8D6-9AC9-8507-6F95230AEE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54" y="3690079"/>
              <a:ext cx="1005840" cy="23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50B83FE-88FB-1C61-17CC-A58C0BE092B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4125123"/>
            <a:ext cx="1005840" cy="324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B4EA8-7E00-EB97-386F-806F04EDC41A}"/>
              </a:ext>
            </a:extLst>
          </p:cNvPr>
          <p:cNvSpPr txBox="1"/>
          <p:nvPr userDrawn="1"/>
        </p:nvSpPr>
        <p:spPr>
          <a:xfrm>
            <a:off x="901538" y="1776974"/>
            <a:ext cx="1144159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Presented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AA8F1-3D17-46A7-8926-BC4892D4C51C}"/>
              </a:ext>
            </a:extLst>
          </p:cNvPr>
          <p:cNvSpPr txBox="1"/>
          <p:nvPr userDrawn="1"/>
        </p:nvSpPr>
        <p:spPr>
          <a:xfrm>
            <a:off x="28657" y="2079048"/>
            <a:ext cx="2889921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COLABS: Collaboration for Better Software for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8D39D-3F53-1EF5-8F58-4DF913CFD07D}"/>
              </a:ext>
            </a:extLst>
          </p:cNvPr>
          <p:cNvSpPr txBox="1"/>
          <p:nvPr userDrawn="1"/>
        </p:nvSpPr>
        <p:spPr>
          <a:xfrm>
            <a:off x="676315" y="3191133"/>
            <a:ext cx="159460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In collaboration 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67DA-27A0-BFAF-CB9E-0EA56E125664}"/>
              </a:ext>
            </a:extLst>
          </p:cNvPr>
          <p:cNvSpPr txBox="1"/>
          <p:nvPr userDrawn="1"/>
        </p:nvSpPr>
        <p:spPr>
          <a:xfrm>
            <a:off x="572120" y="4562849"/>
            <a:ext cx="180299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With prior support from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A83523-6C92-DDA5-E072-BAC75B3276B6}"/>
              </a:ext>
            </a:extLst>
          </p:cNvPr>
          <p:cNvGrpSpPr/>
          <p:nvPr userDrawn="1"/>
        </p:nvGrpSpPr>
        <p:grpSpPr>
          <a:xfrm>
            <a:off x="355043" y="5027111"/>
            <a:ext cx="2237149" cy="457200"/>
            <a:chOff x="343050" y="5128711"/>
            <a:chExt cx="2237149" cy="457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EB972A-C812-2D11-E993-9648F06DCD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0" y="5128711"/>
              <a:ext cx="1002296" cy="457200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C5CC62A-5FBA-A239-536C-E231ED3105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50" y="5128711"/>
              <a:ext cx="1054249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42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617-5516-4E55-AE7E-7E31417CE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5767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418</cp:revision>
  <cp:lastPrinted>2017-11-02T18:35:01Z</cp:lastPrinted>
  <dcterms:created xsi:type="dcterms:W3CDTF">2018-11-06T17:28:56Z</dcterms:created>
  <dcterms:modified xsi:type="dcterms:W3CDTF">2024-04-28T16:28:47Z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