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617" r:id="rId5"/>
    <p:sldId id="320"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54" autoAdjust="0"/>
    <p:restoredTop sz="96571" autoAdjust="0"/>
  </p:normalViewPr>
  <p:slideViewPr>
    <p:cSldViewPr snapToGrid="0" showGuides="1">
      <p:cViewPr varScale="1">
        <p:scale>
          <a:sx n="128" d="100"/>
          <a:sy n="128" d="100"/>
        </p:scale>
        <p:origin x="888"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3/19/24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3/19/24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p-070-labnotebooks"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Jared O’Neal, Anshu Dubey (ANL), David </a:t>
            </a:r>
            <a:r>
              <a:rPr lang="en-US" sz="2000" dirty="0" err="1"/>
              <a:t>Bernholdt</a:t>
            </a:r>
            <a:r>
              <a:rPr lang="en-US" sz="2000" dirty="0"/>
              <a:t> (ORNL)</a:t>
            </a:r>
          </a:p>
          <a:p>
            <a:r>
              <a:rPr lang="en-US" sz="1600" dirty="0"/>
              <a:t>Additional thanks to Juan Pablo Haddad, Akash Dhruv, Steve </a:t>
            </a:r>
            <a:r>
              <a:rPr lang="en-US" sz="1600" dirty="0" err="1"/>
              <a:t>Fickas</a:t>
            </a:r>
            <a:r>
              <a:rPr lang="en-US" sz="1600" dirty="0"/>
              <a:t>, Carlo Graziani, </a:t>
            </a:r>
            <a:r>
              <a:rPr lang="en-US" sz="1600" dirty="0" err="1"/>
              <a:t>Boyana</a:t>
            </a:r>
            <a:r>
              <a:rPr lang="en-US" sz="1600" dirty="0"/>
              <a:t> Norris</a:t>
            </a:r>
            <a:endParaRPr lang="en-US" sz="2000" dirty="0"/>
          </a:p>
        </p:txBody>
      </p:sp>
      <p:sp>
        <p:nvSpPr>
          <p:cNvPr id="5" name="Title 1">
            <a:extLst>
              <a:ext uri="{FF2B5EF4-FFF2-40B4-BE49-F238E27FC236}">
                <a16:creationId xmlns:a16="http://schemas.microsoft.com/office/drawing/2014/main" id="{435BD536-E044-FD42-465E-71047A8B28B3}"/>
              </a:ext>
            </a:extLst>
          </p:cNvPr>
          <p:cNvSpPr>
            <a:spLocks noGrp="1"/>
          </p:cNvSpPr>
          <p:nvPr>
            <p:ph type="ctrTitle"/>
          </p:nvPr>
        </p:nvSpPr>
        <p:spPr>
          <a:xfrm>
            <a:off x="3177633" y="503144"/>
            <a:ext cx="8292316" cy="1030930"/>
          </a:xfrm>
        </p:spPr>
        <p:txBody>
          <a:bodyPr/>
          <a:lstStyle/>
          <a:p>
            <a:r>
              <a:rPr lang="en-US" dirty="0"/>
              <a:t>Lab Notebooks for Computational Mathematics, Sciences, &amp; Engineering</a:t>
            </a:r>
            <a:endParaRPr lang="en-US" sz="2000" b="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2973</TotalTime>
  <Words>3781</Words>
  <Application>Microsoft Macintosh PowerPoint</Application>
  <PresentationFormat>Custom</PresentationFormat>
  <Paragraphs>360</Paragraphs>
  <Slides>29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American Typewriter</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393</cp:revision>
  <cp:lastPrinted>2017-11-02T18:35:01Z</cp:lastPrinted>
  <dcterms:created xsi:type="dcterms:W3CDTF">2018-11-06T17:28:56Z</dcterms:created>
  <dcterms:modified xsi:type="dcterms:W3CDTF">2024-03-19T21:40:25Z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