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26" r:id="rId5"/>
    <p:sldId id="66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17" r:id="rId21"/>
    <p:sldId id="618" r:id="rId22"/>
    <p:sldId id="623" r:id="rId23"/>
    <p:sldId id="651" r:id="rId24"/>
    <p:sldId id="650" r:id="rId25"/>
    <p:sldId id="619" r:id="rId26"/>
    <p:sldId id="641" r:id="rId27"/>
    <p:sldId id="644" r:id="rId28"/>
    <p:sldId id="652" r:id="rId29"/>
    <p:sldId id="643" r:id="rId30"/>
    <p:sldId id="658" r:id="rId31"/>
    <p:sldId id="653" r:id="rId32"/>
    <p:sldId id="654" r:id="rId33"/>
    <p:sldId id="655" r:id="rId34"/>
    <p:sldId id="656" r:id="rId35"/>
    <p:sldId id="266" r:id="rId36"/>
    <p:sldId id="659"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1E5"/>
    <a:srgbClr val="C39C2F"/>
    <a:srgbClr val="C59C27"/>
    <a:srgbClr val="D13940"/>
    <a:srgbClr val="EF9A1A"/>
    <a:srgbClr val="907262"/>
    <a:srgbClr val="B3CD1F"/>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223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Refactoring Scientific Software</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u="sng" dirty="0"/>
            </a:br>
            <a:r>
              <a:rPr lang="en-US" sz="2000" dirty="0"/>
              <a:t>Oak Ridge National Laboratory</a:t>
            </a:r>
            <a:endParaRPr lang="en-US" sz="2800" dirty="0"/>
          </a:p>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Anshu Dubey (ANL), Mark C. Miller (LLNL), David M. Rogers (ORNL), David E. Bernholdt (ORNL)</a:t>
            </a:r>
            <a:br>
              <a:rPr lang="en-US" sz="2000" dirty="0"/>
            </a:br>
            <a:endParaRPr lang="en-US" sz="2000" dirty="0"/>
          </a:p>
        </p:txBody>
      </p:sp>
    </p:spTree>
    <p:extLst>
      <p:ext uri="{BB962C8B-B14F-4D97-AF65-F5344CB8AC3E}">
        <p14:creationId xmlns:p14="http://schemas.microsoft.com/office/powerpoint/2010/main" val="416145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131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2493</TotalTime>
  <Words>1961</Words>
  <Application>Microsoft Office PowerPoint</Application>
  <PresentationFormat>Custom</PresentationFormat>
  <Paragraphs>381</Paragraphs>
  <Slides>41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227</cp:revision>
  <cp:lastPrinted>2017-11-02T18:35:01Z</cp:lastPrinted>
  <dcterms:created xsi:type="dcterms:W3CDTF">2018-11-06T17:28:56Z</dcterms:created>
  <dcterms:modified xsi:type="dcterms:W3CDTF">2023-10-27T22:21:01Z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