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17"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16AE459F-9FA5-0E78-ABD4-A524DF48B0F7}"/>
              </a:ext>
            </a:extLst>
          </p:cNvPr>
          <p:cNvGrpSpPr/>
          <p:nvPr userDrawn="1"/>
        </p:nvGrpSpPr>
        <p:grpSpPr>
          <a:xfrm>
            <a:off x="66198" y="214954"/>
            <a:ext cx="2937455" cy="5079380"/>
            <a:chOff x="-80559" y="113353"/>
            <a:chExt cx="2937455" cy="5079380"/>
          </a:xfrm>
        </p:grpSpPr>
        <p:pic>
          <p:nvPicPr>
            <p:cNvPr id="9" name="Picture 8">
              <a:extLst>
                <a:ext uri="{FF2B5EF4-FFF2-40B4-BE49-F238E27FC236}">
                  <a16:creationId xmlns:a16="http://schemas.microsoft.com/office/drawing/2014/main" id="{008037DC-6D96-91D3-C102-55F1088D4B0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8F23B3CE-D53E-5657-FC4E-99D232C66D6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B53D4C1-59C3-6FC3-CD32-8A61AB26A527}"/>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57547CB5-B70B-2ADD-668A-BE221DE80CF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from%20https:/enterprisersproject.com/article/2020/6/technical-debt-explained-plain-english"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3239658"/>
            <a:ext cx="7772308" cy="1781922"/>
          </a:xfrm>
        </p:spPr>
        <p:txBody>
          <a:bodyPr/>
          <a:lstStyle/>
          <a:p>
            <a:r>
              <a:rPr lang="en-US" sz="2000" b="0" i="0" dirty="0">
                <a:solidFill>
                  <a:srgbClr val="111111"/>
                </a:solidFill>
                <a:effectLst/>
                <a:latin typeface="+mn-lt"/>
              </a:rPr>
              <a:t>Better Scientific Software tutorial @ ISC24</a:t>
            </a:r>
          </a:p>
          <a:p>
            <a:endParaRPr lang="en-US" dirty="0">
              <a:solidFill>
                <a:srgbClr val="111111"/>
              </a:solidFill>
              <a:latin typeface="+mn-lt"/>
            </a:endParaRPr>
          </a:p>
          <a:p>
            <a:r>
              <a:rPr lang="en-US" sz="2000" dirty="0">
                <a:latin typeface="+mn-lt"/>
              </a:rPr>
              <a:t>Contributors: Anshu Dubey (ANL), Mark C. Miller (LLNL), David </a:t>
            </a:r>
            <a:r>
              <a:rPr lang="en-US" sz="2000" dirty="0" err="1">
                <a:latin typeface="+mn-lt"/>
              </a:rPr>
              <a:t>Bernholdt</a:t>
            </a:r>
            <a:r>
              <a:rPr lang="en-US" sz="2000" dirty="0">
                <a:latin typeface="+mn-lt"/>
              </a:rPr>
              <a:t> (ORNL) </a:t>
            </a:r>
          </a:p>
        </p:txBody>
      </p:sp>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a:xfrm>
            <a:off x="3177633" y="503144"/>
            <a:ext cx="8292316" cy="1030930"/>
          </a:xfrm>
        </p:spPr>
        <p:txBody>
          <a:bodyPr/>
          <a:lstStyle/>
          <a:p>
            <a:r>
              <a:rPr lang="en-US" dirty="0"/>
              <a:t>Scientific Software Design</a:t>
            </a:r>
          </a:p>
        </p:txBody>
      </p:sp>
      <p:sp>
        <p:nvSpPr>
          <p:cNvPr id="2" name="Text Placeholder 3">
            <a:extLst>
              <a:ext uri="{FF2B5EF4-FFF2-40B4-BE49-F238E27FC236}">
                <a16:creationId xmlns:a16="http://schemas.microsoft.com/office/drawing/2014/main" id="{1AB39271-1180-C491-5A65-8C09B3FC3A89}"/>
              </a:ext>
            </a:extLst>
          </p:cNvPr>
          <p:cNvSpPr txBox="1">
            <a:spLocks/>
          </p:cNvSpPr>
          <p:nvPr/>
        </p:nvSpPr>
        <p:spPr>
          <a:xfrm>
            <a:off x="3176924" y="2085870"/>
            <a:ext cx="2806987" cy="424732"/>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Anshu Dubey</a:t>
            </a:r>
          </a:p>
        </p:txBody>
      </p:sp>
      <p:sp>
        <p:nvSpPr>
          <p:cNvPr id="4" name="Text Placeholder 4">
            <a:extLst>
              <a:ext uri="{FF2B5EF4-FFF2-40B4-BE49-F238E27FC236}">
                <a16:creationId xmlns:a16="http://schemas.microsoft.com/office/drawing/2014/main" id="{A6457CA2-EC79-7239-A61D-5F31A2015901}"/>
              </a:ext>
            </a:extLst>
          </p:cNvPr>
          <p:cNvSpPr txBox="1">
            <a:spLocks/>
          </p:cNvSpPr>
          <p:nvPr/>
        </p:nvSpPr>
        <p:spPr>
          <a:xfrm>
            <a:off x="5290491" y="2140952"/>
            <a:ext cx="1690167" cy="376085"/>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(she/her)</a:t>
            </a:r>
          </a:p>
        </p:txBody>
      </p:sp>
      <p:sp>
        <p:nvSpPr>
          <p:cNvPr id="5" name="Text Placeholder 5">
            <a:extLst>
              <a:ext uri="{FF2B5EF4-FFF2-40B4-BE49-F238E27FC236}">
                <a16:creationId xmlns:a16="http://schemas.microsoft.com/office/drawing/2014/main" id="{CF659F22-9FE4-CC84-D3C4-0F7F24393A0A}"/>
              </a:ext>
            </a:extLst>
          </p:cNvPr>
          <p:cNvSpPr txBox="1">
            <a:spLocks/>
          </p:cNvSpPr>
          <p:nvPr/>
        </p:nvSpPr>
        <p:spPr>
          <a:xfrm>
            <a:off x="3176924" y="2459716"/>
            <a:ext cx="8292315" cy="369332"/>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Argonne National Laboratory</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a:t>
            </a:r>
            <a:r>
              <a:rPr lang="en-US" sz="1400" dirty="0">
                <a:hlinkClick r:id="rId3"/>
              </a:rPr>
              <a:t>from https://</a:t>
            </a:r>
            <a:r>
              <a:rPr lang="en-US" sz="1400" dirty="0" err="1">
                <a:hlinkClick r:id="rId3"/>
              </a:rPr>
              <a:t>enterprisersproject.com</a:t>
            </a:r>
            <a:r>
              <a:rPr lang="en-US" sz="1400" dirty="0">
                <a:hlinkClick r:id="rId3"/>
              </a:rPr>
              <a:t>/article/2020/6/technical-debt-explained-plain-</a:t>
            </a:r>
            <a:r>
              <a:rPr lang="en-US" sz="1400" dirty="0" err="1">
                <a:hlinkClick r:id="rId3"/>
              </a:rPr>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3056</TotalTime>
  <Words>1672</Words>
  <Application>Microsoft Office PowerPoint</Application>
  <PresentationFormat>Custom</PresentationFormat>
  <Paragraphs>446</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398</cp:revision>
  <cp:lastPrinted>2017-11-02T18:35:01Z</cp:lastPrinted>
  <dcterms:created xsi:type="dcterms:W3CDTF">2018-11-06T17:28:56Z</dcterms:created>
  <dcterms:modified xsi:type="dcterms:W3CDTF">2024-04-24T21:20:28Z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