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6"/>
  </p:notesMasterIdLst>
  <p:handoutMasterIdLst>
    <p:handoutMasterId r:id="rId7"/>
  </p:handoutMasterIdLst>
  <p:sldIdLst>
    <p:sldId id="320" r:id="rId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89" autoAdjust="0"/>
    <p:restoredTop sz="96571" autoAdjust="0"/>
  </p:normalViewPr>
  <p:slideViewPr>
    <p:cSldViewPr snapToGrid="0" showGuides="1">
      <p:cViewPr varScale="1">
        <p:scale>
          <a:sx n="126" d="100"/>
          <a:sy n="126" d="100"/>
        </p:scale>
        <p:origin x="474" y="13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4/24/2024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4/24/2024</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568642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Anshu Dubey, Better Scientific Software tutorial, in ISC High Performance (ISC24), Hamburg, Germany, and online, 2024. DOI: </a:t>
            </a:r>
            <a:r>
              <a:rPr lang="en-US" sz="1600" b="0" i="0" u="none" strike="noStrike" dirty="0">
                <a:solidFill>
                  <a:srgbClr val="2A7AE2"/>
                </a:solidFill>
                <a:effectLst/>
                <a:latin typeface="+mn-lt"/>
                <a:hlinkClick r:id="rId4"/>
              </a:rPr>
              <a:t>10.6084/m9.figshare.25686426</a:t>
            </a:r>
            <a:r>
              <a:rPr lang="en-US" sz="1600" b="0" i="0" dirty="0">
                <a:solidFill>
                  <a:srgbClr val="111111"/>
                </a:solidFill>
                <a:effectLst/>
                <a:latin typeface="+mn-lt"/>
              </a:rPr>
              <a:t>.</a:t>
            </a: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p>
          <a:p>
            <a:pPr>
              <a:spcBef>
                <a:spcPts val="400"/>
              </a:spcBef>
            </a:pPr>
            <a:r>
              <a:rPr lang="en-US" sz="1400" b="0" i="0" dirty="0">
                <a:effectLst/>
                <a:latin typeface="+mn-lt"/>
              </a:rPr>
              <a:t>This work was supported by the U.S. Department of Energy, Office of Science, Office of Advanced Scientific Computing Research, Next-Generation Scientific Software Technologies (NGSST) program.</a:t>
            </a:r>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2580</TotalTime>
  <Words>378</Words>
  <Application>Microsoft Office PowerPoint</Application>
  <PresentationFormat>Custom</PresentationFormat>
  <Paragraphs>13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Calibri</vt:lpstr>
      <vt:lpstr>Presentations (Wide Screen)</vt:lpstr>
      <vt:lpstr>License, Citation and Acknowledgements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233</cp:revision>
  <cp:lastPrinted>2017-11-02T18:35:01Z</cp:lastPrinted>
  <dcterms:created xsi:type="dcterms:W3CDTF">2018-11-06T17:28:56Z</dcterms:created>
  <dcterms:modified xsi:type="dcterms:W3CDTF">2024-04-24T21:13:50Z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