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6"/>
  </p:notesMasterIdLst>
  <p:handoutMasterIdLst>
    <p:handoutMasterId r:id="rId7"/>
  </p:handoutMasterIdLst>
  <p:sldIdLst>
    <p:sldId id="320" r:id="rId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89" autoAdjust="0"/>
    <p:restoredTop sz="96571" autoAdjust="0"/>
  </p:normalViewPr>
  <p:slideViewPr>
    <p:cSldViewPr snapToGrid="0" showGuides="1">
      <p:cViewPr varScale="1">
        <p:scale>
          <a:sx n="126" d="100"/>
          <a:sy n="126" d="100"/>
        </p:scale>
        <p:origin x="474"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6/11/2024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6/11/2024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 Id="rId9"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hyperlink" Target="https://doi.org/10.6084/m9.figshare.2601946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dirty="0"/>
              <a:t>Anshu Dubey and Gregory R. Watson, Software Practices for Reproducible Science tutorial, in 2024 ACM Conference on Reproducibility and Replicability (ACM-REP), Rennes, France and online, 2024. DOI: </a:t>
            </a:r>
            <a:r>
              <a:rPr lang="en-US" sz="1600" dirty="0">
                <a:hlinkClick r:id="rId4"/>
              </a:rPr>
              <a:t>10.6084/m9.figshare.26019469</a:t>
            </a:r>
            <a:r>
              <a:rPr lang="en-US" sz="1600" b="1" dirty="0"/>
              <a:t>.</a:t>
            </a:r>
            <a:endParaRPr lang="en-US" sz="1600" b="0" i="0" dirty="0">
              <a:solidFill>
                <a:srgbClr val="111111"/>
              </a:solidFill>
              <a:effectLst/>
              <a:latin typeface="+mn-lt"/>
            </a:endParaRP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p>
          <a:p>
            <a:pPr>
              <a:spcBef>
                <a:spcPts val="400"/>
              </a:spcBef>
            </a:pPr>
            <a:r>
              <a:rPr lang="en-US" sz="1400" b="0" i="0" dirty="0">
                <a:effectLst/>
                <a:latin typeface="+mn-lt"/>
              </a:rPr>
              <a:t>This work was supported by the U.S. Department of Energy, Office of Science, Office of Advanced Scientific Computing Research, Next-Generation Scientific Software Technologies (NGSST) program.</a:t>
            </a:r>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2582</TotalTime>
  <Words>388</Words>
  <Application>Microsoft Office PowerPoint</Application>
  <PresentationFormat>Custom</PresentationFormat>
  <Paragraphs>13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Presentations (Wide Screen)</vt:lpstr>
      <vt:lpstr>License, Citation and Acknowledgements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235</cp:revision>
  <cp:lastPrinted>2017-11-02T18:35:01Z</cp:lastPrinted>
  <dcterms:created xsi:type="dcterms:W3CDTF">2018-11-06T17:28:56Z</dcterms:created>
  <dcterms:modified xsi:type="dcterms:W3CDTF">2024-06-12T03:11:15Z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