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320"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10/26/2023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10/26/2023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10" Type="http://schemas.openxmlformats.org/officeDocument/2006/relationships/hyperlink" Target="https://bssw.io/events/sc23-software-related-events"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endParaRPr lang="en-US" sz="2000" dirty="0"/>
          </a:p>
          <a:p>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David E. Bernholdt (ORNL), Patricia A. </a:t>
            </a:r>
            <a:r>
              <a:rPr lang="en-US" sz="2000" dirty="0" err="1"/>
              <a:t>GruContributors</a:t>
            </a:r>
            <a:r>
              <a:rPr lang="en-US" sz="2000" dirty="0"/>
              <a:t>: David E. Bernholdt (ORNL), </a:t>
            </a:r>
            <a:r>
              <a:rPr lang="en-US" sz="2000" dirty="0" err="1"/>
              <a:t>Anshu</a:t>
            </a:r>
            <a:r>
              <a:rPr lang="en-US" sz="2000" dirty="0"/>
              <a:t> Dubey (ANL), Patricia Grubel, David M. Rogers (ORNL)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8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Software packaging</a:t>
            </a:r>
          </a:p>
          <a:p>
            <a:r>
              <a:rPr lang="en-US" dirty="0"/>
              <a:t>Testing strategies for complex software systems</a:t>
            </a:r>
          </a:p>
          <a:p>
            <a:r>
              <a:rPr lang="en-US" dirty="0"/>
              <a:t>Reproducibility</a:t>
            </a:r>
          </a:p>
          <a:p>
            <a:r>
              <a:rPr lang="en-US" dirty="0"/>
              <a:t>Lab notebooks and managing computational experiments</a:t>
            </a:r>
          </a:p>
          <a:p>
            <a:pPr marL="0" indent="0">
              <a:buNone/>
            </a:pPr>
            <a:endParaRPr lang="en-US" dirty="0"/>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Packaging</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
        <p:nvSpPr>
          <p:cNvPr id="4" name="TextBox 3">
            <a:extLst>
              <a:ext uri="{FF2B5EF4-FFF2-40B4-BE49-F238E27FC236}">
                <a16:creationId xmlns:a16="http://schemas.microsoft.com/office/drawing/2014/main" id="{06FB4D60-A43C-03F5-7B52-92FAC8621C4A}"/>
              </a:ext>
            </a:extLst>
          </p:cNvPr>
          <p:cNvSpPr txBox="1"/>
          <p:nvPr/>
        </p:nvSpPr>
        <p:spPr>
          <a:xfrm>
            <a:off x="6354697" y="2772101"/>
            <a:ext cx="5465397" cy="1846659"/>
          </a:xfrm>
          <a:prstGeom prst="rect">
            <a:avLst/>
          </a:prstGeom>
          <a:solidFill>
            <a:srgbClr val="FFFF00"/>
          </a:solidFill>
          <a:ln>
            <a:solidFill>
              <a:schemeClr val="tx1"/>
            </a:solidFill>
          </a:ln>
        </p:spPr>
        <p:txBody>
          <a:bodyPr wrap="square" lIns="118872" tIns="91440" rIns="118872" bIns="91440" rtlCol="0" anchor="ctr" anchorCtr="0">
            <a:spAutoFit/>
          </a:bodyPr>
          <a:lstStyle/>
          <a:p>
            <a:pPr algn="ctr">
              <a:lnSpc>
                <a:spcPct val="90000"/>
              </a:lnSpc>
            </a:pPr>
            <a:r>
              <a:rPr lang="en-US" sz="2400" dirty="0"/>
              <a:t>You may also be interested in these other software-related events at SC23: </a:t>
            </a:r>
            <a:r>
              <a:rPr lang="en-US" sz="2400" dirty="0">
                <a:hlinkClick r:id="rId10"/>
              </a:rPr>
              <a:t>https://bssw.io/events/sc23-software-related-events</a:t>
            </a:r>
            <a:br>
              <a:rPr lang="en-US" sz="2400" dirty="0"/>
            </a:br>
            <a:r>
              <a:rPr lang="en-US" dirty="0"/>
              <a:t>(link is also on tutorial web page)</a:t>
            </a:r>
            <a:endParaRPr lang="en-US" sz="2400" dirty="0"/>
          </a:p>
        </p:txBody>
      </p:sp>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2446</TotalTime>
  <Words>942</Words>
  <Application>Microsoft Office PowerPoint</Application>
  <PresentationFormat>Custom</PresentationFormat>
  <Paragraphs>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243</cp:revision>
  <cp:lastPrinted>2017-11-02T18:35:01Z</cp:lastPrinted>
  <dcterms:created xsi:type="dcterms:W3CDTF">2018-11-06T17:28:56Z</dcterms:created>
  <dcterms:modified xsi:type="dcterms:W3CDTF">2023-10-27T02:25:36Z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