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17"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3" d="100"/>
          <a:sy n="113" d="100"/>
        </p:scale>
        <p:origin x="88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8F8AAED5-F12F-51CE-E302-B5FE8B71EE16}"/>
              </a:ext>
            </a:extLst>
          </p:cNvPr>
          <p:cNvGrpSpPr/>
          <p:nvPr userDrawn="1"/>
        </p:nvGrpSpPr>
        <p:grpSpPr>
          <a:xfrm>
            <a:off x="77487" y="226243"/>
            <a:ext cx="2937455" cy="5079380"/>
            <a:chOff x="-80559" y="113353"/>
            <a:chExt cx="2937455" cy="5079380"/>
          </a:xfrm>
        </p:grpSpPr>
        <p:pic>
          <p:nvPicPr>
            <p:cNvPr id="9" name="Picture 8">
              <a:extLst>
                <a:ext uri="{FF2B5EF4-FFF2-40B4-BE49-F238E27FC236}">
                  <a16:creationId xmlns:a16="http://schemas.microsoft.com/office/drawing/2014/main" id="{D9E2213A-5F74-6905-4FD1-09BEC0FF112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E1FBFCE1-F881-613B-94FA-E4EC3EAF513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C5153927-DDB1-1F3E-06BA-B00DDA42D0B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C2D59313-270C-18A8-0B84-94333411060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a:t>
            </a:r>
            <a:r>
              <a:rPr lang="en-US" sz="2000"/>
              <a:t>Jared O’Neal</a:t>
            </a:r>
            <a:endParaRPr lang="en-US" sz="2000" dirty="0"/>
          </a:p>
        </p:txBody>
      </p:sp>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a:xfrm>
            <a:off x="3177633" y="503144"/>
            <a:ext cx="8292316" cy="1030930"/>
          </a:xfrm>
        </p:spPr>
        <p:txBody>
          <a:bodyPr/>
          <a:lstStyle/>
          <a:p>
            <a:r>
              <a:rPr lang="en-US" dirty="0"/>
              <a:t>Refactoring Scientific Software</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2967</TotalTime>
  <Words>1755</Words>
  <Application>Microsoft Macintosh PowerPoint</Application>
  <PresentationFormat>Custom</PresentationFormat>
  <Paragraphs>383</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397</cp:revision>
  <cp:lastPrinted>2017-11-02T18:35:01Z</cp:lastPrinted>
  <dcterms:created xsi:type="dcterms:W3CDTF">2018-11-06T17:28:56Z</dcterms:created>
  <dcterms:modified xsi:type="dcterms:W3CDTF">2024-04-04T21:55:42Z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