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3D0E-025E-A9A1-79AF-34A9CCA6A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E3B91-A83D-0066-2D71-985E5FF48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E0AF-A351-35B5-72F6-BD5D4A45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FADD-3887-A4FF-FABF-9DC9D3F5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3C79-3145-F54A-429F-DF55564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4B68-9B39-F9B5-500F-8A528BB4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96952-1F54-5A78-4B34-B3630C7DE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5B04-580C-1241-4D6C-5DC2468F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E3602-0B8F-F79B-2BA4-F40B6D60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7147-A468-1920-AC8B-60461975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2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DBD69-5215-C1FF-B972-D31A96C7D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71299-5809-5A0C-9595-8BD45E79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B85A-FA4F-F1B9-3870-ECCD1DDF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EB2A-BC65-807F-D7F1-4B850DBF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1D70-0394-10EA-5996-93D452D5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7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D93C-2016-DF87-15AA-3A26BCD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41F1-7639-B888-D9BE-8206A61D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B0FA-0F92-75CE-D69E-11F2E45C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3495-70EA-5891-4EE5-530BA192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4233-DDF3-B53E-D3FA-E2D3337E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9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32D1-AEA9-8808-A3F7-70FCD58D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40E30-A19B-F0AA-E7DC-897BF92B6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8E0A-AB47-01B0-3CF4-E7883456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1B7D-C343-445A-FF15-A692C7AA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DF70-0B82-26AC-EE32-510EC7B2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1609-5DE8-471C-5AB1-0A336C7C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ADB8-B07A-7AFD-B436-D28B15C85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B7D7D-25DF-462F-F45D-3A472DB4A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DCBDB-9C2C-3877-8540-8DD5AD3C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245EE-380B-8265-5346-54A08159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EDB67-3951-4777-8CAB-5DAD657B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39C4-9C52-67F0-6598-C15A6F1F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D4BC1-9FE7-BA5C-1D22-C6E30AFBD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0F9B8-31A5-337C-BC9B-CA690822E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6F92E-2B5A-57A8-032E-62F0EB316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11EB5-697B-B1A0-0580-B09CE49C4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69E8A-43BE-240F-AECC-2C6FC76A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78FC5-92CB-B882-829C-623CD1CF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F414B-995B-2A3B-69C1-D2B0D9A6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E59-F81F-3255-F6EA-A9632BB3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ABFC3-F053-D56D-B3FF-672100B8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45120-5A6E-0716-CD9F-64AA091F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ABD86-5CD8-36FD-9E9D-D80925CD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9485F-A494-82F2-EBE6-200CA3B2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3EFC9-7B9B-F80C-23C1-7B561EB8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A7269-DF64-73F3-C13B-9265B1B0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18E4-F546-F00E-C7D7-1BBCF328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C60E-6055-F206-F33B-EB0DE4A8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7D40A-4303-22C5-3E7F-A7BD0FCD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B90C-06DA-E7A4-A951-4A59272B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481F1-17C1-D2B6-058D-6FA868B0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F6591-D295-340A-E74F-D50C8654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7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8A0A-DE3A-7F29-798E-114BFDCF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BF4D6-5223-350B-E8D8-CBCFFB508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BE478-CC23-4545-95F7-DC6F38A82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F1BE-5702-F6B2-CE1F-686CB6E6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01A4D-2792-4282-B75A-1C2780CA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0F25-A4B7-04F3-9524-78F22329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9F69E-6F53-FB97-0B42-5E0F62E3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08AD6-B21A-39CB-4D98-F29172D3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C0D5-AC5D-FBF5-6171-CDCF0C517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87C2-D228-4CC7-89C5-8D58CE0E579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5C487-4828-81B2-F556-62DE2346B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9DDA-AE70-2C57-DD29-AF7BBED0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3BC8-6A38-4947-9A0C-1C62384B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9F607FA-EE73-DC9A-F02B-B76032E75003}"/>
              </a:ext>
            </a:extLst>
          </p:cNvPr>
          <p:cNvGrpSpPr/>
          <p:nvPr/>
        </p:nvGrpSpPr>
        <p:grpSpPr>
          <a:xfrm>
            <a:off x="1492652" y="1057048"/>
            <a:ext cx="8677252" cy="2019400"/>
            <a:chOff x="105706" y="1532307"/>
            <a:chExt cx="8677252" cy="20194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70ACCA-4B57-25E8-469C-BAAF2D2405EB}"/>
                </a:ext>
              </a:extLst>
            </p:cNvPr>
            <p:cNvSpPr txBox="1"/>
            <p:nvPr/>
          </p:nvSpPr>
          <p:spPr>
            <a:xfrm>
              <a:off x="105706" y="3090042"/>
              <a:ext cx="2890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Rights Reserved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D924ED-44C2-238A-9F78-8D66B5329ABA}"/>
                </a:ext>
              </a:extLst>
            </p:cNvPr>
            <p:cNvSpPr txBox="1"/>
            <p:nvPr/>
          </p:nvSpPr>
          <p:spPr>
            <a:xfrm flipH="1">
              <a:off x="6306182" y="3090042"/>
              <a:ext cx="2476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Public Domain</a:t>
              </a:r>
              <a:endParaRPr lang="en-US" sz="24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6E6BA3-1378-9368-0D5D-3807E013EE92}"/>
                </a:ext>
              </a:extLst>
            </p:cNvPr>
            <p:cNvGrpSpPr/>
            <p:nvPr/>
          </p:nvGrpSpPr>
          <p:grpSpPr>
            <a:xfrm>
              <a:off x="1354364" y="1532307"/>
              <a:ext cx="6435273" cy="1464893"/>
              <a:chOff x="1354364" y="1532307"/>
              <a:chExt cx="6435273" cy="1464893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5DDC3-B85A-7854-2CB4-1CCCDCD2A265}"/>
                  </a:ext>
                </a:extLst>
              </p:cNvPr>
              <p:cNvCxnSpPr/>
              <p:nvPr/>
            </p:nvCxnSpPr>
            <p:spPr>
              <a:xfrm>
                <a:off x="1354364" y="2997200"/>
                <a:ext cx="6435273" cy="0"/>
              </a:xfrm>
              <a:prstGeom prst="straightConnector1">
                <a:avLst/>
              </a:prstGeom>
              <a:ln w="76200"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0F577552-BFFB-C069-D456-03B6D0086F77}"/>
                  </a:ext>
                </a:extLst>
              </p:cNvPr>
              <p:cNvSpPr/>
              <p:nvPr/>
            </p:nvSpPr>
            <p:spPr>
              <a:xfrm rot="5400000">
                <a:off x="2905204" y="1103797"/>
                <a:ext cx="331701" cy="2999882"/>
              </a:xfrm>
              <a:prstGeom prst="leftBrace">
                <a:avLst>
                  <a:gd name="adj1" fmla="val 8333"/>
                  <a:gd name="adj2" fmla="val 50230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99B8D599-87A2-4A05-9B78-22D259788FF6}"/>
                  </a:ext>
                </a:extLst>
              </p:cNvPr>
              <p:cNvSpPr/>
              <p:nvPr/>
            </p:nvSpPr>
            <p:spPr>
              <a:xfrm rot="5400000">
                <a:off x="5929327" y="1104122"/>
                <a:ext cx="331704" cy="2999232"/>
              </a:xfrm>
              <a:prstGeom prst="leftBrace">
                <a:avLst>
                  <a:gd name="adj1" fmla="val 8333"/>
                  <a:gd name="adj2" fmla="val 50230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21291-37B6-8579-95E8-87AAE0D1EC8C}"/>
                  </a:ext>
                </a:extLst>
              </p:cNvPr>
              <p:cNvSpPr txBox="1"/>
              <p:nvPr/>
            </p:nvSpPr>
            <p:spPr>
              <a:xfrm>
                <a:off x="1649602" y="1532307"/>
                <a:ext cx="28429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Proprietary or Closed Licenses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303BC4-00F8-92A6-B68E-9FBC1867C8E5}"/>
                  </a:ext>
                </a:extLst>
              </p:cNvPr>
              <p:cNvSpPr txBox="1"/>
              <p:nvPr/>
            </p:nvSpPr>
            <p:spPr>
              <a:xfrm>
                <a:off x="5218746" y="1532307"/>
                <a:ext cx="2400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Free or Open Licenses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17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F61DCF-D31B-F3AC-C927-B9752C0CBC0E}"/>
              </a:ext>
            </a:extLst>
          </p:cNvPr>
          <p:cNvGrpSpPr/>
          <p:nvPr/>
        </p:nvGrpSpPr>
        <p:grpSpPr>
          <a:xfrm>
            <a:off x="1492652" y="1057048"/>
            <a:ext cx="8677252" cy="2019400"/>
            <a:chOff x="105706" y="1532307"/>
            <a:chExt cx="8677252" cy="2019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6F7E0B-F114-AB50-AE26-6F99C807A85E}"/>
                </a:ext>
              </a:extLst>
            </p:cNvPr>
            <p:cNvSpPr txBox="1"/>
            <p:nvPr/>
          </p:nvSpPr>
          <p:spPr>
            <a:xfrm>
              <a:off x="105706" y="3090042"/>
              <a:ext cx="2890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Rights Reserved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80FE5F-5B04-F621-B36E-DB731EF54F6C}"/>
                </a:ext>
              </a:extLst>
            </p:cNvPr>
            <p:cNvSpPr txBox="1"/>
            <p:nvPr/>
          </p:nvSpPr>
          <p:spPr>
            <a:xfrm flipH="1">
              <a:off x="6306182" y="3090042"/>
              <a:ext cx="2476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Public Domain</a:t>
              </a:r>
              <a:endParaRPr lang="en-US" sz="24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EC3ECF-AD31-468F-0F74-C19E48D20AC4}"/>
                </a:ext>
              </a:extLst>
            </p:cNvPr>
            <p:cNvGrpSpPr/>
            <p:nvPr/>
          </p:nvGrpSpPr>
          <p:grpSpPr>
            <a:xfrm>
              <a:off x="1354364" y="1532307"/>
              <a:ext cx="6435273" cy="1464893"/>
              <a:chOff x="1354364" y="1532307"/>
              <a:chExt cx="6435273" cy="1464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988213A-52E4-B4BC-84F7-89E82F7E367B}"/>
                  </a:ext>
                </a:extLst>
              </p:cNvPr>
              <p:cNvCxnSpPr/>
              <p:nvPr/>
            </p:nvCxnSpPr>
            <p:spPr>
              <a:xfrm>
                <a:off x="1354364" y="2997200"/>
                <a:ext cx="6435273" cy="0"/>
              </a:xfrm>
              <a:prstGeom prst="straightConnector1">
                <a:avLst/>
              </a:prstGeom>
              <a:ln w="76200"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85ACDD4D-A806-1415-2BF4-0BECA9479E6D}"/>
                  </a:ext>
                </a:extLst>
              </p:cNvPr>
              <p:cNvSpPr/>
              <p:nvPr/>
            </p:nvSpPr>
            <p:spPr>
              <a:xfrm rot="5400000">
                <a:off x="2905204" y="1103797"/>
                <a:ext cx="331701" cy="2999882"/>
              </a:xfrm>
              <a:prstGeom prst="leftBrace">
                <a:avLst>
                  <a:gd name="adj1" fmla="val 8333"/>
                  <a:gd name="adj2" fmla="val 50230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2F8A4335-E0AD-4AC6-9533-ECAF4F344F6C}"/>
                  </a:ext>
                </a:extLst>
              </p:cNvPr>
              <p:cNvSpPr/>
              <p:nvPr/>
            </p:nvSpPr>
            <p:spPr>
              <a:xfrm rot="5400000">
                <a:off x="5929327" y="1104122"/>
                <a:ext cx="331704" cy="2999232"/>
              </a:xfrm>
              <a:prstGeom prst="leftBrace">
                <a:avLst>
                  <a:gd name="adj1" fmla="val 8333"/>
                  <a:gd name="adj2" fmla="val 50230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22C505-D1B5-0621-79F6-C91561EE2E54}"/>
                  </a:ext>
                </a:extLst>
              </p:cNvPr>
              <p:cNvSpPr txBox="1"/>
              <p:nvPr/>
            </p:nvSpPr>
            <p:spPr>
              <a:xfrm>
                <a:off x="1649602" y="1532307"/>
                <a:ext cx="28429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Proprietary or Closed Licenses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A04C37-F623-0385-951E-FA78C1C57FFF}"/>
                  </a:ext>
                </a:extLst>
              </p:cNvPr>
              <p:cNvSpPr txBox="1"/>
              <p:nvPr/>
            </p:nvSpPr>
            <p:spPr>
              <a:xfrm>
                <a:off x="5218746" y="1532307"/>
                <a:ext cx="2400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Free or Open Licenses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AD44DB9-63C6-8E7C-891E-E764FAF47166}"/>
              </a:ext>
            </a:extLst>
          </p:cNvPr>
          <p:cNvSpPr txBox="1"/>
          <p:nvPr/>
        </p:nvSpPr>
        <p:spPr>
          <a:xfrm>
            <a:off x="6134268" y="21650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Copyleft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FD7DC-4A0D-51FE-408B-1A93DCBC3FC8}"/>
              </a:ext>
            </a:extLst>
          </p:cNvPr>
          <p:cNvSpPr txBox="1"/>
          <p:nvPr/>
        </p:nvSpPr>
        <p:spPr>
          <a:xfrm>
            <a:off x="7693128" y="2176592"/>
            <a:ext cx="118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Permissive</a:t>
            </a:r>
          </a:p>
        </p:txBody>
      </p:sp>
    </p:spTree>
    <p:extLst>
      <p:ext uri="{BB962C8B-B14F-4D97-AF65-F5344CB8AC3E}">
        <p14:creationId xmlns:p14="http://schemas.microsoft.com/office/powerpoint/2010/main" val="119945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Bernholdt, David</dc:creator>
  <cp:lastModifiedBy>Bernholdt, David</cp:lastModifiedBy>
  <cp:revision>1</cp:revision>
  <dcterms:created xsi:type="dcterms:W3CDTF">2023-06-25T02:04:30Z</dcterms:created>
  <dcterms:modified xsi:type="dcterms:W3CDTF">2023-06-25T02:07:18Z</dcterms:modified>
</cp:coreProperties>
</file>