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03" r:id="rId2"/>
    <p:sldId id="271" r:id="rId3"/>
    <p:sldId id="291" r:id="rId4"/>
    <p:sldId id="270" r:id="rId5"/>
    <p:sldId id="288" r:id="rId6"/>
    <p:sldId id="265" r:id="rId7"/>
    <p:sldId id="281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D2B"/>
    <a:srgbClr val="C10065"/>
    <a:srgbClr val="CC006A"/>
    <a:srgbClr val="404140"/>
    <a:srgbClr val="DAD490"/>
    <a:srgbClr val="E1963E"/>
    <a:srgbClr val="7F7F7F"/>
    <a:srgbClr val="E57D30"/>
    <a:srgbClr val="092529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4BA63-30D9-48F6-ABE7-E3642E494BEE}" v="4" dt="2020-01-29T02:15:44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67" autoAdjust="0"/>
    <p:restoredTop sz="95994" autoAdjust="0"/>
  </p:normalViewPr>
  <p:slideViewPr>
    <p:cSldViewPr snapToGrid="0" snapToObjects="1">
      <p:cViewPr varScale="1">
        <p:scale>
          <a:sx n="76" d="100"/>
          <a:sy n="76" d="100"/>
        </p:scale>
        <p:origin x="1018" y="53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166" d="100"/>
          <a:sy n="166" d="100"/>
        </p:scale>
        <p:origin x="152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t Staab" userId="da2624a2523c3f65" providerId="LiveId" clId="{6E14BA63-30D9-48F6-ABE7-E3642E494BEE}"/>
    <pc:docChg chg="custSel delSld modSld">
      <pc:chgData name="Brent Staab" userId="da2624a2523c3f65" providerId="LiveId" clId="{6E14BA63-30D9-48F6-ABE7-E3642E494BEE}" dt="2020-01-29T02:18:42.806" v="97" actId="1076"/>
      <pc:docMkLst>
        <pc:docMk/>
      </pc:docMkLst>
      <pc:sldChg chg="del">
        <pc:chgData name="Brent Staab" userId="da2624a2523c3f65" providerId="LiveId" clId="{6E14BA63-30D9-48F6-ABE7-E3642E494BEE}" dt="2020-01-29T02:15:17.041" v="19" actId="2696"/>
        <pc:sldMkLst>
          <pc:docMk/>
          <pc:sldMk cId="949983303" sldId="268"/>
        </pc:sldMkLst>
      </pc:sldChg>
      <pc:sldChg chg="del">
        <pc:chgData name="Brent Staab" userId="da2624a2523c3f65" providerId="LiveId" clId="{6E14BA63-30D9-48F6-ABE7-E3642E494BEE}" dt="2020-01-29T02:17:35.288" v="91" actId="2696"/>
        <pc:sldMkLst>
          <pc:docMk/>
          <pc:sldMk cId="900642726" sldId="273"/>
        </pc:sldMkLst>
      </pc:sldChg>
      <pc:sldChg chg="del">
        <pc:chgData name="Brent Staab" userId="da2624a2523c3f65" providerId="LiveId" clId="{6E14BA63-30D9-48F6-ABE7-E3642E494BEE}" dt="2020-01-29T02:15:31.977" v="21" actId="2696"/>
        <pc:sldMkLst>
          <pc:docMk/>
          <pc:sldMk cId="22884487" sldId="274"/>
        </pc:sldMkLst>
      </pc:sldChg>
      <pc:sldChg chg="del">
        <pc:chgData name="Brent Staab" userId="da2624a2523c3f65" providerId="LiveId" clId="{6E14BA63-30D9-48F6-ABE7-E3642E494BEE}" dt="2020-01-29T02:12:53.476" v="10" actId="2696"/>
        <pc:sldMkLst>
          <pc:docMk/>
          <pc:sldMk cId="441681255" sldId="275"/>
        </pc:sldMkLst>
      </pc:sldChg>
      <pc:sldChg chg="del">
        <pc:chgData name="Brent Staab" userId="da2624a2523c3f65" providerId="LiveId" clId="{6E14BA63-30D9-48F6-ABE7-E3642E494BEE}" dt="2020-01-29T02:12:40.491" v="8" actId="2696"/>
        <pc:sldMkLst>
          <pc:docMk/>
          <pc:sldMk cId="1568057191" sldId="277"/>
        </pc:sldMkLst>
      </pc:sldChg>
      <pc:sldChg chg="del">
        <pc:chgData name="Brent Staab" userId="da2624a2523c3f65" providerId="LiveId" clId="{6E14BA63-30D9-48F6-ABE7-E3642E494BEE}" dt="2020-01-29T02:12:36.164" v="7" actId="2696"/>
        <pc:sldMkLst>
          <pc:docMk/>
          <pc:sldMk cId="961567059" sldId="280"/>
        </pc:sldMkLst>
      </pc:sldChg>
      <pc:sldChg chg="del">
        <pc:chgData name="Brent Staab" userId="da2624a2523c3f65" providerId="LiveId" clId="{6E14BA63-30D9-48F6-ABE7-E3642E494BEE}" dt="2020-01-29T02:14:39.522" v="17" actId="2696"/>
        <pc:sldMkLst>
          <pc:docMk/>
          <pc:sldMk cId="708108375" sldId="283"/>
        </pc:sldMkLst>
      </pc:sldChg>
      <pc:sldChg chg="modSp del">
        <pc:chgData name="Brent Staab" userId="da2624a2523c3f65" providerId="LiveId" clId="{6E14BA63-30D9-48F6-ABE7-E3642E494BEE}" dt="2020-01-29T02:11:49.959" v="4" actId="2696"/>
        <pc:sldMkLst>
          <pc:docMk/>
          <pc:sldMk cId="131472250" sldId="285"/>
        </pc:sldMkLst>
        <pc:spChg chg="mod">
          <ac:chgData name="Brent Staab" userId="da2624a2523c3f65" providerId="LiveId" clId="{6E14BA63-30D9-48F6-ABE7-E3642E494BEE}" dt="2020-01-29T02:10:48.073" v="3" actId="14100"/>
          <ac:spMkLst>
            <pc:docMk/>
            <pc:sldMk cId="131472250" sldId="285"/>
            <ac:spMk id="2" creationId="{00000000-0000-0000-0000-000000000000}"/>
          </ac:spMkLst>
        </pc:spChg>
      </pc:sldChg>
      <pc:sldChg chg="del">
        <pc:chgData name="Brent Staab" userId="da2624a2523c3f65" providerId="LiveId" clId="{6E14BA63-30D9-48F6-ABE7-E3642E494BEE}" dt="2020-01-29T02:11:54.163" v="5" actId="2696"/>
        <pc:sldMkLst>
          <pc:docMk/>
          <pc:sldMk cId="727891124" sldId="286"/>
        </pc:sldMkLst>
      </pc:sldChg>
      <pc:sldChg chg="del">
        <pc:chgData name="Brent Staab" userId="da2624a2523c3f65" providerId="LiveId" clId="{6E14BA63-30D9-48F6-ABE7-E3642E494BEE}" dt="2020-01-29T02:15:22.118" v="20" actId="2696"/>
        <pc:sldMkLst>
          <pc:docMk/>
          <pc:sldMk cId="1035943344" sldId="287"/>
        </pc:sldMkLst>
      </pc:sldChg>
      <pc:sldChg chg="del">
        <pc:chgData name="Brent Staab" userId="da2624a2523c3f65" providerId="LiveId" clId="{6E14BA63-30D9-48F6-ABE7-E3642E494BEE}" dt="2020-01-29T02:13:00.853" v="11" actId="2696"/>
        <pc:sldMkLst>
          <pc:docMk/>
          <pc:sldMk cId="773718573" sldId="289"/>
        </pc:sldMkLst>
      </pc:sldChg>
      <pc:sldChg chg="del">
        <pc:chgData name="Brent Staab" userId="da2624a2523c3f65" providerId="LiveId" clId="{6E14BA63-30D9-48F6-ABE7-E3642E494BEE}" dt="2020-01-29T02:13:29.931" v="12" actId="2696"/>
        <pc:sldMkLst>
          <pc:docMk/>
          <pc:sldMk cId="85004997" sldId="292"/>
        </pc:sldMkLst>
      </pc:sldChg>
      <pc:sldChg chg="del">
        <pc:chgData name="Brent Staab" userId="da2624a2523c3f65" providerId="LiveId" clId="{6E14BA63-30D9-48F6-ABE7-E3642E494BEE}" dt="2020-01-29T02:14:28.428" v="15" actId="2696"/>
        <pc:sldMkLst>
          <pc:docMk/>
          <pc:sldMk cId="1617883242" sldId="293"/>
        </pc:sldMkLst>
      </pc:sldChg>
      <pc:sldChg chg="del">
        <pc:chgData name="Brent Staab" userId="da2624a2523c3f65" providerId="LiveId" clId="{6E14BA63-30D9-48F6-ABE7-E3642E494BEE}" dt="2020-01-29T02:14:32.305" v="16" actId="2696"/>
        <pc:sldMkLst>
          <pc:docMk/>
          <pc:sldMk cId="1566260366" sldId="294"/>
        </pc:sldMkLst>
      </pc:sldChg>
      <pc:sldChg chg="del">
        <pc:chgData name="Brent Staab" userId="da2624a2523c3f65" providerId="LiveId" clId="{6E14BA63-30D9-48F6-ABE7-E3642E494BEE}" dt="2020-01-29T02:13:34.760" v="13" actId="2696"/>
        <pc:sldMkLst>
          <pc:docMk/>
          <pc:sldMk cId="1751139829" sldId="295"/>
        </pc:sldMkLst>
      </pc:sldChg>
      <pc:sldChg chg="del">
        <pc:chgData name="Brent Staab" userId="da2624a2523c3f65" providerId="LiveId" clId="{6E14BA63-30D9-48F6-ABE7-E3642E494BEE}" dt="2020-01-29T02:14:24.141" v="14" actId="2696"/>
        <pc:sldMkLst>
          <pc:docMk/>
          <pc:sldMk cId="285486125" sldId="296"/>
        </pc:sldMkLst>
      </pc:sldChg>
      <pc:sldChg chg="del">
        <pc:chgData name="Brent Staab" userId="da2624a2523c3f65" providerId="LiveId" clId="{6E14BA63-30D9-48F6-ABE7-E3642E494BEE}" dt="2020-01-29T02:15:07.303" v="18" actId="2696"/>
        <pc:sldMkLst>
          <pc:docMk/>
          <pc:sldMk cId="1890435637" sldId="297"/>
        </pc:sldMkLst>
      </pc:sldChg>
      <pc:sldChg chg="del">
        <pc:chgData name="Brent Staab" userId="da2624a2523c3f65" providerId="LiveId" clId="{6E14BA63-30D9-48F6-ABE7-E3642E494BEE}" dt="2020-01-29T02:12:46.352" v="9" actId="2696"/>
        <pc:sldMkLst>
          <pc:docMk/>
          <pc:sldMk cId="1036584452" sldId="300"/>
        </pc:sldMkLst>
      </pc:sldChg>
      <pc:sldChg chg="del">
        <pc:chgData name="Brent Staab" userId="da2624a2523c3f65" providerId="LiveId" clId="{6E14BA63-30D9-48F6-ABE7-E3642E494BEE}" dt="2020-01-29T02:17:47.446" v="92" actId="2696"/>
        <pc:sldMkLst>
          <pc:docMk/>
          <pc:sldMk cId="466663751" sldId="301"/>
        </pc:sldMkLst>
      </pc:sldChg>
      <pc:sldChg chg="del">
        <pc:chgData name="Brent Staab" userId="da2624a2523c3f65" providerId="LiveId" clId="{6E14BA63-30D9-48F6-ABE7-E3642E494BEE}" dt="2020-01-29T02:17:49.821" v="93" actId="2696"/>
        <pc:sldMkLst>
          <pc:docMk/>
          <pc:sldMk cId="1367638422" sldId="302"/>
        </pc:sldMkLst>
      </pc:sldChg>
      <pc:sldChg chg="modSp">
        <pc:chgData name="Brent Staab" userId="da2624a2523c3f65" providerId="LiveId" clId="{6E14BA63-30D9-48F6-ABE7-E3642E494BEE}" dt="2020-01-29T02:18:42.806" v="97" actId="1076"/>
        <pc:sldMkLst>
          <pc:docMk/>
          <pc:sldMk cId="1458084274" sldId="303"/>
        </pc:sldMkLst>
        <pc:spChg chg="mod">
          <ac:chgData name="Brent Staab" userId="da2624a2523c3f65" providerId="LiveId" clId="{6E14BA63-30D9-48F6-ABE7-E3642E494BEE}" dt="2020-01-29T02:16:04.360" v="27" actId="404"/>
          <ac:spMkLst>
            <pc:docMk/>
            <pc:sldMk cId="1458084274" sldId="303"/>
            <ac:spMk id="2" creationId="{00000000-0000-0000-0000-000000000000}"/>
          </ac:spMkLst>
        </pc:spChg>
        <pc:spChg chg="mod">
          <ac:chgData name="Brent Staab" userId="da2624a2523c3f65" providerId="LiveId" clId="{6E14BA63-30D9-48F6-ABE7-E3642E494BEE}" dt="2020-01-29T02:18:42.806" v="97" actId="1076"/>
          <ac:spMkLst>
            <pc:docMk/>
            <pc:sldMk cId="1458084274" sldId="303"/>
            <ac:spMk id="3" creationId="{00000000-0000-0000-0000-000000000000}"/>
          </ac:spMkLst>
        </pc:spChg>
      </pc:sldChg>
      <pc:sldChg chg="del">
        <pc:chgData name="Brent Staab" userId="da2624a2523c3f65" providerId="LiveId" clId="{6E14BA63-30D9-48F6-ABE7-E3642E494BEE}" dt="2020-01-29T02:11:58.673" v="6" actId="2696"/>
        <pc:sldMkLst>
          <pc:docMk/>
          <pc:sldMk cId="1086497201" sldId="304"/>
        </pc:sldMkLst>
      </pc:sldChg>
      <pc:sldChg chg="del">
        <pc:chgData name="Brent Staab" userId="da2624a2523c3f65" providerId="LiveId" clId="{6E14BA63-30D9-48F6-ABE7-E3642E494BEE}" dt="2020-01-29T02:17:56.588" v="94" actId="2696"/>
        <pc:sldMkLst>
          <pc:docMk/>
          <pc:sldMk cId="699786716" sldId="30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Bar Chart Example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35-4A0B-91B4-A7E37BB67A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35-4A0B-91B4-A7E37BB67A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35-4A0B-91B4-A7E37BB67A9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35-4A0B-91B4-A7E37BB67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5236672"/>
        <c:axId val="1100907520"/>
      </c:barChart>
      <c:catAx>
        <c:axId val="73523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907520"/>
        <c:crosses val="autoZero"/>
        <c:auto val="1"/>
        <c:lblAlgn val="ctr"/>
        <c:lblOffset val="100"/>
        <c:noMultiLvlLbl val="0"/>
      </c:catAx>
      <c:valAx>
        <c:axId val="110090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23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Pie Chart Example</a:t>
            </a:r>
          </a:p>
        </c:rich>
      </c:tx>
      <c:layout>
        <c:manualLayout>
          <c:xMode val="edge"/>
          <c:yMode val="edge"/>
          <c:x val="0.3628993615829709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34-4B01-A941-0DA7D1A15A0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34-4B01-A941-0DA7D1A15A0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34-4B01-A941-0DA7D1A15A0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34-4B01-A941-0DA7D1A15A0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34-4B01-A941-0DA7D1A15A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6099391585700802"/>
          <c:y val="0.36722002031364998"/>
          <c:w val="9.6225480572708494E-2"/>
          <c:h val="0.2782264900010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</a:t>
            </a:r>
            <a:r>
              <a:rPr lang="en-US"/>
              <a:t>Goes Here.”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794085"/>
          </a:xfrm>
        </p:spPr>
        <p:txBody>
          <a:bodyPr anchor="t" anchorCtr="0"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794085"/>
          </a:xfrm>
        </p:spPr>
        <p:txBody>
          <a:bodyPr anchor="t" anchorCtr="0"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97052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tx2"/>
                </a:solidFill>
                <a:latin typeface="+mj-lt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Century Gothic" charset="0"/>
          <a:cs typeface="Century Gothic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71789" y="2695562"/>
            <a:ext cx="13233679" cy="1015663"/>
          </a:xfrm>
        </p:spPr>
        <p:txBody>
          <a:bodyPr/>
          <a:lstStyle/>
          <a:p>
            <a:r>
              <a:rPr lang="en-US" sz="5400" dirty="0"/>
              <a:t>Program comprehension/understanding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28074" y="5148247"/>
            <a:ext cx="12561452" cy="92333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Brent Staab – P1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CS 515-801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45808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6611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5966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Headline Copy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Subheadline goes here</a:t>
            </a:r>
            <a:endParaRPr lang="en-US" dirty="0"/>
          </a:p>
        </p:txBody>
      </p:sp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2"/>
            <p:extLst>
              <p:ext uri="{D42A27DB-BD31-4B8C-83A1-F6EECF244321}">
                <p14:modId xmlns:p14="http://schemas.microsoft.com/office/powerpoint/2010/main" val="755465908"/>
              </p:ext>
            </p:extLst>
          </p:nvPr>
        </p:nvGraphicFramePr>
        <p:xfrm>
          <a:off x="1270000" y="1443038"/>
          <a:ext cx="6862763" cy="4995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133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Placeholder 5"/>
          <p:cNvGraphicFramePr>
            <a:graphicFrameLocks noGrp="1"/>
          </p:cNvGraphicFramePr>
          <p:nvPr>
            <p:ph type="chart" sz="quarter" idx="12"/>
            <p:extLst>
              <p:ext uri="{D42A27DB-BD31-4B8C-83A1-F6EECF244321}">
                <p14:modId xmlns:p14="http://schemas.microsoft.com/office/powerpoint/2010/main" val="1727026923"/>
              </p:ext>
            </p:extLst>
          </p:nvPr>
        </p:nvGraphicFramePr>
        <p:xfrm>
          <a:off x="2112802" y="635120"/>
          <a:ext cx="9545798" cy="6949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4629346" y="1853276"/>
            <a:ext cx="4512709" cy="451270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5951" y="3035988"/>
            <a:ext cx="4039498" cy="2558718"/>
          </a:xfrm>
        </p:spPr>
        <p:txBody>
          <a:bodyPr/>
          <a:lstStyle/>
          <a:p>
            <a:pPr algn="ctr">
              <a:lnSpc>
                <a:spcPct val="114000"/>
              </a:lnSpc>
            </a:pPr>
            <a:r>
              <a:rPr lang="en-US" sz="4800" dirty="0">
                <a:solidFill>
                  <a:schemeClr val="tx1"/>
                </a:solidFill>
              </a:rPr>
              <a:t>Supporting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Copy Goes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97263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CSU Color Palette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73993" y="2884643"/>
            <a:ext cx="730330" cy="7524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959" tIns="69980" rIns="139959" bIns="69980" rtlCol="0" anchor="ctr"/>
          <a:lstStyle/>
          <a:p>
            <a:pPr algn="ctr"/>
            <a:endParaRPr lang="en-US" sz="2747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89309" y="3758050"/>
            <a:ext cx="499698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30</a:t>
            </a:r>
          </a:p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77</a:t>
            </a:r>
          </a:p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43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1746" y="3758052"/>
            <a:ext cx="499698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400" dirty="0">
                <a:latin typeface="+mj-lt"/>
              </a:rPr>
              <a:t>R</a:t>
            </a:r>
          </a:p>
          <a:p>
            <a:pPr algn="ctr">
              <a:lnSpc>
                <a:spcPct val="110000"/>
              </a:lnSpc>
            </a:pPr>
            <a:r>
              <a:rPr lang="en-US" sz="1400" dirty="0">
                <a:latin typeface="+mj-lt"/>
              </a:rPr>
              <a:t>G</a:t>
            </a:r>
          </a:p>
          <a:p>
            <a:pPr algn="ctr">
              <a:lnSpc>
                <a:spcPct val="110000"/>
              </a:lnSpc>
            </a:pPr>
            <a:r>
              <a:rPr lang="en-US" sz="1400" dirty="0">
                <a:latin typeface="+mj-lt"/>
              </a:rPr>
              <a:t>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900854" y="2884643"/>
            <a:ext cx="730330" cy="752461"/>
          </a:xfrm>
          <a:prstGeom prst="rect">
            <a:avLst/>
          </a:prstGeom>
          <a:solidFill>
            <a:srgbClr val="DA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959" tIns="69980" rIns="139959" bIns="69980" rtlCol="0" anchor="ctr"/>
          <a:lstStyle/>
          <a:p>
            <a:pPr algn="ctr"/>
            <a:endParaRPr lang="en-US" sz="2747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16175" y="3758050"/>
            <a:ext cx="499698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200</a:t>
            </a:r>
          </a:p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195</a:t>
            </a:r>
          </a:p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114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227718" y="2884643"/>
            <a:ext cx="730330" cy="75246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959" tIns="69980" rIns="139959" bIns="69980" rtlCol="0" anchor="ctr"/>
          <a:lstStyle/>
          <a:p>
            <a:pPr algn="ctr"/>
            <a:endParaRPr lang="en-US" sz="2747">
              <a:solidFill>
                <a:schemeClr val="bg1"/>
              </a:solidFill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43037" y="3758052"/>
            <a:ext cx="499698" cy="6904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255</a:t>
            </a:r>
          </a:p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255</a:t>
            </a:r>
          </a:p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255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88828" y="2225271"/>
            <a:ext cx="3367010" cy="343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198" dirty="0">
                <a:ea typeface="Franklin Gothic Book" charset="0"/>
                <a:cs typeface="Franklin Gothic Book" charset="0"/>
              </a:rPr>
              <a:t>Primary Color Palette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51746" y="6178004"/>
            <a:ext cx="499698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400" dirty="0">
                <a:latin typeface="+mj-lt"/>
              </a:rPr>
              <a:t>R</a:t>
            </a:r>
          </a:p>
          <a:p>
            <a:pPr algn="ctr">
              <a:lnSpc>
                <a:spcPct val="110000"/>
              </a:lnSpc>
            </a:pPr>
            <a:r>
              <a:rPr lang="en-US" sz="1400" dirty="0">
                <a:latin typeface="+mj-lt"/>
              </a:rPr>
              <a:t>G</a:t>
            </a:r>
          </a:p>
          <a:p>
            <a:pPr algn="ctr">
              <a:lnSpc>
                <a:spcPct val="110000"/>
              </a:lnSpc>
            </a:pPr>
            <a:r>
              <a:rPr lang="en-US" sz="1400" dirty="0">
                <a:latin typeface="+mj-lt"/>
              </a:rPr>
              <a:t>B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573993" y="5540141"/>
            <a:ext cx="504343" cy="5196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959" tIns="69980" rIns="139959" bIns="69980" rtlCol="0" anchor="ctr"/>
          <a:lstStyle/>
          <a:p>
            <a:pPr algn="ctr"/>
            <a:endParaRPr lang="en-US" sz="2747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82757" y="6178002"/>
            <a:ext cx="499698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accent2"/>
                </a:solidFill>
                <a:latin typeface="+mj-lt"/>
              </a:rPr>
              <a:t>201</a:t>
            </a:r>
          </a:p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accent2"/>
                </a:solidFill>
                <a:latin typeface="+mj-lt"/>
              </a:rPr>
              <a:t>216</a:t>
            </a:r>
          </a:p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accent2"/>
                </a:solidFill>
                <a:latin typeface="+mj-lt"/>
              </a:rPr>
              <a:t>69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2501847" y="5540141"/>
            <a:ext cx="504343" cy="5196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959" tIns="69980" rIns="139959" bIns="69980" rtlCol="0" anchor="ctr"/>
          <a:lstStyle/>
          <a:p>
            <a:pPr algn="ctr"/>
            <a:endParaRPr lang="en-US" sz="2747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510608" y="6178002"/>
            <a:ext cx="499698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accent3"/>
                </a:solidFill>
                <a:latin typeface="+mj-lt"/>
              </a:rPr>
              <a:t>204</a:t>
            </a:r>
          </a:p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accent3"/>
                </a:solidFill>
                <a:latin typeface="+mj-lt"/>
              </a:rPr>
              <a:t>84</a:t>
            </a:r>
          </a:p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accent3"/>
                </a:solidFill>
                <a:latin typeface="+mj-lt"/>
              </a:rPr>
              <a:t>48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429700" y="5540141"/>
            <a:ext cx="504343" cy="5196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959" tIns="69980" rIns="139959" bIns="69980" rtlCol="0" anchor="ctr"/>
          <a:lstStyle/>
          <a:p>
            <a:pPr algn="ctr"/>
            <a:endParaRPr lang="en-US" sz="2747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438461" y="6178002"/>
            <a:ext cx="499698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accent4"/>
                </a:solidFill>
                <a:latin typeface="+mj-lt"/>
              </a:rPr>
              <a:t>16</a:t>
            </a:r>
          </a:p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accent4"/>
                </a:solidFill>
                <a:latin typeface="+mj-lt"/>
              </a:rPr>
              <a:t>84</a:t>
            </a:r>
          </a:p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accent4"/>
                </a:solidFill>
                <a:latin typeface="+mj-lt"/>
              </a:rPr>
              <a:t>86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88828" y="4880769"/>
            <a:ext cx="3367010" cy="343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198" dirty="0">
                <a:ea typeface="Franklin Gothic Book" charset="0"/>
                <a:cs typeface="Franklin Gothic Book" charset="0"/>
              </a:rPr>
              <a:t>Tertiary Color Palette</a:t>
            </a:r>
          </a:p>
        </p:txBody>
      </p:sp>
      <p:cxnSp>
        <p:nvCxnSpPr>
          <p:cNvPr id="117" name="Straight Connector 116"/>
          <p:cNvCxnSpPr/>
          <p:nvPr/>
        </p:nvCxnSpPr>
        <p:spPr>
          <a:xfrm>
            <a:off x="727211" y="2662594"/>
            <a:ext cx="456324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27211" y="5318093"/>
            <a:ext cx="56271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357553" y="5540141"/>
            <a:ext cx="504343" cy="5196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959" tIns="69980" rIns="139959" bIns="69980" rtlCol="0" anchor="ctr"/>
          <a:lstStyle/>
          <a:p>
            <a:pPr algn="ctr"/>
            <a:endParaRPr lang="en-US" sz="2747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66313" y="6178002"/>
            <a:ext cx="499698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accent5"/>
                </a:solidFill>
                <a:latin typeface="+mj-lt"/>
              </a:rPr>
              <a:t>18</a:t>
            </a:r>
          </a:p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accent5"/>
                </a:solidFill>
                <a:latin typeface="+mj-lt"/>
              </a:rPr>
              <a:t>164</a:t>
            </a:r>
          </a:p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accent5"/>
                </a:solidFill>
                <a:latin typeface="+mj-lt"/>
              </a:rPr>
              <a:t>182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285406" y="5540141"/>
            <a:ext cx="504343" cy="5196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959" tIns="69980" rIns="139959" bIns="69980" rtlCol="0" anchor="ctr"/>
          <a:lstStyle/>
          <a:p>
            <a:pPr algn="ctr"/>
            <a:endParaRPr lang="en-US" sz="2747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94166" y="6178004"/>
            <a:ext cx="499698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accent6"/>
                </a:solidFill>
                <a:latin typeface="+mj-lt"/>
              </a:rPr>
              <a:t>236</a:t>
            </a:r>
          </a:p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accent6"/>
                </a:solidFill>
                <a:latin typeface="+mj-lt"/>
              </a:rPr>
              <a:t>197</a:t>
            </a:r>
          </a:p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accent6"/>
                </a:solidFill>
                <a:latin typeface="+mj-lt"/>
              </a:rPr>
              <a:t>48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011140" y="2884643"/>
            <a:ext cx="730330" cy="7524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959" tIns="69980" rIns="139959" bIns="69980" rtlCol="0" anchor="ctr"/>
          <a:lstStyle/>
          <a:p>
            <a:pPr algn="ctr"/>
            <a:endParaRPr lang="en-US" sz="2747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26456" y="3758050"/>
            <a:ext cx="499698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400" dirty="0">
                <a:latin typeface="+mj-lt"/>
              </a:rPr>
              <a:t>89</a:t>
            </a:r>
          </a:p>
          <a:p>
            <a:pPr algn="ctr">
              <a:lnSpc>
                <a:spcPct val="110000"/>
              </a:lnSpc>
            </a:pPr>
            <a:r>
              <a:rPr lang="en-US" sz="1400" dirty="0">
                <a:latin typeface="+mj-lt"/>
              </a:rPr>
              <a:t>89</a:t>
            </a:r>
          </a:p>
          <a:p>
            <a:pPr algn="ctr">
              <a:lnSpc>
                <a:spcPct val="110000"/>
              </a:lnSpc>
            </a:pPr>
            <a:r>
              <a:rPr lang="en-US" sz="1400" dirty="0">
                <a:latin typeface="+mj-lt"/>
              </a:rPr>
              <a:t>91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62032" y="3758052"/>
            <a:ext cx="499698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400" dirty="0">
                <a:latin typeface="+mj-lt"/>
              </a:rPr>
              <a:t>R</a:t>
            </a:r>
          </a:p>
          <a:p>
            <a:pPr algn="ctr">
              <a:lnSpc>
                <a:spcPct val="110000"/>
              </a:lnSpc>
            </a:pPr>
            <a:r>
              <a:rPr lang="en-US" sz="1400" dirty="0">
                <a:latin typeface="+mj-lt"/>
              </a:rPr>
              <a:t>G</a:t>
            </a:r>
          </a:p>
          <a:p>
            <a:pPr algn="ctr">
              <a:lnSpc>
                <a:spcPct val="110000"/>
              </a:lnSpc>
            </a:pPr>
            <a:r>
              <a:rPr lang="en-US" sz="1400" dirty="0">
                <a:latin typeface="+mj-lt"/>
              </a:rPr>
              <a:t>B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690648" y="2884643"/>
            <a:ext cx="730330" cy="7524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959" tIns="69980" rIns="139959" bIns="69980" rtlCol="0" anchor="ctr"/>
          <a:lstStyle/>
          <a:p>
            <a:pPr algn="ctr"/>
            <a:endParaRPr lang="en-US" sz="2747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05969" y="3758050"/>
            <a:ext cx="499698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accent1"/>
                </a:solidFill>
              </a:rPr>
              <a:t>217</a:t>
            </a:r>
          </a:p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accent1"/>
                </a:solidFill>
              </a:rPr>
              <a:t>120</a:t>
            </a:r>
          </a:p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accent1"/>
                </a:solidFill>
              </a:rPr>
              <a:t>45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99114" y="2225271"/>
            <a:ext cx="3367010" cy="343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198" dirty="0">
                <a:ea typeface="Franklin Gothic Book" charset="0"/>
                <a:cs typeface="Franklin Gothic Book" charset="0"/>
              </a:rPr>
              <a:t>Secondary Color Palette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5837497" y="2662594"/>
            <a:ext cx="34286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15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8562" y="4245985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</p:spTree>
    <p:extLst>
      <p:ext uri="{BB962C8B-B14F-4D97-AF65-F5344CB8AC3E}">
        <p14:creationId xmlns:p14="http://schemas.microsoft.com/office/powerpoint/2010/main" val="84940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2187</TotalTime>
  <Words>99</Words>
  <Application>Microsoft Office PowerPoint</Application>
  <PresentationFormat>Custom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Franklin Gothic Book</vt:lpstr>
      <vt:lpstr>Office Theme</vt:lpstr>
      <vt:lpstr>PowerPoint Presentation</vt:lpstr>
      <vt:lpstr>Headline Copy Goes Here</vt:lpstr>
      <vt:lpstr>Section Header</vt:lpstr>
      <vt:lpstr>Headline Copy Goes Here</vt:lpstr>
      <vt:lpstr>Supporting Copy Goes Here</vt:lpstr>
      <vt:lpstr>CSU Color Palette</vt:lpstr>
      <vt:lpstr>PowerPoint Presentation</vt:lpstr>
    </vt:vector>
  </TitlesOfParts>
  <Company>Colorado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 Curtis</dc:creator>
  <cp:lastModifiedBy>Brent Staab</cp:lastModifiedBy>
  <cp:revision>164</cp:revision>
  <dcterms:created xsi:type="dcterms:W3CDTF">2015-06-30T23:05:53Z</dcterms:created>
  <dcterms:modified xsi:type="dcterms:W3CDTF">2020-01-29T02:18:44Z</dcterms:modified>
</cp:coreProperties>
</file>