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25"/>
  </p:notesMasterIdLst>
  <p:sldIdLst>
    <p:sldId id="256" r:id="rId5"/>
    <p:sldId id="257" r:id="rId6"/>
    <p:sldId id="258" r:id="rId7"/>
    <p:sldId id="280" r:id="rId8"/>
    <p:sldId id="281" r:id="rId9"/>
    <p:sldId id="282" r:id="rId10"/>
    <p:sldId id="262" r:id="rId11"/>
    <p:sldId id="263" r:id="rId12"/>
    <p:sldId id="278" r:id="rId13"/>
    <p:sldId id="277" r:id="rId14"/>
    <p:sldId id="274" r:id="rId15"/>
    <p:sldId id="269" r:id="rId16"/>
    <p:sldId id="266" r:id="rId17"/>
    <p:sldId id="275" r:id="rId18"/>
    <p:sldId id="267" r:id="rId19"/>
    <p:sldId id="268" r:id="rId20"/>
    <p:sldId id="271" r:id="rId21"/>
    <p:sldId id="260" r:id="rId22"/>
    <p:sldId id="259" r:id="rId23"/>
    <p:sldId id="261" r:id="rId24"/>
  </p:sldIdLst>
  <p:sldSz cx="13817600" cy="77724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ibre Franklin" panose="00000500000000000000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B37AED-CE3C-4DD4-81DE-6DDF9BDD0AB4}" v="9" dt="2020-12-06T19:19:00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06" y="53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 Staab" userId="da2624a2523c3f65" providerId="LiveId" clId="{E1B37AED-CE3C-4DD4-81DE-6DDF9BDD0AB4}"/>
    <pc:docChg chg="custSel addSld delSld modSld sldOrd">
      <pc:chgData name="Brent Staab" userId="da2624a2523c3f65" providerId="LiveId" clId="{E1B37AED-CE3C-4DD4-81DE-6DDF9BDD0AB4}" dt="2020-12-06T19:19:49.638" v="258" actId="33524"/>
      <pc:docMkLst>
        <pc:docMk/>
      </pc:docMkLst>
      <pc:sldChg chg="ord">
        <pc:chgData name="Brent Staab" userId="da2624a2523c3f65" providerId="LiveId" clId="{E1B37AED-CE3C-4DD4-81DE-6DDF9BDD0AB4}" dt="2020-12-06T19:18:36.702" v="254"/>
        <pc:sldMkLst>
          <pc:docMk/>
          <pc:sldMk cId="0" sldId="258"/>
        </pc:sldMkLst>
      </pc:sldChg>
      <pc:sldChg chg="add">
        <pc:chgData name="Brent Staab" userId="da2624a2523c3f65" providerId="LiveId" clId="{E1B37AED-CE3C-4DD4-81DE-6DDF9BDD0AB4}" dt="2020-12-06T19:18:48.681" v="255"/>
        <pc:sldMkLst>
          <pc:docMk/>
          <pc:sldMk cId="0" sldId="262"/>
        </pc:sldMkLst>
      </pc:sldChg>
      <pc:sldChg chg="add">
        <pc:chgData name="Brent Staab" userId="da2624a2523c3f65" providerId="LiveId" clId="{E1B37AED-CE3C-4DD4-81DE-6DDF9BDD0AB4}" dt="2020-12-06T19:19:00.020" v="256"/>
        <pc:sldMkLst>
          <pc:docMk/>
          <pc:sldMk cId="0" sldId="263"/>
        </pc:sldMkLst>
      </pc:sldChg>
      <pc:sldChg chg="addSp delSp modSp add del mod ord">
        <pc:chgData name="Brent Staab" userId="da2624a2523c3f65" providerId="LiveId" clId="{E1B37AED-CE3C-4DD4-81DE-6DDF9BDD0AB4}" dt="2020-12-06T19:19:16.291" v="257" actId="2696"/>
        <pc:sldMkLst>
          <pc:docMk/>
          <pc:sldMk cId="2194539700" sldId="279"/>
        </pc:sldMkLst>
        <pc:spChg chg="mod">
          <ac:chgData name="Brent Staab" userId="da2624a2523c3f65" providerId="LiveId" clId="{E1B37AED-CE3C-4DD4-81DE-6DDF9BDD0AB4}" dt="2020-12-06T19:15:13.599" v="245" actId="20577"/>
          <ac:spMkLst>
            <pc:docMk/>
            <pc:sldMk cId="2194539700" sldId="279"/>
            <ac:spMk id="147" creationId="{00000000-0000-0000-0000-000000000000}"/>
          </ac:spMkLst>
        </pc:spChg>
        <pc:picChg chg="add del">
          <ac:chgData name="Brent Staab" userId="da2624a2523c3f65" providerId="LiveId" clId="{E1B37AED-CE3C-4DD4-81DE-6DDF9BDD0AB4}" dt="2020-12-06T19:16:51.338" v="247"/>
          <ac:picMkLst>
            <pc:docMk/>
            <pc:sldMk cId="2194539700" sldId="279"/>
            <ac:picMk id="1026" creationId="{E501F174-0D43-4766-BDA1-0EAAC5CC8D36}"/>
          </ac:picMkLst>
        </pc:picChg>
      </pc:sldChg>
      <pc:sldChg chg="add ord">
        <pc:chgData name="Brent Staab" userId="da2624a2523c3f65" providerId="LiveId" clId="{E1B37AED-CE3C-4DD4-81DE-6DDF9BDD0AB4}" dt="2020-12-06T19:18:06.112" v="250"/>
        <pc:sldMkLst>
          <pc:docMk/>
          <pc:sldMk cId="0" sldId="280"/>
        </pc:sldMkLst>
      </pc:sldChg>
      <pc:sldChg chg="modSp add mod">
        <pc:chgData name="Brent Staab" userId="da2624a2523c3f65" providerId="LiveId" clId="{E1B37AED-CE3C-4DD4-81DE-6DDF9BDD0AB4}" dt="2020-12-06T19:19:49.638" v="258" actId="33524"/>
        <pc:sldMkLst>
          <pc:docMk/>
          <pc:sldMk cId="0" sldId="281"/>
        </pc:sldMkLst>
        <pc:spChg chg="mod">
          <ac:chgData name="Brent Staab" userId="da2624a2523c3f65" providerId="LiveId" clId="{E1B37AED-CE3C-4DD4-81DE-6DDF9BDD0AB4}" dt="2020-12-06T19:19:49.638" v="258" actId="33524"/>
          <ac:spMkLst>
            <pc:docMk/>
            <pc:sldMk cId="0" sldId="281"/>
            <ac:spMk id="173" creationId="{00000000-0000-0000-0000-000000000000}"/>
          </ac:spMkLst>
        </pc:spChg>
      </pc:sldChg>
      <pc:sldChg chg="add">
        <pc:chgData name="Brent Staab" userId="da2624a2523c3f65" providerId="LiveId" clId="{E1B37AED-CE3C-4DD4-81DE-6DDF9BDD0AB4}" dt="2020-12-06T19:18:30.322" v="252"/>
        <pc:sldMkLst>
          <pc:docMk/>
          <pc:sldMk cId="0" sldId="282"/>
        </pc:sldMkLst>
      </pc:sldChg>
    </pc:docChg>
  </pc:docChgLst>
  <pc:docChgLst>
    <pc:chgData name="Gonzalez,Keabeth (EID)" userId="S::keabethg@colostate.edu::4f075342-b6f5-49e7-ada1-9b7105c7141b" providerId="AD" clId="Web-{7DD1B792-79B4-4488-9118-78E68CDC026C}"/>
    <pc:docChg chg="modSld">
      <pc:chgData name="Gonzalez,Keabeth (EID)" userId="S::keabethg@colostate.edu::4f075342-b6f5-49e7-ada1-9b7105c7141b" providerId="AD" clId="Web-{7DD1B792-79B4-4488-9118-78E68CDC026C}" dt="2020-10-31T17:09:17.873" v="23"/>
      <pc:docMkLst>
        <pc:docMk/>
      </pc:docMkLst>
      <pc:sldChg chg="addSp delSp modSp">
        <pc:chgData name="Gonzalez,Keabeth (EID)" userId="S::keabethg@colostate.edu::4f075342-b6f5-49e7-ada1-9b7105c7141b" providerId="AD" clId="Web-{7DD1B792-79B4-4488-9118-78E68CDC026C}" dt="2020-10-31T17:09:17.873" v="23"/>
        <pc:sldMkLst>
          <pc:docMk/>
          <pc:sldMk cId="0" sldId="266"/>
        </pc:sldMkLst>
        <pc:spChg chg="add del">
          <ac:chgData name="Gonzalez,Keabeth (EID)" userId="S::keabethg@colostate.edu::4f075342-b6f5-49e7-ada1-9b7105c7141b" providerId="AD" clId="Web-{7DD1B792-79B4-4488-9118-78E68CDC026C}" dt="2020-10-31T16:53:01.668" v="3"/>
          <ac:spMkLst>
            <pc:docMk/>
            <pc:sldMk cId="0" sldId="266"/>
            <ac:spMk id="2" creationId="{36CE44AB-7D81-4E42-95C0-B618755230AC}"/>
          </ac:spMkLst>
        </pc:spChg>
        <pc:spChg chg="add del mod">
          <ac:chgData name="Gonzalez,Keabeth (EID)" userId="S::keabethg@colostate.edu::4f075342-b6f5-49e7-ada1-9b7105c7141b" providerId="AD" clId="Web-{7DD1B792-79B4-4488-9118-78E68CDC026C}" dt="2020-10-31T17:09:17.873" v="23"/>
          <ac:spMkLst>
            <pc:docMk/>
            <pc:sldMk cId="0" sldId="266"/>
            <ac:spMk id="5" creationId="{91640B03-438B-4A23-98BD-F489574366F5}"/>
          </ac:spMkLst>
        </pc:spChg>
        <pc:picChg chg="add del mod">
          <ac:chgData name="Gonzalez,Keabeth (EID)" userId="S::keabethg@colostate.edu::4f075342-b6f5-49e7-ada1-9b7105c7141b" providerId="AD" clId="Web-{7DD1B792-79B4-4488-9118-78E68CDC026C}" dt="2020-10-31T16:53:00.699" v="2"/>
          <ac:picMkLst>
            <pc:docMk/>
            <pc:sldMk cId="0" sldId="266"/>
            <ac:picMk id="3" creationId="{52E72611-882E-4407-8B6A-A07B2A96D544}"/>
          </ac:picMkLst>
        </pc:picChg>
      </pc:sldChg>
      <pc:sldChg chg="addSp delSp modSp">
        <pc:chgData name="Gonzalez,Keabeth (EID)" userId="S::keabethg@colostate.edu::4f075342-b6f5-49e7-ada1-9b7105c7141b" providerId="AD" clId="Web-{7DD1B792-79B4-4488-9118-78E68CDC026C}" dt="2020-10-31T16:58:34.620" v="17" actId="1076"/>
        <pc:sldMkLst>
          <pc:docMk/>
          <pc:sldMk cId="0" sldId="267"/>
        </pc:sldMkLst>
        <pc:picChg chg="del">
          <ac:chgData name="Gonzalez,Keabeth (EID)" userId="S::keabethg@colostate.edu::4f075342-b6f5-49e7-ada1-9b7105c7141b" providerId="AD" clId="Web-{7DD1B792-79B4-4488-9118-78E68CDC026C}" dt="2020-10-31T16:55:37.065" v="10"/>
          <ac:picMkLst>
            <pc:docMk/>
            <pc:sldMk cId="0" sldId="267"/>
            <ac:picMk id="2" creationId="{4B6A6F64-142E-4A17-A8D8-D83E1CC022C6}"/>
          </ac:picMkLst>
        </pc:picChg>
        <pc:picChg chg="add mod">
          <ac:chgData name="Gonzalez,Keabeth (EID)" userId="S::keabethg@colostate.edu::4f075342-b6f5-49e7-ada1-9b7105c7141b" providerId="AD" clId="Web-{7DD1B792-79B4-4488-9118-78E68CDC026C}" dt="2020-10-31T16:58:34.620" v="17" actId="1076"/>
          <ac:picMkLst>
            <pc:docMk/>
            <pc:sldMk cId="0" sldId="267"/>
            <ac:picMk id="4" creationId="{F4AB0DD9-23C1-428E-9E21-F7CB58B0A205}"/>
          </ac:picMkLst>
        </pc:picChg>
      </pc:sldChg>
    </pc:docChg>
  </pc:docChgLst>
  <pc:docChgLst>
    <pc:chgData name="Mihevc,Maddie (EID)" userId="S::mmihevc@colostate.edu::e77f443c-9dab-44b9-b7cc-d9dfc1589f24" providerId="AD" clId="Web-{4EE194EB-7BAC-D26D-EA9C-54B6B0084B68}"/>
    <pc:docChg chg="modSld">
      <pc:chgData name="Mihevc,Maddie (EID)" userId="S::mmihevc@colostate.edu::e77f443c-9dab-44b9-b7cc-d9dfc1589f24" providerId="AD" clId="Web-{4EE194EB-7BAC-D26D-EA9C-54B6B0084B68}" dt="2020-11-02T03:10:47.934" v="200" actId="1076"/>
      <pc:docMkLst>
        <pc:docMk/>
      </pc:docMkLst>
      <pc:sldChg chg="mod modShow">
        <pc:chgData name="Mihevc,Maddie (EID)" userId="S::mmihevc@colostate.edu::e77f443c-9dab-44b9-b7cc-d9dfc1589f24" providerId="AD" clId="Web-{4EE194EB-7BAC-D26D-EA9C-54B6B0084B68}" dt="2020-11-02T03:02:04.850" v="193"/>
        <pc:sldMkLst>
          <pc:docMk/>
          <pc:sldMk cId="0" sldId="258"/>
        </pc:sldMkLst>
      </pc:sldChg>
      <pc:sldChg chg="addSp delSp modSp">
        <pc:chgData name="Mihevc,Maddie (EID)" userId="S::mmihevc@colostate.edu::e77f443c-9dab-44b9-b7cc-d9dfc1589f24" providerId="AD" clId="Web-{4EE194EB-7BAC-D26D-EA9C-54B6B0084B68}" dt="2020-11-01T23:34:26.798" v="25" actId="1076"/>
        <pc:sldMkLst>
          <pc:docMk/>
          <pc:sldMk cId="0" sldId="269"/>
        </pc:sldMkLst>
        <pc:graphicFrameChg chg="del mod modGraphic">
          <ac:chgData name="Mihevc,Maddie (EID)" userId="S::mmihevc@colostate.edu::e77f443c-9dab-44b9-b7cc-d9dfc1589f24" providerId="AD" clId="Web-{4EE194EB-7BAC-D26D-EA9C-54B6B0084B68}" dt="2020-11-01T23:33:20.704" v="14"/>
          <ac:graphicFrameMkLst>
            <pc:docMk/>
            <pc:sldMk cId="0" sldId="269"/>
            <ac:graphicFrameMk id="3" creationId="{FADD216C-2D2A-4179-B412-A44565C07FE0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14.766" v="11"/>
          <ac:graphicFrameMkLst>
            <pc:docMk/>
            <pc:sldMk cId="0" sldId="269"/>
            <ac:graphicFrameMk id="5" creationId="{C5A08B72-EB59-45EC-95B5-34791CF9F9F2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14.766" v="10"/>
          <ac:graphicFrameMkLst>
            <pc:docMk/>
            <pc:sldMk cId="0" sldId="269"/>
            <ac:graphicFrameMk id="7" creationId="{E58E86FB-A5AD-43D2-9CA4-E37BA26BD0CF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14.766" v="9"/>
          <ac:graphicFrameMkLst>
            <pc:docMk/>
            <pc:sldMk cId="0" sldId="269"/>
            <ac:graphicFrameMk id="9" creationId="{738C6819-4DB6-4E15-BE9B-21BB48663347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23.407" v="15"/>
          <ac:graphicFrameMkLst>
            <pc:docMk/>
            <pc:sldMk cId="0" sldId="269"/>
            <ac:graphicFrameMk id="23" creationId="{F6E9CBE0-0937-4FD8-ACC8-3909BF6402C5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14.766" v="8"/>
          <ac:graphicFrameMkLst>
            <pc:docMk/>
            <pc:sldMk cId="0" sldId="269"/>
            <ac:graphicFrameMk id="25" creationId="{A2E4B6DD-85C1-4832-8D18-A4DDD21EC83C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14.766" v="7"/>
          <ac:graphicFrameMkLst>
            <pc:docMk/>
            <pc:sldMk cId="0" sldId="269"/>
            <ac:graphicFrameMk id="27" creationId="{F5021CB3-5F6C-4350-A6D9-527590B5AC6C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14.766" v="6"/>
          <ac:graphicFrameMkLst>
            <pc:docMk/>
            <pc:sldMk cId="0" sldId="269"/>
            <ac:graphicFrameMk id="29" creationId="{109BB3D8-5F55-4A36-AD91-22E97712866A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14.766" v="5"/>
          <ac:graphicFrameMkLst>
            <pc:docMk/>
            <pc:sldMk cId="0" sldId="269"/>
            <ac:graphicFrameMk id="31" creationId="{614FD429-BE88-468F-9E5E-BF7E0F2E3B00}"/>
          </ac:graphicFrameMkLst>
        </pc:graphicFrameChg>
        <pc:graphicFrameChg chg="del">
          <ac:chgData name="Mihevc,Maddie (EID)" userId="S::mmihevc@colostate.edu::e77f443c-9dab-44b9-b7cc-d9dfc1589f24" providerId="AD" clId="Web-{4EE194EB-7BAC-D26D-EA9C-54B6B0084B68}" dt="2020-11-01T23:33:14.766" v="4"/>
          <ac:graphicFrameMkLst>
            <pc:docMk/>
            <pc:sldMk cId="0" sldId="269"/>
            <ac:graphicFrameMk id="33" creationId="{484926EF-305E-4D06-B277-2128F54E2B22}"/>
          </ac:graphicFrameMkLst>
        </pc:graphicFrameChg>
        <pc:picChg chg="add mod">
          <ac:chgData name="Mihevc,Maddie (EID)" userId="S::mmihevc@colostate.edu::e77f443c-9dab-44b9-b7cc-d9dfc1589f24" providerId="AD" clId="Web-{4EE194EB-7BAC-D26D-EA9C-54B6B0084B68}" dt="2020-11-01T23:34:21.626" v="23" actId="14100"/>
          <ac:picMkLst>
            <pc:docMk/>
            <pc:sldMk cId="0" sldId="269"/>
            <ac:picMk id="4" creationId="{7C112A7C-7285-4616-9479-CAA105C5D16E}"/>
          </ac:picMkLst>
        </pc:picChg>
        <pc:picChg chg="add mod">
          <ac:chgData name="Mihevc,Maddie (EID)" userId="S::mmihevc@colostate.edu::e77f443c-9dab-44b9-b7cc-d9dfc1589f24" providerId="AD" clId="Web-{4EE194EB-7BAC-D26D-EA9C-54B6B0084B68}" dt="2020-11-01T23:34:26.798" v="25" actId="1076"/>
          <ac:picMkLst>
            <pc:docMk/>
            <pc:sldMk cId="0" sldId="269"/>
            <ac:picMk id="6" creationId="{B998D122-02AE-423E-B1F3-33AC1FB60F85}"/>
          </ac:picMkLst>
        </pc:picChg>
      </pc:sldChg>
      <pc:sldChg chg="addSp delSp modSp">
        <pc:chgData name="Mihevc,Maddie (EID)" userId="S::mmihevc@colostate.edu::e77f443c-9dab-44b9-b7cc-d9dfc1589f24" providerId="AD" clId="Web-{4EE194EB-7BAC-D26D-EA9C-54B6B0084B68}" dt="2020-11-02T03:10:47.934" v="200" actId="1076"/>
        <pc:sldMkLst>
          <pc:docMk/>
          <pc:sldMk cId="487161662" sldId="275"/>
        </pc:sldMkLst>
        <pc:spChg chg="del mod">
          <ac:chgData name="Mihevc,Maddie (EID)" userId="S::mmihevc@colostate.edu::e77f443c-9dab-44b9-b7cc-d9dfc1589f24" providerId="AD" clId="Web-{4EE194EB-7BAC-D26D-EA9C-54B6B0084B68}" dt="2020-11-02T02:46:12.007" v="27"/>
          <ac:spMkLst>
            <pc:docMk/>
            <pc:sldMk cId="487161662" sldId="275"/>
            <ac:spMk id="3" creationId="{6D03FEBD-6CB2-48C6-9CBF-D63E67D22B97}"/>
          </ac:spMkLst>
        </pc:spChg>
        <pc:picChg chg="add mod">
          <ac:chgData name="Mihevc,Maddie (EID)" userId="S::mmihevc@colostate.edu::e77f443c-9dab-44b9-b7cc-d9dfc1589f24" providerId="AD" clId="Web-{4EE194EB-7BAC-D26D-EA9C-54B6B0084B68}" dt="2020-11-02T03:10:42.840" v="199" actId="14100"/>
          <ac:picMkLst>
            <pc:docMk/>
            <pc:sldMk cId="487161662" sldId="275"/>
            <ac:picMk id="4" creationId="{64E8A77E-AECE-4C8C-9D1F-E32383D15332}"/>
          </ac:picMkLst>
        </pc:picChg>
        <pc:picChg chg="add mod">
          <ac:chgData name="Mihevc,Maddie (EID)" userId="S::mmihevc@colostate.edu::e77f443c-9dab-44b9-b7cc-d9dfc1589f24" providerId="AD" clId="Web-{4EE194EB-7BAC-D26D-EA9C-54B6B0084B68}" dt="2020-11-02T03:10:47.934" v="200" actId="1076"/>
          <ac:picMkLst>
            <pc:docMk/>
            <pc:sldMk cId="487161662" sldId="275"/>
            <ac:picMk id="5" creationId="{34D84A22-58D8-40EF-BA34-5A55769128DE}"/>
          </ac:picMkLst>
        </pc:picChg>
        <pc:picChg chg="add mod">
          <ac:chgData name="Mihevc,Maddie (EID)" userId="S::mmihevc@colostate.edu::e77f443c-9dab-44b9-b7cc-d9dfc1589f24" providerId="AD" clId="Web-{4EE194EB-7BAC-D26D-EA9C-54B6B0084B68}" dt="2020-11-02T03:10:37.512" v="198" actId="1076"/>
          <ac:picMkLst>
            <pc:docMk/>
            <pc:sldMk cId="487161662" sldId="275"/>
            <ac:picMk id="6" creationId="{DE2CCE65-7426-433A-9CE2-CC1E66CB95AB}"/>
          </ac:picMkLst>
        </pc:picChg>
      </pc:sldChg>
      <pc:sldChg chg="addSp modSp">
        <pc:chgData name="Mihevc,Maddie (EID)" userId="S::mmihevc@colostate.edu::e77f443c-9dab-44b9-b7cc-d9dfc1589f24" providerId="AD" clId="Web-{4EE194EB-7BAC-D26D-EA9C-54B6B0084B68}" dt="2020-11-01T23:03:50.257" v="3" actId="1076"/>
        <pc:sldMkLst>
          <pc:docMk/>
          <pc:sldMk cId="2130408549" sldId="277"/>
        </pc:sldMkLst>
        <pc:picChg chg="add mod">
          <ac:chgData name="Mihevc,Maddie (EID)" userId="S::mmihevc@colostate.edu::e77f443c-9dab-44b9-b7cc-d9dfc1589f24" providerId="AD" clId="Web-{4EE194EB-7BAC-D26D-EA9C-54B6B0084B68}" dt="2020-11-01T23:03:50.257" v="3" actId="1076"/>
          <ac:picMkLst>
            <pc:docMk/>
            <pc:sldMk cId="2130408549" sldId="277"/>
            <ac:picMk id="3" creationId="{7A36CFAF-D4F8-4CF2-8E10-CE6439525FAF}"/>
          </ac:picMkLst>
        </pc:picChg>
      </pc:sldChg>
      <pc:sldChg chg="modSp">
        <pc:chgData name="Mihevc,Maddie (EID)" userId="S::mmihevc@colostate.edu::e77f443c-9dab-44b9-b7cc-d9dfc1589f24" providerId="AD" clId="Web-{4EE194EB-7BAC-D26D-EA9C-54B6B0084B68}" dt="2020-11-02T03:01:58.209" v="192" actId="20577"/>
        <pc:sldMkLst>
          <pc:docMk/>
          <pc:sldMk cId="35088520" sldId="278"/>
        </pc:sldMkLst>
        <pc:spChg chg="mod">
          <ac:chgData name="Mihevc,Maddie (EID)" userId="S::mmihevc@colostate.edu::e77f443c-9dab-44b9-b7cc-d9dfc1589f24" providerId="AD" clId="Web-{4EE194EB-7BAC-D26D-EA9C-54B6B0084B68}" dt="2020-11-02T03:01:58.209" v="192" actId="20577"/>
          <ac:spMkLst>
            <pc:docMk/>
            <pc:sldMk cId="35088520" sldId="278"/>
            <ac:spMk id="4" creationId="{6D1F159F-4B68-40F1-B4DE-5E25C4D97DAB}"/>
          </ac:spMkLst>
        </pc:spChg>
      </pc:sldChg>
    </pc:docChg>
  </pc:docChgLst>
  <pc:docChgLst>
    <pc:chgData name="Mihevc,Maddie (EID)" userId="S::mmihevc@colostate.edu::e77f443c-9dab-44b9-b7cc-d9dfc1589f24" providerId="AD" clId="Web-{B843F048-07E8-4322-B5F1-650049138E06}"/>
    <pc:docChg chg="modSld">
      <pc:chgData name="Mihevc,Maddie (EID)" userId="S::mmihevc@colostate.edu::e77f443c-9dab-44b9-b7cc-d9dfc1589f24" providerId="AD" clId="Web-{B843F048-07E8-4322-B5F1-650049138E06}" dt="2020-10-30T20:35:49.678" v="18" actId="1076"/>
      <pc:docMkLst>
        <pc:docMk/>
      </pc:docMkLst>
      <pc:sldChg chg="addSp delSp modSp mod modClrScheme chgLayout">
        <pc:chgData name="Mihevc,Maddie (EID)" userId="S::mmihevc@colostate.edu::e77f443c-9dab-44b9-b7cc-d9dfc1589f24" providerId="AD" clId="Web-{B843F048-07E8-4322-B5F1-650049138E06}" dt="2020-10-30T20:35:49.678" v="18" actId="1076"/>
        <pc:sldMkLst>
          <pc:docMk/>
          <pc:sldMk cId="2622422789" sldId="274"/>
        </pc:sldMkLst>
        <pc:spChg chg="del">
          <ac:chgData name="Mihevc,Maddie (EID)" userId="S::mmihevc@colostate.edu::e77f443c-9dab-44b9-b7cc-d9dfc1589f24" providerId="AD" clId="Web-{B843F048-07E8-4322-B5F1-650049138E06}" dt="2020-10-30T20:34:28.818" v="4"/>
          <ac:spMkLst>
            <pc:docMk/>
            <pc:sldMk cId="2622422789" sldId="274"/>
            <ac:spMk id="3" creationId="{8412F72C-B211-4F9D-9BEB-B75380E5A102}"/>
          </ac:spMkLst>
        </pc:spChg>
        <pc:spChg chg="mod ord">
          <ac:chgData name="Mihevc,Maddie (EID)" userId="S::mmihevc@colostate.edu::e77f443c-9dab-44b9-b7cc-d9dfc1589f24" providerId="AD" clId="Web-{B843F048-07E8-4322-B5F1-650049138E06}" dt="2020-10-30T20:35:18.225" v="13" actId="1076"/>
          <ac:spMkLst>
            <pc:docMk/>
            <pc:sldMk cId="2622422789" sldId="274"/>
            <ac:spMk id="8" creationId="{CCBBBDB5-269B-4746-B097-AF1B5316773C}"/>
          </ac:spMkLst>
        </pc:spChg>
        <pc:picChg chg="add mod">
          <ac:chgData name="Mihevc,Maddie (EID)" userId="S::mmihevc@colostate.edu::e77f443c-9dab-44b9-b7cc-d9dfc1589f24" providerId="AD" clId="Web-{B843F048-07E8-4322-B5F1-650049138E06}" dt="2020-10-30T20:35:49.678" v="18" actId="1076"/>
          <ac:picMkLst>
            <pc:docMk/>
            <pc:sldMk cId="2622422789" sldId="274"/>
            <ac:picMk id="2" creationId="{D637DBFD-2C0B-47F9-8BC3-F09B86327871}"/>
          </ac:picMkLst>
        </pc:picChg>
      </pc:sldChg>
    </pc:docChg>
  </pc:docChgLst>
  <pc:docChgLst>
    <pc:chgData name="Gonzalez,Keabeth (EID)" userId="S::keabethg@colostate.edu::4f075342-b6f5-49e7-ada1-9b7105c7141b" providerId="AD" clId="Web-{5B5D6FA7-8AB5-EEDE-5C9D-6E27C8EE57AA}"/>
    <pc:docChg chg="modSld">
      <pc:chgData name="Gonzalez,Keabeth (EID)" userId="S::keabethg@colostate.edu::4f075342-b6f5-49e7-ada1-9b7105c7141b" providerId="AD" clId="Web-{5B5D6FA7-8AB5-EEDE-5C9D-6E27C8EE57AA}" dt="2020-10-31T23:12:12.802" v="26" actId="14100"/>
      <pc:docMkLst>
        <pc:docMk/>
      </pc:docMkLst>
      <pc:sldChg chg="addSp modSp">
        <pc:chgData name="Gonzalez,Keabeth (EID)" userId="S::keabethg@colostate.edu::4f075342-b6f5-49e7-ada1-9b7105c7141b" providerId="AD" clId="Web-{5B5D6FA7-8AB5-EEDE-5C9D-6E27C8EE57AA}" dt="2020-10-31T23:10:11.844" v="21" actId="1076"/>
        <pc:sldMkLst>
          <pc:docMk/>
          <pc:sldMk cId="0" sldId="266"/>
        </pc:sldMkLst>
        <pc:picChg chg="add mod">
          <ac:chgData name="Gonzalez,Keabeth (EID)" userId="S::keabethg@colostate.edu::4f075342-b6f5-49e7-ada1-9b7105c7141b" providerId="AD" clId="Web-{5B5D6FA7-8AB5-EEDE-5C9D-6E27C8EE57AA}" dt="2020-10-31T23:08:05.749" v="2" actId="14100"/>
          <ac:picMkLst>
            <pc:docMk/>
            <pc:sldMk cId="0" sldId="266"/>
            <ac:picMk id="2" creationId="{1FDE11CF-D029-4546-8C12-7ACD6581AC24}"/>
          </ac:picMkLst>
        </pc:picChg>
        <pc:picChg chg="add mod modCrop">
          <ac:chgData name="Gonzalez,Keabeth (EID)" userId="S::keabethg@colostate.edu::4f075342-b6f5-49e7-ada1-9b7105c7141b" providerId="AD" clId="Web-{5B5D6FA7-8AB5-EEDE-5C9D-6E27C8EE57AA}" dt="2020-10-31T23:10:03.125" v="19"/>
          <ac:picMkLst>
            <pc:docMk/>
            <pc:sldMk cId="0" sldId="266"/>
            <ac:picMk id="3" creationId="{C953911B-8770-47FE-B610-8F80C970A0F9}"/>
          </ac:picMkLst>
        </pc:picChg>
        <pc:picChg chg="add mod ord modCrop">
          <ac:chgData name="Gonzalez,Keabeth (EID)" userId="S::keabethg@colostate.edu::4f075342-b6f5-49e7-ada1-9b7105c7141b" providerId="AD" clId="Web-{5B5D6FA7-8AB5-EEDE-5C9D-6E27C8EE57AA}" dt="2020-10-31T23:10:11.844" v="21" actId="1076"/>
          <ac:picMkLst>
            <pc:docMk/>
            <pc:sldMk cId="0" sldId="266"/>
            <ac:picMk id="5" creationId="{ED97E7E1-07B7-41E1-AB98-F6DB4CB555F6}"/>
          </ac:picMkLst>
        </pc:picChg>
      </pc:sldChg>
      <pc:sldChg chg="addSp delSp modSp">
        <pc:chgData name="Gonzalez,Keabeth (EID)" userId="S::keabethg@colostate.edu::4f075342-b6f5-49e7-ada1-9b7105c7141b" providerId="AD" clId="Web-{5B5D6FA7-8AB5-EEDE-5C9D-6E27C8EE57AA}" dt="2020-10-31T23:12:12.802" v="26" actId="14100"/>
        <pc:sldMkLst>
          <pc:docMk/>
          <pc:sldMk cId="0" sldId="267"/>
        </pc:sldMkLst>
        <pc:picChg chg="add mod">
          <ac:chgData name="Gonzalez,Keabeth (EID)" userId="S::keabethg@colostate.edu::4f075342-b6f5-49e7-ada1-9b7105c7141b" providerId="AD" clId="Web-{5B5D6FA7-8AB5-EEDE-5C9D-6E27C8EE57AA}" dt="2020-10-31T23:12:12.802" v="26" actId="14100"/>
          <ac:picMkLst>
            <pc:docMk/>
            <pc:sldMk cId="0" sldId="267"/>
            <ac:picMk id="2" creationId="{F4598811-6D58-42D1-8C5C-DC794E194A07}"/>
          </ac:picMkLst>
        </pc:picChg>
        <pc:picChg chg="del">
          <ac:chgData name="Gonzalez,Keabeth (EID)" userId="S::keabethg@colostate.edu::4f075342-b6f5-49e7-ada1-9b7105c7141b" providerId="AD" clId="Web-{5B5D6FA7-8AB5-EEDE-5C9D-6E27C8EE57AA}" dt="2020-10-31T23:11:24.177" v="22"/>
          <ac:picMkLst>
            <pc:docMk/>
            <pc:sldMk cId="0" sldId="267"/>
            <ac:picMk id="4" creationId="{F4AB0DD9-23C1-428E-9E21-F7CB58B0A205}"/>
          </ac:picMkLst>
        </pc:picChg>
      </pc:sldChg>
    </pc:docChg>
  </pc:docChgLst>
  <pc:docChgLst>
    <pc:chgData name="Mihevc,Maddie (EID)" userId="S::mmihevc@colostate.edu::e77f443c-9dab-44b9-b7cc-d9dfc1589f24" providerId="AD" clId="Web-{F8526F7E-79D1-40A5-A7AE-58128244C332}"/>
    <pc:docChg chg="addSld delSld modSld sldOrd">
      <pc:chgData name="Mihevc,Maddie (EID)" userId="S::mmihevc@colostate.edu::e77f443c-9dab-44b9-b7cc-d9dfc1589f24" providerId="AD" clId="Web-{F8526F7E-79D1-40A5-A7AE-58128244C332}" dt="2020-10-30T18:36:23.078" v="51" actId="20577"/>
      <pc:docMkLst>
        <pc:docMk/>
      </pc:docMkLst>
      <pc:sldChg chg="modSp">
        <pc:chgData name="Mihevc,Maddie (EID)" userId="S::mmihevc@colostate.edu::e77f443c-9dab-44b9-b7cc-d9dfc1589f24" providerId="AD" clId="Web-{F8526F7E-79D1-40A5-A7AE-58128244C332}" dt="2020-10-30T18:29:57.266" v="0" actId="20577"/>
        <pc:sldMkLst>
          <pc:docMk/>
          <pc:sldMk cId="0" sldId="256"/>
        </pc:sldMkLst>
        <pc:spChg chg="mod">
          <ac:chgData name="Mihevc,Maddie (EID)" userId="S::mmihevc@colostate.edu::e77f443c-9dab-44b9-b7cc-d9dfc1589f24" providerId="AD" clId="Web-{F8526F7E-79D1-40A5-A7AE-58128244C332}" dt="2020-10-30T18:29:57.266" v="0" actId="20577"/>
          <ac:spMkLst>
            <pc:docMk/>
            <pc:sldMk cId="0" sldId="256"/>
            <ac:spMk id="141" creationId="{00000000-0000-0000-0000-000000000000}"/>
          </ac:spMkLst>
        </pc:spChg>
      </pc:sldChg>
      <pc:sldChg chg="modSp">
        <pc:chgData name="Mihevc,Maddie (EID)" userId="S::mmihevc@colostate.edu::e77f443c-9dab-44b9-b7cc-d9dfc1589f24" providerId="AD" clId="Web-{F8526F7E-79D1-40A5-A7AE-58128244C332}" dt="2020-10-30T18:32:20.866" v="13" actId="20577"/>
        <pc:sldMkLst>
          <pc:docMk/>
          <pc:sldMk cId="0" sldId="257"/>
        </pc:sldMkLst>
        <pc:spChg chg="mod">
          <ac:chgData name="Mihevc,Maddie (EID)" userId="S::mmihevc@colostate.edu::e77f443c-9dab-44b9-b7cc-d9dfc1589f24" providerId="AD" clId="Web-{F8526F7E-79D1-40A5-A7AE-58128244C332}" dt="2020-10-30T18:32:20.866" v="13" actId="20577"/>
          <ac:spMkLst>
            <pc:docMk/>
            <pc:sldMk cId="0" sldId="257"/>
            <ac:spMk id="147" creationId="{00000000-0000-0000-0000-000000000000}"/>
          </ac:spMkLst>
        </pc:spChg>
      </pc:sldChg>
      <pc:sldChg chg="mod ord modShow">
        <pc:chgData name="Mihevc,Maddie (EID)" userId="S::mmihevc@colostate.edu::e77f443c-9dab-44b9-b7cc-d9dfc1589f24" providerId="AD" clId="Web-{F8526F7E-79D1-40A5-A7AE-58128244C332}" dt="2020-10-30T18:35:24.123" v="31"/>
        <pc:sldMkLst>
          <pc:docMk/>
          <pc:sldMk cId="0" sldId="259"/>
        </pc:sldMkLst>
      </pc:sldChg>
      <pc:sldChg chg="mod ord modShow">
        <pc:chgData name="Mihevc,Maddie (EID)" userId="S::mmihevc@colostate.edu::e77f443c-9dab-44b9-b7cc-d9dfc1589f24" providerId="AD" clId="Web-{F8526F7E-79D1-40A5-A7AE-58128244C332}" dt="2020-10-30T18:35:29.404" v="32"/>
        <pc:sldMkLst>
          <pc:docMk/>
          <pc:sldMk cId="0" sldId="260"/>
        </pc:sldMkLst>
      </pc:sldChg>
      <pc:sldChg chg="mod ord modShow">
        <pc:chgData name="Mihevc,Maddie (EID)" userId="S::mmihevc@colostate.edu::e77f443c-9dab-44b9-b7cc-d9dfc1589f24" providerId="AD" clId="Web-{F8526F7E-79D1-40A5-A7AE-58128244C332}" dt="2020-10-30T18:35:19.826" v="30"/>
        <pc:sldMkLst>
          <pc:docMk/>
          <pc:sldMk cId="0" sldId="261"/>
        </pc:sldMkLst>
      </pc:sldChg>
      <pc:sldChg chg="mod ord modShow">
        <pc:chgData name="Mihevc,Maddie (EID)" userId="S::mmihevc@colostate.edu::e77f443c-9dab-44b9-b7cc-d9dfc1589f24" providerId="AD" clId="Web-{F8526F7E-79D1-40A5-A7AE-58128244C332}" dt="2020-10-30T18:35:13.857" v="29"/>
        <pc:sldMkLst>
          <pc:docMk/>
          <pc:sldMk cId="0" sldId="262"/>
        </pc:sldMkLst>
      </pc:sldChg>
      <pc:sldChg chg="ord">
        <pc:chgData name="Mihevc,Maddie (EID)" userId="S::mmihevc@colostate.edu::e77f443c-9dab-44b9-b7cc-d9dfc1589f24" providerId="AD" clId="Web-{F8526F7E-79D1-40A5-A7AE-58128244C332}" dt="2020-10-30T18:35:08.122" v="28"/>
        <pc:sldMkLst>
          <pc:docMk/>
          <pc:sldMk cId="0" sldId="263"/>
        </pc:sldMkLst>
      </pc:sldChg>
      <pc:sldChg chg="del">
        <pc:chgData name="Mihevc,Maddie (EID)" userId="S::mmihevc@colostate.edu::e77f443c-9dab-44b9-b7cc-d9dfc1589f24" providerId="AD" clId="Web-{F8526F7E-79D1-40A5-A7AE-58128244C332}" dt="2020-10-30T18:33:10.539" v="21"/>
        <pc:sldMkLst>
          <pc:docMk/>
          <pc:sldMk cId="0" sldId="264"/>
        </pc:sldMkLst>
      </pc:sldChg>
      <pc:sldChg chg="ord">
        <pc:chgData name="Mihevc,Maddie (EID)" userId="S::mmihevc@colostate.edu::e77f443c-9dab-44b9-b7cc-d9dfc1589f24" providerId="AD" clId="Web-{F8526F7E-79D1-40A5-A7AE-58128244C332}" dt="2020-10-30T18:35:01.778" v="27"/>
        <pc:sldMkLst>
          <pc:docMk/>
          <pc:sldMk cId="0" sldId="265"/>
        </pc:sldMkLst>
      </pc:sldChg>
      <pc:sldChg chg="delSp">
        <pc:chgData name="Mihevc,Maddie (EID)" userId="S::mmihevc@colostate.edu::e77f443c-9dab-44b9-b7cc-d9dfc1589f24" providerId="AD" clId="Web-{F8526F7E-79D1-40A5-A7AE-58128244C332}" dt="2020-10-30T18:33:05.821" v="20"/>
        <pc:sldMkLst>
          <pc:docMk/>
          <pc:sldMk cId="0" sldId="266"/>
        </pc:sldMkLst>
        <pc:picChg chg="del">
          <ac:chgData name="Mihevc,Maddie (EID)" userId="S::mmihevc@colostate.edu::e77f443c-9dab-44b9-b7cc-d9dfc1589f24" providerId="AD" clId="Web-{F8526F7E-79D1-40A5-A7AE-58128244C332}" dt="2020-10-30T18:33:05.821" v="20"/>
          <ac:picMkLst>
            <pc:docMk/>
            <pc:sldMk cId="0" sldId="266"/>
            <ac:picMk id="2" creationId="{206C4064-230A-48FF-A356-25AD3C62BF8C}"/>
          </ac:picMkLst>
        </pc:picChg>
        <pc:picChg chg="del">
          <ac:chgData name="Mihevc,Maddie (EID)" userId="S::mmihevc@colostate.edu::e77f443c-9dab-44b9-b7cc-d9dfc1589f24" providerId="AD" clId="Web-{F8526F7E-79D1-40A5-A7AE-58128244C332}" dt="2020-10-30T18:33:04.883" v="19"/>
          <ac:picMkLst>
            <pc:docMk/>
            <pc:sldMk cId="0" sldId="266"/>
            <ac:picMk id="3" creationId="{63DC92F7-3761-48B3-A171-AFF09130B70B}"/>
          </ac:picMkLst>
        </pc:picChg>
      </pc:sldChg>
      <pc:sldChg chg="delSp">
        <pc:chgData name="Mihevc,Maddie (EID)" userId="S::mmihevc@colostate.edu::e77f443c-9dab-44b9-b7cc-d9dfc1589f24" providerId="AD" clId="Web-{F8526F7E-79D1-40A5-A7AE-58128244C332}" dt="2020-10-30T18:32:50.711" v="18"/>
        <pc:sldMkLst>
          <pc:docMk/>
          <pc:sldMk cId="0" sldId="267"/>
        </pc:sldMkLst>
        <pc:picChg chg="del">
          <ac:chgData name="Mihevc,Maddie (EID)" userId="S::mmihevc@colostate.edu::e77f443c-9dab-44b9-b7cc-d9dfc1589f24" providerId="AD" clId="Web-{F8526F7E-79D1-40A5-A7AE-58128244C332}" dt="2020-10-30T18:32:50.711" v="18"/>
          <ac:picMkLst>
            <pc:docMk/>
            <pc:sldMk cId="0" sldId="267"/>
            <ac:picMk id="2" creationId="{7A47C11E-063E-4B69-8F27-6523FECA313F}"/>
          </ac:picMkLst>
        </pc:picChg>
      </pc:sldChg>
      <pc:sldChg chg="delSp">
        <pc:chgData name="Mihevc,Maddie (EID)" userId="S::mmihevc@colostate.edu::e77f443c-9dab-44b9-b7cc-d9dfc1589f24" providerId="AD" clId="Web-{F8526F7E-79D1-40A5-A7AE-58128244C332}" dt="2020-10-30T18:32:48.882" v="17"/>
        <pc:sldMkLst>
          <pc:docMk/>
          <pc:sldMk cId="0" sldId="268"/>
        </pc:sldMkLst>
        <pc:picChg chg="del">
          <ac:chgData name="Mihevc,Maddie (EID)" userId="S::mmihevc@colostate.edu::e77f443c-9dab-44b9-b7cc-d9dfc1589f24" providerId="AD" clId="Web-{F8526F7E-79D1-40A5-A7AE-58128244C332}" dt="2020-10-30T18:32:47.992" v="16"/>
          <ac:picMkLst>
            <pc:docMk/>
            <pc:sldMk cId="0" sldId="268"/>
            <ac:picMk id="2" creationId="{463C010D-2C9E-4D81-8FC7-4C2F90952F3A}"/>
          </ac:picMkLst>
        </pc:picChg>
        <pc:picChg chg="del">
          <ac:chgData name="Mihevc,Maddie (EID)" userId="S::mmihevc@colostate.edu::e77f443c-9dab-44b9-b7cc-d9dfc1589f24" providerId="AD" clId="Web-{F8526F7E-79D1-40A5-A7AE-58128244C332}" dt="2020-10-30T18:32:48.882" v="17"/>
          <ac:picMkLst>
            <pc:docMk/>
            <pc:sldMk cId="0" sldId="268"/>
            <ac:picMk id="3" creationId="{3CE997EE-6C6E-4DEF-B029-8F58FD0D0C4D}"/>
          </ac:picMkLst>
        </pc:picChg>
      </pc:sldChg>
      <pc:sldChg chg="mod ord modShow">
        <pc:chgData name="Mihevc,Maddie (EID)" userId="S::mmihevc@colostate.edu::e77f443c-9dab-44b9-b7cc-d9dfc1589f24" providerId="AD" clId="Web-{F8526F7E-79D1-40A5-A7AE-58128244C332}" dt="2020-10-30T18:34:53.778" v="26"/>
        <pc:sldMkLst>
          <pc:docMk/>
          <pc:sldMk cId="0" sldId="269"/>
        </pc:sldMkLst>
      </pc:sldChg>
      <pc:sldChg chg="ord">
        <pc:chgData name="Mihevc,Maddie (EID)" userId="S::mmihevc@colostate.edu::e77f443c-9dab-44b9-b7cc-d9dfc1589f24" providerId="AD" clId="Web-{F8526F7E-79D1-40A5-A7AE-58128244C332}" dt="2020-10-30T18:35:34.607" v="33"/>
        <pc:sldMkLst>
          <pc:docMk/>
          <pc:sldMk cId="0" sldId="270"/>
        </pc:sldMkLst>
      </pc:sldChg>
      <pc:sldChg chg="delSp">
        <pc:chgData name="Mihevc,Maddie (EID)" userId="S::mmihevc@colostate.edu::e77f443c-9dab-44b9-b7cc-d9dfc1589f24" providerId="AD" clId="Web-{F8526F7E-79D1-40A5-A7AE-58128244C332}" dt="2020-10-30T18:32:34.163" v="14"/>
        <pc:sldMkLst>
          <pc:docMk/>
          <pc:sldMk cId="2622422789" sldId="274"/>
        </pc:sldMkLst>
        <pc:picChg chg="del">
          <ac:chgData name="Mihevc,Maddie (EID)" userId="S::mmihevc@colostate.edu::e77f443c-9dab-44b9-b7cc-d9dfc1589f24" providerId="AD" clId="Web-{F8526F7E-79D1-40A5-A7AE-58128244C332}" dt="2020-10-30T18:32:34.163" v="14"/>
          <ac:picMkLst>
            <pc:docMk/>
            <pc:sldMk cId="2622422789" sldId="274"/>
            <ac:picMk id="2" creationId="{7EAA043A-75F9-4C6B-A2A3-FC241CEFF826}"/>
          </ac:picMkLst>
        </pc:picChg>
      </pc:sldChg>
      <pc:sldChg chg="modSp new">
        <pc:chgData name="Mihevc,Maddie (EID)" userId="S::mmihevc@colostate.edu::e77f443c-9dab-44b9-b7cc-d9dfc1589f24" providerId="AD" clId="Web-{F8526F7E-79D1-40A5-A7AE-58128244C332}" dt="2020-10-30T18:35:57.452" v="40" actId="20577"/>
        <pc:sldMkLst>
          <pc:docMk/>
          <pc:sldMk cId="4013276058" sldId="276"/>
        </pc:sldMkLst>
        <pc:spChg chg="mod">
          <ac:chgData name="Mihevc,Maddie (EID)" userId="S::mmihevc@colostate.edu::e77f443c-9dab-44b9-b7cc-d9dfc1589f24" providerId="AD" clId="Web-{F8526F7E-79D1-40A5-A7AE-58128244C332}" dt="2020-10-30T18:35:57.452" v="40" actId="20577"/>
          <ac:spMkLst>
            <pc:docMk/>
            <pc:sldMk cId="4013276058" sldId="276"/>
            <ac:spMk id="2" creationId="{2FF7228B-E293-4565-BC7A-5DBC7F084CBD}"/>
          </ac:spMkLst>
        </pc:spChg>
      </pc:sldChg>
      <pc:sldChg chg="modSp new">
        <pc:chgData name="Mihevc,Maddie (EID)" userId="S::mmihevc@colostate.edu::e77f443c-9dab-44b9-b7cc-d9dfc1589f24" providerId="AD" clId="Web-{F8526F7E-79D1-40A5-A7AE-58128244C332}" dt="2020-10-30T18:36:23.078" v="51" actId="20577"/>
        <pc:sldMkLst>
          <pc:docMk/>
          <pc:sldMk cId="2130408549" sldId="277"/>
        </pc:sldMkLst>
        <pc:spChg chg="mod">
          <ac:chgData name="Mihevc,Maddie (EID)" userId="S::mmihevc@colostate.edu::e77f443c-9dab-44b9-b7cc-d9dfc1589f24" providerId="AD" clId="Web-{F8526F7E-79D1-40A5-A7AE-58128244C332}" dt="2020-10-30T18:36:23.078" v="51" actId="20577"/>
          <ac:spMkLst>
            <pc:docMk/>
            <pc:sldMk cId="2130408549" sldId="277"/>
            <ac:spMk id="2" creationId="{B2CAC40C-5BE6-49C3-A586-B86D5CB61FCA}"/>
          </ac:spMkLst>
        </pc:spChg>
      </pc:sldChg>
    </pc:docChg>
  </pc:docChgLst>
  <pc:docChgLst>
    <pc:chgData name="Mihevc,Maddie (EID)" userId="S::mmihevc@colostate.edu::e77f443c-9dab-44b9-b7cc-d9dfc1589f24" providerId="AD" clId="Web-{5D8FCA18-48F1-4EA2-8A6D-DF642C0542DE}"/>
    <pc:docChg chg="modSld">
      <pc:chgData name="Mihevc,Maddie (EID)" userId="S::mmihevc@colostate.edu::e77f443c-9dab-44b9-b7cc-d9dfc1589f24" providerId="AD" clId="Web-{5D8FCA18-48F1-4EA2-8A6D-DF642C0542DE}" dt="2020-10-30T20:08:47.293" v="3" actId="20577"/>
      <pc:docMkLst>
        <pc:docMk/>
      </pc:docMkLst>
      <pc:sldChg chg="modSp">
        <pc:chgData name="Mihevc,Maddie (EID)" userId="S::mmihevc@colostate.edu::e77f443c-9dab-44b9-b7cc-d9dfc1589f24" providerId="AD" clId="Web-{5D8FCA18-48F1-4EA2-8A6D-DF642C0542DE}" dt="2020-10-30T20:08:47.293" v="3" actId="20577"/>
        <pc:sldMkLst>
          <pc:docMk/>
          <pc:sldMk cId="35088520" sldId="278"/>
        </pc:sldMkLst>
        <pc:spChg chg="mod">
          <ac:chgData name="Mihevc,Maddie (EID)" userId="S::mmihevc@colostate.edu::e77f443c-9dab-44b9-b7cc-d9dfc1589f24" providerId="AD" clId="Web-{5D8FCA18-48F1-4EA2-8A6D-DF642C0542DE}" dt="2020-10-30T20:08:47.293" v="3" actId="20577"/>
          <ac:spMkLst>
            <pc:docMk/>
            <pc:sldMk cId="35088520" sldId="278"/>
            <ac:spMk id="4" creationId="{6D1F159F-4B68-40F1-B4DE-5E25C4D97DAB}"/>
          </ac:spMkLst>
        </pc:spChg>
      </pc:sldChg>
    </pc:docChg>
  </pc:docChgLst>
  <pc:docChgLst>
    <pc:chgData name="Mihevc,Maddie (EID)" userId="S::mmihevc@colostate.edu::e77f443c-9dab-44b9-b7cc-d9dfc1589f24" providerId="AD" clId="Web-{34037FE3-9DF3-44E7-9BFB-AF9C75BEF50B}"/>
    <pc:docChg chg="modSld">
      <pc:chgData name="Mihevc,Maddie (EID)" userId="S::mmihevc@colostate.edu::e77f443c-9dab-44b9-b7cc-d9dfc1589f24" providerId="AD" clId="Web-{34037FE3-9DF3-44E7-9BFB-AF9C75BEF50B}" dt="2020-10-30T20:33:36.634" v="17" actId="1076"/>
      <pc:docMkLst>
        <pc:docMk/>
      </pc:docMkLst>
      <pc:sldChg chg="addSp modSp">
        <pc:chgData name="Mihevc,Maddie (EID)" userId="S::mmihevc@colostate.edu::e77f443c-9dab-44b9-b7cc-d9dfc1589f24" providerId="AD" clId="Web-{34037FE3-9DF3-44E7-9BFB-AF9C75BEF50B}" dt="2020-10-30T20:33:36.634" v="17" actId="1076"/>
        <pc:sldMkLst>
          <pc:docMk/>
          <pc:sldMk cId="0" sldId="268"/>
        </pc:sldMkLst>
        <pc:picChg chg="add mod">
          <ac:chgData name="Mihevc,Maddie (EID)" userId="S::mmihevc@colostate.edu::e77f443c-9dab-44b9-b7cc-d9dfc1589f24" providerId="AD" clId="Web-{34037FE3-9DF3-44E7-9BFB-AF9C75BEF50B}" dt="2020-10-30T20:33:36.634" v="17" actId="1076"/>
          <ac:picMkLst>
            <pc:docMk/>
            <pc:sldMk cId="0" sldId="268"/>
            <ac:picMk id="2" creationId="{15B07DD4-57DA-4D6E-B750-C77F1C9D4BE0}"/>
          </ac:picMkLst>
        </pc:picChg>
        <pc:picChg chg="add mod">
          <ac:chgData name="Mihevc,Maddie (EID)" userId="S::mmihevc@colostate.edu::e77f443c-9dab-44b9-b7cc-d9dfc1589f24" providerId="AD" clId="Web-{34037FE3-9DF3-44E7-9BFB-AF9C75BEF50B}" dt="2020-10-30T20:33:35.681" v="16" actId="1076"/>
          <ac:picMkLst>
            <pc:docMk/>
            <pc:sldMk cId="0" sldId="268"/>
            <ac:picMk id="3" creationId="{207B2135-B824-4C8E-B9B0-8CC4F4EB7CCB}"/>
          </ac:picMkLst>
        </pc:picChg>
      </pc:sldChg>
    </pc:docChg>
  </pc:docChgLst>
  <pc:docChgLst>
    <pc:chgData name="Brent Staab" userId="da2624a2523c3f65" providerId="LiveId" clId="{17D6AB68-7013-4AC3-A358-BE165DFDDE2E}"/>
    <pc:docChg chg="custSel modSld">
      <pc:chgData name="Brent Staab" userId="da2624a2523c3f65" providerId="LiveId" clId="{17D6AB68-7013-4AC3-A358-BE165DFDDE2E}" dt="2020-12-03T23:11:35.998" v="221" actId="20577"/>
      <pc:docMkLst>
        <pc:docMk/>
      </pc:docMkLst>
      <pc:sldChg chg="modSp mod">
        <pc:chgData name="Brent Staab" userId="da2624a2523c3f65" providerId="LiveId" clId="{17D6AB68-7013-4AC3-A358-BE165DFDDE2E}" dt="2020-12-03T23:06:58.367" v="2" actId="20577"/>
        <pc:sldMkLst>
          <pc:docMk/>
          <pc:sldMk cId="0" sldId="256"/>
        </pc:sldMkLst>
        <pc:spChg chg="mod">
          <ac:chgData name="Brent Staab" userId="da2624a2523c3f65" providerId="LiveId" clId="{17D6AB68-7013-4AC3-A358-BE165DFDDE2E}" dt="2020-12-03T23:06:58.367" v="2" actId="20577"/>
          <ac:spMkLst>
            <pc:docMk/>
            <pc:sldMk cId="0" sldId="256"/>
            <ac:spMk id="141" creationId="{00000000-0000-0000-0000-000000000000}"/>
          </ac:spMkLst>
        </pc:spChg>
      </pc:sldChg>
      <pc:sldChg chg="modSp mod">
        <pc:chgData name="Brent Staab" userId="da2624a2523c3f65" providerId="LiveId" clId="{17D6AB68-7013-4AC3-A358-BE165DFDDE2E}" dt="2020-12-03T23:08:24.466" v="12" actId="12"/>
        <pc:sldMkLst>
          <pc:docMk/>
          <pc:sldMk cId="0" sldId="257"/>
        </pc:sldMkLst>
        <pc:spChg chg="mod">
          <ac:chgData name="Brent Staab" userId="da2624a2523c3f65" providerId="LiveId" clId="{17D6AB68-7013-4AC3-A358-BE165DFDDE2E}" dt="2020-12-03T23:08:24.466" v="12" actId="12"/>
          <ac:spMkLst>
            <pc:docMk/>
            <pc:sldMk cId="0" sldId="257"/>
            <ac:spMk id="147" creationId="{00000000-0000-0000-0000-000000000000}"/>
          </ac:spMkLst>
        </pc:spChg>
      </pc:sldChg>
      <pc:sldChg chg="delSp mod">
        <pc:chgData name="Brent Staab" userId="da2624a2523c3f65" providerId="LiveId" clId="{17D6AB68-7013-4AC3-A358-BE165DFDDE2E}" dt="2020-12-03T23:11:12.137" v="216" actId="478"/>
        <pc:sldMkLst>
          <pc:docMk/>
          <pc:sldMk cId="0" sldId="266"/>
        </pc:sldMkLst>
        <pc:picChg chg="del">
          <ac:chgData name="Brent Staab" userId="da2624a2523c3f65" providerId="LiveId" clId="{17D6AB68-7013-4AC3-A358-BE165DFDDE2E}" dt="2020-12-03T23:11:10.366" v="214" actId="478"/>
          <ac:picMkLst>
            <pc:docMk/>
            <pc:sldMk cId="0" sldId="266"/>
            <ac:picMk id="2" creationId="{1FDE11CF-D029-4546-8C12-7ACD6581AC24}"/>
          </ac:picMkLst>
        </pc:picChg>
        <pc:picChg chg="del">
          <ac:chgData name="Brent Staab" userId="da2624a2523c3f65" providerId="LiveId" clId="{17D6AB68-7013-4AC3-A358-BE165DFDDE2E}" dt="2020-12-03T23:11:10.717" v="215" actId="478"/>
          <ac:picMkLst>
            <pc:docMk/>
            <pc:sldMk cId="0" sldId="266"/>
            <ac:picMk id="3" creationId="{C953911B-8770-47FE-B610-8F80C970A0F9}"/>
          </ac:picMkLst>
        </pc:picChg>
        <pc:picChg chg="del">
          <ac:chgData name="Brent Staab" userId="da2624a2523c3f65" providerId="LiveId" clId="{17D6AB68-7013-4AC3-A358-BE165DFDDE2E}" dt="2020-12-03T23:11:12.137" v="216" actId="478"/>
          <ac:picMkLst>
            <pc:docMk/>
            <pc:sldMk cId="0" sldId="266"/>
            <ac:picMk id="5" creationId="{ED97E7E1-07B7-41E1-AB98-F6DB4CB555F6}"/>
          </ac:picMkLst>
        </pc:picChg>
      </pc:sldChg>
      <pc:sldChg chg="addSp delSp modSp mod">
        <pc:chgData name="Brent Staab" userId="da2624a2523c3f65" providerId="LiveId" clId="{17D6AB68-7013-4AC3-A358-BE165DFDDE2E}" dt="2020-12-03T23:10:52.128" v="207" actId="20577"/>
        <pc:sldMkLst>
          <pc:docMk/>
          <pc:sldMk cId="0" sldId="267"/>
        </pc:sldMkLst>
        <pc:spChg chg="add mod">
          <ac:chgData name="Brent Staab" userId="da2624a2523c3f65" providerId="LiveId" clId="{17D6AB68-7013-4AC3-A358-BE165DFDDE2E}" dt="2020-12-03T23:10:52.128" v="207" actId="20577"/>
          <ac:spMkLst>
            <pc:docMk/>
            <pc:sldMk cId="0" sldId="267"/>
            <ac:spMk id="4" creationId="{A52D68AF-8A7E-47CB-B8D2-D8016F5466F6}"/>
          </ac:spMkLst>
        </pc:spChg>
        <pc:picChg chg="del">
          <ac:chgData name="Brent Staab" userId="da2624a2523c3f65" providerId="LiveId" clId="{17D6AB68-7013-4AC3-A358-BE165DFDDE2E}" dt="2020-12-03T23:10:25.145" v="146" actId="478"/>
          <ac:picMkLst>
            <pc:docMk/>
            <pc:sldMk cId="0" sldId="267"/>
            <ac:picMk id="2" creationId="{F4598811-6D58-42D1-8C5C-DC794E194A07}"/>
          </ac:picMkLst>
        </pc:picChg>
      </pc:sldChg>
      <pc:sldChg chg="delSp modSp mod">
        <pc:chgData name="Brent Staab" userId="da2624a2523c3f65" providerId="LiveId" clId="{17D6AB68-7013-4AC3-A358-BE165DFDDE2E}" dt="2020-12-03T23:11:04.239" v="210" actId="478"/>
        <pc:sldMkLst>
          <pc:docMk/>
          <pc:sldMk cId="0" sldId="268"/>
        </pc:sldMkLst>
        <pc:picChg chg="del mod">
          <ac:chgData name="Brent Staab" userId="da2624a2523c3f65" providerId="LiveId" clId="{17D6AB68-7013-4AC3-A358-BE165DFDDE2E}" dt="2020-12-03T23:11:03.679" v="209" actId="478"/>
          <ac:picMkLst>
            <pc:docMk/>
            <pc:sldMk cId="0" sldId="268"/>
            <ac:picMk id="2" creationId="{15B07DD4-57DA-4D6E-B750-C77F1C9D4BE0}"/>
          </ac:picMkLst>
        </pc:picChg>
        <pc:picChg chg="del">
          <ac:chgData name="Brent Staab" userId="da2624a2523c3f65" providerId="LiveId" clId="{17D6AB68-7013-4AC3-A358-BE165DFDDE2E}" dt="2020-12-03T23:11:04.239" v="210" actId="478"/>
          <ac:picMkLst>
            <pc:docMk/>
            <pc:sldMk cId="0" sldId="268"/>
            <ac:picMk id="3" creationId="{207B2135-B824-4C8E-B9B0-8CC4F4EB7CCB}"/>
          </ac:picMkLst>
        </pc:picChg>
      </pc:sldChg>
      <pc:sldChg chg="delSp mod">
        <pc:chgData name="Brent Staab" userId="da2624a2523c3f65" providerId="LiveId" clId="{17D6AB68-7013-4AC3-A358-BE165DFDDE2E}" dt="2020-12-03T23:11:08.047" v="213" actId="478"/>
        <pc:sldMkLst>
          <pc:docMk/>
          <pc:sldMk cId="487161662" sldId="275"/>
        </pc:sldMkLst>
        <pc:picChg chg="del">
          <ac:chgData name="Brent Staab" userId="da2624a2523c3f65" providerId="LiveId" clId="{17D6AB68-7013-4AC3-A358-BE165DFDDE2E}" dt="2020-12-03T23:11:07.094" v="211" actId="478"/>
          <ac:picMkLst>
            <pc:docMk/>
            <pc:sldMk cId="487161662" sldId="275"/>
            <ac:picMk id="4" creationId="{64E8A77E-AECE-4C8C-9D1F-E32383D15332}"/>
          </ac:picMkLst>
        </pc:picChg>
        <pc:picChg chg="del">
          <ac:chgData name="Brent Staab" userId="da2624a2523c3f65" providerId="LiveId" clId="{17D6AB68-7013-4AC3-A358-BE165DFDDE2E}" dt="2020-12-03T23:11:07.584" v="212" actId="478"/>
          <ac:picMkLst>
            <pc:docMk/>
            <pc:sldMk cId="487161662" sldId="275"/>
            <ac:picMk id="5" creationId="{34D84A22-58D8-40EF-BA34-5A55769128DE}"/>
          </ac:picMkLst>
        </pc:picChg>
        <pc:picChg chg="del">
          <ac:chgData name="Brent Staab" userId="da2624a2523c3f65" providerId="LiveId" clId="{17D6AB68-7013-4AC3-A358-BE165DFDDE2E}" dt="2020-12-03T23:11:08.047" v="213" actId="478"/>
          <ac:picMkLst>
            <pc:docMk/>
            <pc:sldMk cId="487161662" sldId="275"/>
            <ac:picMk id="6" creationId="{DE2CCE65-7426-433A-9CE2-CC1E66CB95AB}"/>
          </ac:picMkLst>
        </pc:picChg>
      </pc:sldChg>
      <pc:sldChg chg="addSp delSp modSp mod">
        <pc:chgData name="Brent Staab" userId="da2624a2523c3f65" providerId="LiveId" clId="{17D6AB68-7013-4AC3-A358-BE165DFDDE2E}" dt="2020-12-03T23:10:05.974" v="145" actId="20577"/>
        <pc:sldMkLst>
          <pc:docMk/>
          <pc:sldMk cId="2130408549" sldId="277"/>
        </pc:sldMkLst>
        <pc:spChg chg="add mod">
          <ac:chgData name="Brent Staab" userId="da2624a2523c3f65" providerId="LiveId" clId="{17D6AB68-7013-4AC3-A358-BE165DFDDE2E}" dt="2020-12-03T23:10:05.974" v="145" actId="20577"/>
          <ac:spMkLst>
            <pc:docMk/>
            <pc:sldMk cId="2130408549" sldId="277"/>
            <ac:spMk id="4" creationId="{CEE5405A-B61D-479D-A075-167138D3BCB3}"/>
          </ac:spMkLst>
        </pc:spChg>
        <pc:picChg chg="del">
          <ac:chgData name="Brent Staab" userId="da2624a2523c3f65" providerId="LiveId" clId="{17D6AB68-7013-4AC3-A358-BE165DFDDE2E}" dt="2020-12-03T23:08:36.207" v="13" actId="478"/>
          <ac:picMkLst>
            <pc:docMk/>
            <pc:sldMk cId="2130408549" sldId="277"/>
            <ac:picMk id="3" creationId="{7A36CFAF-D4F8-4CF2-8E10-CE6439525FAF}"/>
          </ac:picMkLst>
        </pc:picChg>
      </pc:sldChg>
      <pc:sldChg chg="modSp mod">
        <pc:chgData name="Brent Staab" userId="da2624a2523c3f65" providerId="LiveId" clId="{17D6AB68-7013-4AC3-A358-BE165DFDDE2E}" dt="2020-12-03T23:11:35.998" v="221" actId="20577"/>
        <pc:sldMkLst>
          <pc:docMk/>
          <pc:sldMk cId="35088520" sldId="278"/>
        </pc:sldMkLst>
        <pc:spChg chg="mod">
          <ac:chgData name="Brent Staab" userId="da2624a2523c3f65" providerId="LiveId" clId="{17D6AB68-7013-4AC3-A358-BE165DFDDE2E}" dt="2020-12-03T23:11:35.998" v="221" actId="20577"/>
          <ac:spMkLst>
            <pc:docMk/>
            <pc:sldMk cId="35088520" sldId="278"/>
            <ac:spMk id="4" creationId="{6D1F159F-4B68-40F1-B4DE-5E25C4D97DAB}"/>
          </ac:spMkLst>
        </pc:spChg>
      </pc:sldChg>
    </pc:docChg>
  </pc:docChgLst>
  <pc:docChgLst>
    <pc:chgData name="Mihevc,Maddie (EID)" userId="S::mmihevc@colostate.edu::e77f443c-9dab-44b9-b7cc-d9dfc1589f24" providerId="AD" clId="Web-{8F3635C2-21CA-4ECC-800A-541F118928EC}"/>
    <pc:docChg chg="modSld">
      <pc:chgData name="Mihevc,Maddie (EID)" userId="S::mmihevc@colostate.edu::e77f443c-9dab-44b9-b7cc-d9dfc1589f24" providerId="AD" clId="Web-{8F3635C2-21CA-4ECC-800A-541F118928EC}" dt="2020-10-30T20:18:15.611" v="10" actId="20577"/>
      <pc:docMkLst>
        <pc:docMk/>
      </pc:docMkLst>
      <pc:sldChg chg="modSp">
        <pc:chgData name="Mihevc,Maddie (EID)" userId="S::mmihevc@colostate.edu::e77f443c-9dab-44b9-b7cc-d9dfc1589f24" providerId="AD" clId="Web-{8F3635C2-21CA-4ECC-800A-541F118928EC}" dt="2020-10-30T20:18:15.611" v="10" actId="20577"/>
        <pc:sldMkLst>
          <pc:docMk/>
          <pc:sldMk cId="35088520" sldId="278"/>
        </pc:sldMkLst>
        <pc:spChg chg="mod">
          <ac:chgData name="Mihevc,Maddie (EID)" userId="S::mmihevc@colostate.edu::e77f443c-9dab-44b9-b7cc-d9dfc1589f24" providerId="AD" clId="Web-{8F3635C2-21CA-4ECC-800A-541F118928EC}" dt="2020-10-30T20:18:15.611" v="10" actId="20577"/>
          <ac:spMkLst>
            <pc:docMk/>
            <pc:sldMk cId="35088520" sldId="278"/>
            <ac:spMk id="4" creationId="{6D1F159F-4B68-40F1-B4DE-5E25C4D97DAB}"/>
          </ac:spMkLst>
        </pc:spChg>
      </pc:sldChg>
    </pc:docChg>
  </pc:docChgLst>
  <pc:docChgLst>
    <pc:chgData name="Gonzalez,Keabeth (EID)" userId="S::keabethg@colostate.edu::4f075342-b6f5-49e7-ada1-9b7105c7141b" providerId="AD" clId="Web-{FD46B18E-4B5F-4C7C-997F-68B0490E5886}"/>
    <pc:docChg chg="modSld">
      <pc:chgData name="Gonzalez,Keabeth (EID)" userId="S::keabethg@colostate.edu::4f075342-b6f5-49e7-ada1-9b7105c7141b" providerId="AD" clId="Web-{FD46B18E-4B5F-4C7C-997F-68B0490E5886}" dt="2020-10-31T16:45:40.581" v="3" actId="1076"/>
      <pc:docMkLst>
        <pc:docMk/>
      </pc:docMkLst>
      <pc:sldChg chg="addSp modSp">
        <pc:chgData name="Gonzalez,Keabeth (EID)" userId="S::keabethg@colostate.edu::4f075342-b6f5-49e7-ada1-9b7105c7141b" providerId="AD" clId="Web-{FD46B18E-4B5F-4C7C-997F-68B0490E5886}" dt="2020-10-31T16:45:40.581" v="3" actId="1076"/>
        <pc:sldMkLst>
          <pc:docMk/>
          <pc:sldMk cId="0" sldId="267"/>
        </pc:sldMkLst>
        <pc:picChg chg="add mod">
          <ac:chgData name="Gonzalez,Keabeth (EID)" userId="S::keabethg@colostate.edu::4f075342-b6f5-49e7-ada1-9b7105c7141b" providerId="AD" clId="Web-{FD46B18E-4B5F-4C7C-997F-68B0490E5886}" dt="2020-10-31T16:45:40.581" v="3" actId="1076"/>
          <ac:picMkLst>
            <pc:docMk/>
            <pc:sldMk cId="0" sldId="267"/>
            <ac:picMk id="2" creationId="{4B6A6F64-142E-4A17-A8D8-D83E1CC022C6}"/>
          </ac:picMkLst>
        </pc:picChg>
      </pc:sldChg>
    </pc:docChg>
  </pc:docChgLst>
  <pc:docChgLst>
    <pc:chgData name="Mihevc,Maddie (EID)" userId="S::mmihevc@colostate.edu::e77f443c-9dab-44b9-b7cc-d9dfc1589f24" providerId="AD" clId="Web-{15D67883-84B6-495A-AFD8-C4C34DD6C6A8}"/>
    <pc:docChg chg="addSld modSld">
      <pc:chgData name="Mihevc,Maddie (EID)" userId="S::mmihevc@colostate.edu::e77f443c-9dab-44b9-b7cc-d9dfc1589f24" providerId="AD" clId="Web-{15D67883-84B6-495A-AFD8-C4C34DD6C6A8}" dt="2020-10-30T20:00:59.554" v="74" actId="20577"/>
      <pc:docMkLst>
        <pc:docMk/>
      </pc:docMkLst>
      <pc:sldChg chg="addSp modSp new mod modClrScheme chgLayout">
        <pc:chgData name="Mihevc,Maddie (EID)" userId="S::mmihevc@colostate.edu::e77f443c-9dab-44b9-b7cc-d9dfc1589f24" providerId="AD" clId="Web-{15D67883-84B6-495A-AFD8-C4C34DD6C6A8}" dt="2020-10-30T20:00:59.554" v="74" actId="20577"/>
        <pc:sldMkLst>
          <pc:docMk/>
          <pc:sldMk cId="35088520" sldId="278"/>
        </pc:sldMkLst>
        <pc:spChg chg="mod ord">
          <ac:chgData name="Mihevc,Maddie (EID)" userId="S::mmihevc@colostate.edu::e77f443c-9dab-44b9-b7cc-d9dfc1589f24" providerId="AD" clId="Web-{15D67883-84B6-495A-AFD8-C4C34DD6C6A8}" dt="2020-10-30T20:00:22.413" v="15"/>
          <ac:spMkLst>
            <pc:docMk/>
            <pc:sldMk cId="35088520" sldId="278"/>
            <ac:spMk id="2" creationId="{9E42DBDC-33C7-4FA4-8A58-85D50C3A1480}"/>
          </ac:spMkLst>
        </pc:spChg>
        <pc:spChg chg="add mod">
          <ac:chgData name="Mihevc,Maddie (EID)" userId="S::mmihevc@colostate.edu::e77f443c-9dab-44b9-b7cc-d9dfc1589f24" providerId="AD" clId="Web-{15D67883-84B6-495A-AFD8-C4C34DD6C6A8}" dt="2020-10-30T20:00:07.304" v="12" actId="20577"/>
          <ac:spMkLst>
            <pc:docMk/>
            <pc:sldMk cId="35088520" sldId="278"/>
            <ac:spMk id="3" creationId="{53A5AA6C-6DB2-42D4-B96D-F8AB292B4549}"/>
          </ac:spMkLst>
        </pc:spChg>
        <pc:spChg chg="add mod ord">
          <ac:chgData name="Mihevc,Maddie (EID)" userId="S::mmihevc@colostate.edu::e77f443c-9dab-44b9-b7cc-d9dfc1589f24" providerId="AD" clId="Web-{15D67883-84B6-495A-AFD8-C4C34DD6C6A8}" dt="2020-10-30T20:00:59.554" v="74" actId="20577"/>
          <ac:spMkLst>
            <pc:docMk/>
            <pc:sldMk cId="35088520" sldId="278"/>
            <ac:spMk id="4" creationId="{6D1F159F-4B68-40F1-B4DE-5E25C4D97DAB}"/>
          </ac:spMkLst>
        </pc:spChg>
      </pc:sldChg>
    </pc:docChg>
  </pc:docChgLst>
  <pc:docChgLst>
    <pc:chgData name="Mihevc,Maddie (EID)" userId="S::mmihevc@colostate.edu::e77f443c-9dab-44b9-b7cc-d9dfc1589f24" providerId="AD" clId="Web-{895B254C-45CC-45B6-BB49-86AD717143EA}"/>
    <pc:docChg chg="delSld modSld sldOrd">
      <pc:chgData name="Mihevc,Maddie (EID)" userId="S::mmihevc@colostate.edu::e77f443c-9dab-44b9-b7cc-d9dfc1589f24" providerId="AD" clId="Web-{895B254C-45CC-45B6-BB49-86AD717143EA}" dt="2020-10-30T18:41:42.454" v="10"/>
      <pc:docMkLst>
        <pc:docMk/>
      </pc:docMkLst>
      <pc:sldChg chg="del">
        <pc:chgData name="Mihevc,Maddie (EID)" userId="S::mmihevc@colostate.edu::e77f443c-9dab-44b9-b7cc-d9dfc1589f24" providerId="AD" clId="Web-{895B254C-45CC-45B6-BB49-86AD717143EA}" dt="2020-10-30T18:41:42.454" v="10"/>
        <pc:sldMkLst>
          <pc:docMk/>
          <pc:sldMk cId="0" sldId="262"/>
        </pc:sldMkLst>
      </pc:sldChg>
      <pc:sldChg chg="del">
        <pc:chgData name="Mihevc,Maddie (EID)" userId="S::mmihevc@colostate.edu::e77f443c-9dab-44b9-b7cc-d9dfc1589f24" providerId="AD" clId="Web-{895B254C-45CC-45B6-BB49-86AD717143EA}" dt="2020-10-30T18:41:40.220" v="9"/>
        <pc:sldMkLst>
          <pc:docMk/>
          <pc:sldMk cId="0" sldId="263"/>
        </pc:sldMkLst>
      </pc:sldChg>
      <pc:sldChg chg="del">
        <pc:chgData name="Mihevc,Maddie (EID)" userId="S::mmihevc@colostate.edu::e77f443c-9dab-44b9-b7cc-d9dfc1589f24" providerId="AD" clId="Web-{895B254C-45CC-45B6-BB49-86AD717143EA}" dt="2020-10-30T18:41:29.032" v="7"/>
        <pc:sldMkLst>
          <pc:docMk/>
          <pc:sldMk cId="0" sldId="265"/>
        </pc:sldMkLst>
      </pc:sldChg>
      <pc:sldChg chg="mod ord modShow">
        <pc:chgData name="Mihevc,Maddie (EID)" userId="S::mmihevc@colostate.edu::e77f443c-9dab-44b9-b7cc-d9dfc1589f24" providerId="AD" clId="Web-{895B254C-45CC-45B6-BB49-86AD717143EA}" dt="2020-10-30T18:41:01.641" v="4"/>
        <pc:sldMkLst>
          <pc:docMk/>
          <pc:sldMk cId="0" sldId="269"/>
        </pc:sldMkLst>
      </pc:sldChg>
      <pc:sldChg chg="del">
        <pc:chgData name="Mihevc,Maddie (EID)" userId="S::mmihevc@colostate.edu::e77f443c-9dab-44b9-b7cc-d9dfc1589f24" providerId="AD" clId="Web-{895B254C-45CC-45B6-BB49-86AD717143EA}" dt="2020-10-30T18:41:30.251" v="8"/>
        <pc:sldMkLst>
          <pc:docMk/>
          <pc:sldMk cId="0" sldId="270"/>
        </pc:sldMkLst>
      </pc:sldChg>
      <pc:sldChg chg="del">
        <pc:chgData name="Mihevc,Maddie (EID)" userId="S::mmihevc@colostate.edu::e77f443c-9dab-44b9-b7cc-d9dfc1589f24" providerId="AD" clId="Web-{895B254C-45CC-45B6-BB49-86AD717143EA}" dt="2020-10-30T18:41:25.501" v="6"/>
        <pc:sldMkLst>
          <pc:docMk/>
          <pc:sldMk cId="0" sldId="272"/>
        </pc:sldMkLst>
      </pc:sldChg>
      <pc:sldChg chg="del">
        <pc:chgData name="Mihevc,Maddie (EID)" userId="S::mmihevc@colostate.edu::e77f443c-9dab-44b9-b7cc-d9dfc1589f24" providerId="AD" clId="Web-{895B254C-45CC-45B6-BB49-86AD717143EA}" dt="2020-10-30T18:41:23.516" v="5"/>
        <pc:sldMkLst>
          <pc:docMk/>
          <pc:sldMk cId="0" sldId="273"/>
        </pc:sldMkLst>
      </pc:sldChg>
      <pc:sldChg chg="ord">
        <pc:chgData name="Mihevc,Maddie (EID)" userId="S::mmihevc@colostate.edu::e77f443c-9dab-44b9-b7cc-d9dfc1589f24" providerId="AD" clId="Web-{895B254C-45CC-45B6-BB49-86AD717143EA}" dt="2020-10-30T18:40:57.125" v="2"/>
        <pc:sldMkLst>
          <pc:docMk/>
          <pc:sldMk cId="2622422789" sldId="274"/>
        </pc:sldMkLst>
      </pc:sldChg>
      <pc:sldChg chg="del">
        <pc:chgData name="Mihevc,Maddie (EID)" userId="S::mmihevc@colostate.edu::e77f443c-9dab-44b9-b7cc-d9dfc1589f24" providerId="AD" clId="Web-{895B254C-45CC-45B6-BB49-86AD717143EA}" dt="2020-10-30T18:40:52.266" v="1"/>
        <pc:sldMkLst>
          <pc:docMk/>
          <pc:sldMk cId="4013276058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911f4d133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911f4d133_2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9911f4d133_2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911f4d133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911f4d133_2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9911f4d133_2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911f4d133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911f4d133_2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9911f4d133_2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b0809755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b0809755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9b08097554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911f4d133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911f4d133_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9911f4d133_2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911f4d133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911f4d133_2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9911f4d133_2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11f4d133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911f4d133_2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9911f4d133_2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911f4d13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911f4d133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9911f4d133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911f4d133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911f4d133_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9911f4d133_2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b0809755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b08097554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9b08097554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911f4d133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911f4d133_2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9911f4d133_2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b0809755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b08097554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9b08097554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b0809755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b08097554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9b08097554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911f4d133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911f4d133_2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9911f4d133_2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628075" y="2487883"/>
            <a:ext cx="12561453" cy="201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3248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16" name="Google Shape;16;p2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" name="Google Shape;17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2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19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50" tIns="50925" rIns="101850" bIns="509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9560560" y="3886200"/>
            <a:ext cx="3840480" cy="50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932416" y="6948176"/>
            <a:ext cx="488944" cy="48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621745" y="982462"/>
            <a:ext cx="4862405" cy="179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>
            <a:off x="621745" y="3052261"/>
            <a:ext cx="4862404" cy="19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3248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>
            <a:spLocks noGrp="1"/>
          </p:cNvSpPr>
          <p:nvPr>
            <p:ph type="pic" idx="2"/>
          </p:nvPr>
        </p:nvSpPr>
        <p:spPr>
          <a:xfrm>
            <a:off x="6105893" y="0"/>
            <a:ext cx="7711707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8333452" y="982462"/>
            <a:ext cx="4862405" cy="179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8333452" y="3052261"/>
            <a:ext cx="4862404" cy="19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3248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48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2" y="0"/>
            <a:ext cx="7711707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>
            <a:spLocks noGrp="1"/>
          </p:cNvSpPr>
          <p:nvPr>
            <p:ph type="pic" idx="2"/>
          </p:nvPr>
        </p:nvSpPr>
        <p:spPr>
          <a:xfrm>
            <a:off x="0" y="0"/>
            <a:ext cx="13817599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400424" y="6654703"/>
            <a:ext cx="13016750" cy="7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50" tIns="50925" rIns="101850" bIns="509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96"/>
              <a:buFont typeface="Arial"/>
              <a:buNone/>
              <a:defRPr sz="439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>
            <a:spLocks noGrp="1"/>
          </p:cNvSpPr>
          <p:nvPr>
            <p:ph type="pic" idx="2"/>
          </p:nvPr>
        </p:nvSpPr>
        <p:spPr>
          <a:xfrm>
            <a:off x="0" y="0"/>
            <a:ext cx="13817599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50" tIns="50925" rIns="101850" bIns="509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46"/>
              <a:buFont typeface="Arial"/>
              <a:buNone/>
              <a:defRPr sz="384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9150030" y="3729514"/>
            <a:ext cx="4039498" cy="97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>
            <a:spLocks noGrp="1"/>
          </p:cNvSpPr>
          <p:nvPr>
            <p:ph type="chart" idx="2"/>
          </p:nvPr>
        </p:nvSpPr>
        <p:spPr>
          <a:xfrm>
            <a:off x="1269232" y="1443039"/>
            <a:ext cx="6863004" cy="499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94" name="Google Shape;94;p16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95" name="Google Shape;95;p16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" name="Google Shape;98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8"/>
          <p:cNvCxnSpPr/>
          <p:nvPr/>
        </p:nvCxnSpPr>
        <p:spPr>
          <a:xfrm>
            <a:off x="881743" y="5936778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239" y="6320940"/>
            <a:ext cx="3520440" cy="78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 amt="8000"/>
          </a:blip>
          <a:srcRect t="14710" r="30639" b="6932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729343" y="4199229"/>
            <a:ext cx="125614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/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9"/>
          <p:cNvCxnSpPr/>
          <p:nvPr/>
        </p:nvCxnSpPr>
        <p:spPr>
          <a:xfrm>
            <a:off x="881743" y="5936778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239" y="6320940"/>
            <a:ext cx="3520440" cy="78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729343" y="4198802"/>
            <a:ext cx="125614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>
            <a:off x="881743" y="5936351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239" y="6320941"/>
            <a:ext cx="3520440" cy="78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t="29515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53" cy="194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628074" y="5369311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882" y="6733969"/>
            <a:ext cx="3520440" cy="78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445328" y="4381997"/>
            <a:ext cx="9744199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l="79831" t="28562" b="11533"/>
          <a:stretch/>
        </p:blipFill>
        <p:spPr>
          <a:xfrm>
            <a:off x="0" y="0"/>
            <a:ext cx="2572932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742950" y="2728873"/>
            <a:ext cx="3604654" cy="62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3248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48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3" name="Google Shape;123;p23"/>
          <p:cNvGrpSpPr/>
          <p:nvPr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124" name="Google Shape;124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23"/>
          <p:cNvSpPr txBox="1">
            <a:spLocks noGrp="1"/>
          </p:cNvSpPr>
          <p:nvPr>
            <p:ph type="body" idx="2"/>
          </p:nvPr>
        </p:nvSpPr>
        <p:spPr>
          <a:xfrm>
            <a:off x="5106473" y="2728873"/>
            <a:ext cx="3604654" cy="62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3248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48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3"/>
          </p:nvPr>
        </p:nvSpPr>
        <p:spPr>
          <a:xfrm>
            <a:off x="9469996" y="2728873"/>
            <a:ext cx="3604654" cy="62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333248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48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4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131" name="Google Shape;131;p24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4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t="29515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53" cy="194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28074" y="5369311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4"/>
          <p:cNvSpPr>
            <a:spLocks noGrp="1"/>
          </p:cNvSpPr>
          <p:nvPr>
            <p:ph type="pic" idx="3"/>
          </p:nvPr>
        </p:nvSpPr>
        <p:spPr>
          <a:xfrm>
            <a:off x="9986681" y="6869532"/>
            <a:ext cx="3202843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 amt="8000"/>
          </a:blip>
          <a:srcRect t="14710" r="30639" b="6932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53" cy="194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628074" y="5369311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7882" y="6733969"/>
            <a:ext cx="3520440" cy="78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 rotWithShape="1">
          <a:blip r:embed="rId2">
            <a:alphaModFix amt="8000"/>
          </a:blip>
          <a:srcRect t="14710" r="30639" b="6932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53" cy="194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28074" y="5369311"/>
            <a:ext cx="12561451" cy="472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6"/>
          <p:cNvSpPr>
            <a:spLocks noGrp="1"/>
          </p:cNvSpPr>
          <p:nvPr>
            <p:ph type="pic" idx="3"/>
          </p:nvPr>
        </p:nvSpPr>
        <p:spPr>
          <a:xfrm>
            <a:off x="9986681" y="6869532"/>
            <a:ext cx="3202843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28074" y="5369311"/>
            <a:ext cx="12561451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0" name="Google Shape;50;p7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27882" y="6733969"/>
            <a:ext cx="3520440" cy="78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/>
          <p:nvPr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4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1099"/>
              </a:spcBef>
              <a:spcAft>
                <a:spcPts val="0"/>
              </a:spcAft>
              <a:buClr>
                <a:schemeClr val="lt1"/>
              </a:buClr>
              <a:buSzPts val="5495"/>
              <a:buNone/>
              <a:defRPr sz="54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628074" y="5369311"/>
            <a:ext cx="12561451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8" name="Google Shape;58;p8"/>
          <p:cNvCxnSpPr/>
          <p:nvPr/>
        </p:nvCxnSpPr>
        <p:spPr>
          <a:xfrm>
            <a:off x="729343" y="5122227"/>
            <a:ext cx="9111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8"/>
          <p:cNvSpPr>
            <a:spLocks noGrp="1"/>
          </p:cNvSpPr>
          <p:nvPr>
            <p:ph type="pic" idx="3"/>
          </p:nvPr>
        </p:nvSpPr>
        <p:spPr>
          <a:xfrm>
            <a:off x="9986681" y="6869532"/>
            <a:ext cx="3202843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9A9A9C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9A9A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0" y="7372350"/>
            <a:ext cx="13817599" cy="400052"/>
            <a:chOff x="0" y="7372350"/>
            <a:chExt cx="13817599" cy="400052"/>
          </a:xfrm>
        </p:grpSpPr>
        <p:sp>
          <p:nvSpPr>
            <p:cNvPr id="63" name="Google Shape;63;p9"/>
            <p:cNvSpPr/>
            <p:nvPr/>
          </p:nvSpPr>
          <p:spPr>
            <a:xfrm>
              <a:off x="0" y="7372350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" name="Google Shape;64;p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9"/>
            <p:cNvSpPr/>
            <p:nvPr/>
          </p:nvSpPr>
          <p:spPr>
            <a:xfrm>
              <a:off x="0" y="7372351"/>
              <a:ext cx="13817599" cy="4000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" name="Google Shape;66;p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3445328" y="4381997"/>
            <a:ext cx="9744199" cy="48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2">
            <a:alphaModFix/>
          </a:blip>
          <a:srcRect l="79831" t="28562" b="11533"/>
          <a:stretch/>
        </p:blipFill>
        <p:spPr>
          <a:xfrm>
            <a:off x="0" y="1"/>
            <a:ext cx="2572933" cy="7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075" y="905259"/>
            <a:ext cx="1256145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074" y="2487883"/>
            <a:ext cx="12561453" cy="309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3248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42049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2049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2049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2049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staab/cs414-f20-UnspecifiedBehavior/blob/master/Documents/TraceabilityLinkMatrix.xlsx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q4pJw_nk_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q4pJw_nk_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_passa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628075" y="2695562"/>
            <a:ext cx="12561453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/>
              <a:t>CS 414 - Object-Oriented Design</a:t>
            </a:r>
            <a:br>
              <a:rPr lang="en-US"/>
            </a:br>
            <a:r>
              <a:rPr lang="en-US"/>
              <a:t>Fall 2020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2"/>
          </p:nvPr>
        </p:nvSpPr>
        <p:spPr>
          <a:xfrm>
            <a:off x="628074" y="5369311"/>
            <a:ext cx="12561451" cy="452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2300" dirty="0"/>
              <a:t>P3</a:t>
            </a:r>
            <a:endParaRPr sz="23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AC40C-5BE6-49C3-A586-B86D5CB6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Link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5405A-B61D-479D-A075-167138D3BCB3}"/>
              </a:ext>
            </a:extLst>
          </p:cNvPr>
          <p:cNvSpPr txBox="1"/>
          <p:nvPr/>
        </p:nvSpPr>
        <p:spPr>
          <a:xfrm>
            <a:off x="542260" y="2307265"/>
            <a:ext cx="11929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is located in </a:t>
            </a:r>
            <a:r>
              <a:rPr lang="en-US" dirty="0">
                <a:hlinkClick r:id="rId2"/>
              </a:rPr>
              <a:t>https://github.com/bstaab/cs414-f20-UnspecifiedBehavior/blob/master/Documents/TraceabilityLinkMatrix.xlsx</a:t>
            </a:r>
            <a:endParaRPr lang="en-US" dirty="0"/>
          </a:p>
          <a:p>
            <a:r>
              <a:rPr lang="en-US" dirty="0"/>
              <a:t>The backend has been updated</a:t>
            </a:r>
          </a:p>
          <a:p>
            <a:r>
              <a:rPr lang="en-US" dirty="0"/>
              <a:t>Needs front end updated – someone on front end should due this</a:t>
            </a:r>
          </a:p>
        </p:txBody>
      </p:sp>
    </p:spTree>
    <p:extLst>
      <p:ext uri="{BB962C8B-B14F-4D97-AF65-F5344CB8AC3E}">
        <p14:creationId xmlns:p14="http://schemas.microsoft.com/office/powerpoint/2010/main" val="21304085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D637DBFD-2C0B-47F9-8BC3-F09B8632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54" y="1026026"/>
            <a:ext cx="10655480" cy="644492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CBBBDB5-269B-4746-B097-AF1B5316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246383"/>
            <a:ext cx="13016750" cy="779320"/>
          </a:xfrm>
        </p:spPr>
        <p:txBody>
          <a:bodyPr wrap="square" anchor="t">
            <a:normAutofit/>
          </a:bodyPr>
          <a:lstStyle/>
          <a:p>
            <a:r>
              <a:rPr lang="en-US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6224227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C631-AC2F-4079-828C-5D694CC5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06915"/>
            <a:ext cx="12561453" cy="1015663"/>
          </a:xfrm>
        </p:spPr>
        <p:txBody>
          <a:bodyPr/>
          <a:lstStyle/>
          <a:p>
            <a:r>
              <a:rPr lang="en-US"/>
              <a:t>CRC Cards</a:t>
            </a:r>
          </a:p>
        </p:txBody>
      </p:sp>
      <p:pic>
        <p:nvPicPr>
          <p:cNvPr id="4" name="Picture 5" descr="Table&#10;&#10;Description automatically generated">
            <a:extLst>
              <a:ext uri="{FF2B5EF4-FFF2-40B4-BE49-F238E27FC236}">
                <a16:creationId xmlns:a16="http://schemas.microsoft.com/office/drawing/2014/main" id="{7C112A7C-7285-4616-9479-CAA105C5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078" y="2301866"/>
            <a:ext cx="5159339" cy="3667984"/>
          </a:xfrm>
          <a:prstGeom prst="rect">
            <a:avLst/>
          </a:prstGeom>
        </p:spPr>
      </p:pic>
      <p:pic>
        <p:nvPicPr>
          <p:cNvPr id="6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98D122-02AE-423E-B1F3-33AC1FB60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38" y="1382743"/>
            <a:ext cx="4897348" cy="57324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F4384-A70A-4D14-AF46-4E1AEFEA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460309"/>
            <a:ext cx="12561453" cy="1015663"/>
          </a:xfrm>
        </p:spPr>
        <p:txBody>
          <a:bodyPr/>
          <a:lstStyle/>
          <a:p>
            <a:r>
              <a:rPr lang="en-US"/>
              <a:t>User Stories and Tasks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43CD-AC1D-409D-81C1-54986F2D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Acceptance Criteria</a:t>
            </a:r>
          </a:p>
        </p:txBody>
      </p:sp>
    </p:spTree>
    <p:extLst>
      <p:ext uri="{BB962C8B-B14F-4D97-AF65-F5344CB8AC3E}">
        <p14:creationId xmlns:p14="http://schemas.microsoft.com/office/powerpoint/2010/main" val="48716166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8497C6-C12B-40E4-9AE4-107BF474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35723"/>
            <a:ext cx="12561453" cy="1015663"/>
          </a:xfrm>
        </p:spPr>
        <p:txBody>
          <a:bodyPr/>
          <a:lstStyle/>
          <a:p>
            <a:r>
              <a:rPr lang="en-US"/>
              <a:t>Kanban 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D68AF-8A7E-47CB-B8D2-D8016F5466F6}"/>
              </a:ext>
            </a:extLst>
          </p:cNvPr>
          <p:cNvSpPr txBox="1"/>
          <p:nvPr/>
        </p:nvSpPr>
        <p:spPr>
          <a:xfrm>
            <a:off x="733647" y="1818167"/>
            <a:ext cx="1161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a snapshot of our last board with updated tasks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D836-85A3-44FC-8B13-D28C67E74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727279"/>
            <a:ext cx="12561453" cy="1015663"/>
          </a:xfrm>
        </p:spPr>
        <p:txBody>
          <a:bodyPr/>
          <a:lstStyle/>
          <a:p>
            <a:r>
              <a:rPr lang="en-US"/>
              <a:t>Output of Scrum Ceremonies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306525" y="335700"/>
            <a:ext cx="11903100" cy="6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400"/>
          </a:p>
          <a:p>
            <a:pPr algn="ctr"/>
            <a:endParaRPr lang="en-US" sz="2400"/>
          </a:p>
          <a:p>
            <a:endParaRPr lang="en-US"/>
          </a:p>
          <a:p>
            <a:r>
              <a:rPr lang="en-US" sz="2000"/>
              <a:t>There are several types of Portal chess, but we are planning on implementing the version described by </a:t>
            </a:r>
            <a:r>
              <a:rPr lang="en-US" sz="2000" b="1"/>
              <a:t>wika57</a:t>
            </a:r>
            <a:r>
              <a:rPr lang="en-US" sz="2000"/>
              <a:t> on his YouTube video. </a:t>
            </a:r>
            <a:r>
              <a:rPr lang="en-US" sz="2000" u="sng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https://www.youtube.com/watch?v=Zq4pJw_nk_0</a:t>
            </a:r>
            <a:endParaRPr sz="200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Setup</a:t>
            </a:r>
            <a:endParaRPr sz="2000" b="1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The basic rules of classical chess apply</a:t>
            </a:r>
            <a:endParaRPr sz="2000"/>
          </a:p>
          <a:p>
            <a:pPr marL="1371600" lvl="1" indent="-317500">
              <a:lnSpc>
                <a:spcPct val="115000"/>
              </a:lnSpc>
              <a:buSzPts val="1400"/>
              <a:buChar char="○"/>
            </a:pPr>
            <a:r>
              <a:rPr lang="en-US" sz="2000"/>
              <a:t> Pieces have the same restrictions, and the overall objective is the same (checkmate the King)</a:t>
            </a:r>
            <a:endParaRPr sz="2000"/>
          </a:p>
          <a:p>
            <a:pPr marL="9144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2000"/>
              <a:t>Players place their portals before the game starts</a:t>
            </a:r>
            <a:endParaRPr sz="2000"/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/>
              <a:t>White pieces can only go in row 4</a:t>
            </a:r>
            <a:endParaRPr sz="2000"/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/>
              <a:t>Black pieces can only go in row 5</a:t>
            </a:r>
            <a:endParaRPr sz="2000"/>
          </a:p>
          <a:p>
            <a:pPr marL="914400" indent="-317500">
              <a:lnSpc>
                <a:spcPct val="115000"/>
              </a:lnSpc>
              <a:spcBef>
                <a:spcPts val="1000"/>
              </a:spcBef>
              <a:buSzPts val="1400"/>
              <a:buChar char="●"/>
            </a:pPr>
            <a:r>
              <a:rPr lang="en-US" sz="2000"/>
              <a:t>You can only control your own colored portal 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EF32F-D532-477C-B6E4-0CA30FBB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49299"/>
            <a:ext cx="12561453" cy="1015663"/>
          </a:xfrm>
        </p:spPr>
        <p:txBody>
          <a:bodyPr/>
          <a:lstStyle/>
          <a:p>
            <a:r>
              <a:rPr lang="en-US"/>
              <a:t>Rules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321125" y="430575"/>
            <a:ext cx="13143600" cy="6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endParaRPr lang="en-US"/>
          </a:p>
          <a:p>
            <a:endParaRPr lang="en-US" sz="2000"/>
          </a:p>
          <a:p>
            <a:r>
              <a:rPr lang="en-US" sz="2000"/>
              <a:t>Portal chess is a derivative of the classical chess game.  The main difference is the introduction of two new ‘fairy pieces’ called portals which allow the pieces to move in new and exciting ways.  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025" y="3211124"/>
            <a:ext cx="2693725" cy="273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950" y="3403850"/>
            <a:ext cx="957410" cy="9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9940" y="4535725"/>
            <a:ext cx="957410" cy="9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0088" y="3996113"/>
            <a:ext cx="6762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22475" y="4232225"/>
            <a:ext cx="981600" cy="3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28274" y="3096125"/>
            <a:ext cx="260962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0" y="7041275"/>
            <a:ext cx="51816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from: https://images.app.goo.gl/dHWwR21iMgRP1wJz5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53ED3-72FB-4BC0-B361-BF3AE2B3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13703"/>
            <a:ext cx="12561453" cy="1015663"/>
          </a:xfrm>
        </p:spPr>
        <p:txBody>
          <a:bodyPr/>
          <a:lstStyle/>
          <a:p>
            <a:r>
              <a:rPr lang="en-US"/>
              <a:t>Description of Portal Chess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306525" y="700600"/>
            <a:ext cx="11903100" cy="6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P2 Objectives (for reference only - remove before presenting)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User stories and tasks /1.5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Kanban board /0.5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Design artifacts /2.0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Source code /3.0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Development manual /0.5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Traceability link matrix /1.5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Output of scrum ceremonies /1.0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Presentation /3.0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Peer evaluation /2.0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Verdana"/>
                <a:ea typeface="Verdana"/>
              </a:rPr>
              <a:t>Total /15.0</a:t>
            </a:r>
            <a:endParaRPr sz="1800" dirty="0">
              <a:latin typeface="Verdana"/>
              <a:ea typeface="Verdan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306525" y="700600"/>
            <a:ext cx="11903100" cy="6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/>
              <a:t>Game Play</a:t>
            </a:r>
            <a:endParaRPr sz="2000" b="1"/>
          </a:p>
          <a:p>
            <a:pPr marL="9144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piece passes through a portal unless the portal is blocked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piece can be blocked from entering a portal if a piece of the same color is on the other side.</a:t>
            </a:r>
            <a:endParaRPr/>
          </a:p>
          <a:p>
            <a:pPr marL="914400" indent="-317500">
              <a:lnSpc>
                <a:spcPct val="150000"/>
              </a:lnSpc>
              <a:buSzPts val="1400"/>
              <a:buChar char="●"/>
            </a:pPr>
            <a:r>
              <a:rPr lang="en-US"/>
              <a:t>A piece can take another piece by using the portal </a:t>
            </a: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Both portals cannot be occupied at the same time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piece </a:t>
            </a:r>
            <a:r>
              <a:rPr lang="en-US" b="1" u="sng"/>
              <a:t>can</a:t>
            </a:r>
            <a:r>
              <a:rPr lang="en-US"/>
              <a:t> check/checkmate people using the portal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piece must exit the portal in the direction it traveled into the portal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portal can be moved onto a piece causing it to teleport. *Unless the other portal is occupied*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player has a choice to move a chess piece or the portal piece in one turn, not both.</a:t>
            </a:r>
            <a:endParaRPr/>
          </a:p>
          <a:p>
            <a:pPr marL="914400" indent="-317500">
              <a:lnSpc>
                <a:spcPct val="150000"/>
              </a:lnSpc>
              <a:buSzPts val="1400"/>
              <a:buChar char="●"/>
            </a:pPr>
            <a:r>
              <a:rPr lang="en-US"/>
              <a:t>If your own chess piece is occupying a portal, you cannot pass another one of your own pieces through the unoccupied portal </a:t>
            </a:r>
            <a:endParaRPr/>
          </a:p>
          <a:p>
            <a:pPr marL="914400" indent="-317500">
              <a:lnSpc>
                <a:spcPct val="150000"/>
              </a:lnSpc>
              <a:buSzPts val="1400"/>
              <a:buChar char="●"/>
            </a:pPr>
            <a:r>
              <a:rPr lang="en-US"/>
              <a:t>A piece can enter either portal regardless of color 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Portals can </a:t>
            </a:r>
            <a:r>
              <a:rPr lang="en-US" b="1" u="sng"/>
              <a:t>not</a:t>
            </a:r>
            <a:r>
              <a:rPr lang="en-US"/>
              <a:t> occupy the same square</a:t>
            </a:r>
            <a:endParaRPr/>
          </a:p>
          <a:p>
            <a:pPr marL="914400" indent="-317500">
              <a:lnSpc>
                <a:spcPct val="150000"/>
              </a:lnSpc>
              <a:buSzPts val="1400"/>
              <a:buChar char="●"/>
            </a:pPr>
            <a:r>
              <a:rPr lang="en-US"/>
              <a:t>A portal can be moved regardless of whether it is occupied or not, the occupying piece does not move with the portal </a:t>
            </a:r>
            <a:endParaRPr/>
          </a:p>
          <a:p>
            <a:pPr marL="914400" indent="-317500">
              <a:lnSpc>
                <a:spcPct val="150000"/>
              </a:lnSpc>
              <a:buSzPts val="1400"/>
              <a:buChar char="●"/>
            </a:pPr>
            <a:r>
              <a:rPr lang="en-US"/>
              <a:t>If a piece occupies one portal and a whole turn phase end without the piece moving from the teleporter it does not teleport. 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Knight can jump over a portal piece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pawn can become a queen by using a portal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6462F-3EBC-4824-BA5E-2D863E3A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666049"/>
            <a:ext cx="12561453" cy="1015663"/>
          </a:xfrm>
        </p:spPr>
        <p:txBody>
          <a:bodyPr/>
          <a:lstStyle/>
          <a:p>
            <a:r>
              <a:rPr lang="en-US"/>
              <a:t>Rules - continued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0" y="6886109"/>
            <a:ext cx="125307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627952" y="1390252"/>
            <a:ext cx="8628085" cy="476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Verdana"/>
                <a:ea typeface="Verdana"/>
                <a:cs typeface="Verdana"/>
                <a:sym typeface="Verdana"/>
              </a:rPr>
              <a:t>Unspecified Behavior</a:t>
            </a:r>
            <a:endParaRPr sz="3200" dirty="0">
              <a:latin typeface="Verdana"/>
              <a:ea typeface="Verdana"/>
              <a:cs typeface="Verdana"/>
              <a:sym typeface="Verdana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-US" sz="2800" dirty="0">
                <a:latin typeface="Verdana"/>
                <a:ea typeface="Verdana"/>
                <a:cs typeface="Verdana"/>
                <a:sym typeface="Verdana"/>
              </a:rPr>
              <a:t>Adam Anderson</a:t>
            </a:r>
            <a:endParaRPr sz="2800" dirty="0">
              <a:latin typeface="Verdana"/>
              <a:ea typeface="Verdana"/>
              <a:cs typeface="Verdana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-US" sz="2800" dirty="0">
                <a:latin typeface="Verdana"/>
                <a:ea typeface="Verdana"/>
                <a:cs typeface="Verdana"/>
                <a:sym typeface="Verdana"/>
              </a:rPr>
              <a:t>Brent Staab</a:t>
            </a:r>
            <a:endParaRPr sz="2800" dirty="0">
              <a:latin typeface="Verdana"/>
              <a:ea typeface="Verdana"/>
              <a:cs typeface="Verdana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-US" sz="2800" dirty="0" err="1">
                <a:latin typeface="Verdana"/>
                <a:ea typeface="Verdana"/>
                <a:cs typeface="Verdana"/>
                <a:sym typeface="Verdana"/>
              </a:rPr>
              <a:t>Keabeth</a:t>
            </a:r>
            <a:r>
              <a:rPr lang="en-US" sz="2800" dirty="0">
                <a:latin typeface="Verdana"/>
                <a:ea typeface="Verdana"/>
                <a:cs typeface="Verdana"/>
                <a:sym typeface="Verdana"/>
              </a:rPr>
              <a:t> Gonzales</a:t>
            </a:r>
            <a:endParaRPr sz="2800" dirty="0">
              <a:latin typeface="Verdana"/>
              <a:ea typeface="Verdana"/>
              <a:cs typeface="Verdana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-US" sz="2800" dirty="0">
                <a:latin typeface="Verdana"/>
                <a:ea typeface="Verdana"/>
                <a:cs typeface="Verdana"/>
                <a:sym typeface="Verdana"/>
              </a:rPr>
              <a:t>Kai </a:t>
            </a:r>
            <a:r>
              <a:rPr lang="en-US" sz="2800" dirty="0" err="1">
                <a:latin typeface="Verdana"/>
                <a:ea typeface="Verdana"/>
                <a:cs typeface="Verdana"/>
                <a:sym typeface="Verdana"/>
              </a:rPr>
              <a:t>Griem</a:t>
            </a:r>
            <a:endParaRPr sz="2800" dirty="0">
              <a:latin typeface="Verdana"/>
              <a:ea typeface="Verdana"/>
              <a:cs typeface="Verdana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-US" sz="2800" dirty="0">
                <a:latin typeface="Verdana"/>
                <a:ea typeface="Verdana"/>
                <a:cs typeface="Verdana"/>
                <a:sym typeface="Verdana"/>
              </a:rPr>
              <a:t>Maddie Mihevc (Scrum Master)</a:t>
            </a:r>
            <a:endParaRPr sz="2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991F0-E376-4585-957E-93BAE0C2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602693"/>
            <a:ext cx="12561453" cy="1015663"/>
          </a:xfrm>
        </p:spPr>
        <p:txBody>
          <a:bodyPr/>
          <a:lstStyle/>
          <a:p>
            <a:r>
              <a:rPr lang="en-US"/>
              <a:t>Meet the Team!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321125" y="430575"/>
            <a:ext cx="13143600" cy="6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/>
              <a:t>Portal chess is a derivative of the classical chess game.  The main difference is the introduction of two new ‘fairy pieces’ called portals which allow the pieces to move in new and exciting ways.  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025" y="3211124"/>
            <a:ext cx="2693725" cy="273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9950" y="3403850"/>
            <a:ext cx="957410" cy="9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9940" y="4535725"/>
            <a:ext cx="957410" cy="9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0088" y="3996113"/>
            <a:ext cx="6762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22475" y="4232225"/>
            <a:ext cx="981600" cy="3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728274" y="3096125"/>
            <a:ext cx="2609625" cy="26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0" y="7041275"/>
            <a:ext cx="5181600" cy="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from: https://images.app.goo.gl/dHWwR21iMgRP1wJz5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53ED3-72FB-4BC0-B361-BF3AE2B3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13703"/>
            <a:ext cx="12561453" cy="1015663"/>
          </a:xfrm>
        </p:spPr>
        <p:txBody>
          <a:bodyPr/>
          <a:lstStyle/>
          <a:p>
            <a:r>
              <a:rPr lang="en-US" dirty="0"/>
              <a:t>Description of Portal Chess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306525" y="335700"/>
            <a:ext cx="11903100" cy="6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algn="ctr"/>
            <a:endParaRPr lang="en-US" sz="2400" dirty="0"/>
          </a:p>
          <a:p>
            <a:endParaRPr lang="en-US" dirty="0"/>
          </a:p>
          <a:p>
            <a:r>
              <a:rPr lang="en-US" sz="2000" dirty="0"/>
              <a:t>There are several types of Portal chess, but we are planning on implementing the version described by </a:t>
            </a:r>
            <a:r>
              <a:rPr lang="en-US" sz="2000" b="1" dirty="0"/>
              <a:t>wika57</a:t>
            </a:r>
            <a:r>
              <a:rPr lang="en-US" sz="2000" dirty="0"/>
              <a:t> on his YouTube video. </a:t>
            </a:r>
            <a:r>
              <a:rPr lang="en-US" sz="2000" u="sng" dirty="0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https://www.youtube.com/watch?v=Zq4pJw_nk_0</a:t>
            </a:r>
            <a:endParaRPr sz="2000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Setup</a:t>
            </a:r>
            <a:endParaRPr sz="2000" b="1" dirty="0"/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/>
              <a:t>The basic rules of classical chess apply</a:t>
            </a:r>
            <a:endParaRPr sz="2000" dirty="0"/>
          </a:p>
          <a:p>
            <a:pPr marL="1371600" lvl="1" indent="-317500">
              <a:lnSpc>
                <a:spcPct val="115000"/>
              </a:lnSpc>
              <a:buSzPts val="1400"/>
              <a:buChar char="○"/>
            </a:pPr>
            <a:r>
              <a:rPr lang="en-US" sz="2000" dirty="0"/>
              <a:t> Pieces have the same restrictions, and the overall objective is the same (checkmate the King)</a:t>
            </a:r>
            <a:endParaRPr sz="2000" dirty="0"/>
          </a:p>
          <a:p>
            <a:pPr marL="9144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/>
              <a:t>Players place their portals before the game starts</a:t>
            </a:r>
            <a:endParaRPr sz="2000" dirty="0"/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 dirty="0"/>
              <a:t>White pieces can only go in row 4</a:t>
            </a:r>
            <a:endParaRPr sz="2000" dirty="0"/>
          </a:p>
          <a:p>
            <a:pPr marL="13716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000" dirty="0"/>
              <a:t>Black pieces can only go in row 5</a:t>
            </a:r>
            <a:endParaRPr sz="2000" dirty="0"/>
          </a:p>
          <a:p>
            <a:pPr marL="914400" indent="-317500">
              <a:lnSpc>
                <a:spcPct val="115000"/>
              </a:lnSpc>
              <a:spcBef>
                <a:spcPts val="1000"/>
              </a:spcBef>
              <a:buSzPts val="1400"/>
              <a:buChar char="●"/>
            </a:pPr>
            <a:r>
              <a:rPr lang="en-US" sz="2000" dirty="0"/>
              <a:t>You can only control your own-colored portal 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EF32F-D532-477C-B6E4-0CA30FBB6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549299"/>
            <a:ext cx="12561453" cy="1015663"/>
          </a:xfrm>
        </p:spPr>
        <p:txBody>
          <a:bodyPr/>
          <a:lstStyle/>
          <a:p>
            <a:r>
              <a:rPr lang="en-US" dirty="0"/>
              <a:t>Rules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306525" y="700600"/>
            <a:ext cx="11903100" cy="6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/>
              <a:t>Game Play</a:t>
            </a:r>
            <a:endParaRPr sz="2000" b="1" dirty="0"/>
          </a:p>
          <a:p>
            <a:pPr marL="9144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piece passes through a portal unless the portal is blocked</a:t>
            </a:r>
            <a:endParaRPr dirty="0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piece can be blocked from entering a portal if a piece of the same color is on the other side.</a:t>
            </a:r>
            <a:endParaRPr dirty="0"/>
          </a:p>
          <a:p>
            <a:pPr marL="91440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A piece can take another piece by using the portal </a:t>
            </a:r>
            <a:endParaRPr lang="en-US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Both portals cannot be occupied at the same time</a:t>
            </a:r>
            <a:endParaRPr dirty="0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piece </a:t>
            </a:r>
            <a:r>
              <a:rPr lang="en-US" b="1" u="sng" dirty="0"/>
              <a:t>can</a:t>
            </a:r>
            <a:r>
              <a:rPr lang="en-US" dirty="0"/>
              <a:t> check/checkmate people using the portal</a:t>
            </a:r>
            <a:endParaRPr dirty="0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piece must exit the portal in the direction it traveled into the portal</a:t>
            </a:r>
            <a:endParaRPr dirty="0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portal can be moved onto a piece causing it to teleport. *Unless the other portal is occupied*</a:t>
            </a:r>
            <a:endParaRPr dirty="0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player has a choice to move a chess piece or the portal piece in one turn, not both.</a:t>
            </a:r>
            <a:endParaRPr dirty="0"/>
          </a:p>
          <a:p>
            <a:pPr marL="91440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If your own chess piece is occupying a portal, you cannot pass another one of your own pieces through the unoccupied portal </a:t>
            </a:r>
            <a:endParaRPr/>
          </a:p>
          <a:p>
            <a:pPr marL="91440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A piece can enter either portal regardless of color </a:t>
            </a:r>
            <a:endParaRPr dirty="0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Portals can </a:t>
            </a:r>
            <a:r>
              <a:rPr lang="en-US" b="1" u="sng" dirty="0"/>
              <a:t>not</a:t>
            </a:r>
            <a:r>
              <a:rPr lang="en-US" dirty="0"/>
              <a:t> occupy the same square</a:t>
            </a:r>
            <a:endParaRPr dirty="0"/>
          </a:p>
          <a:p>
            <a:pPr marL="91440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A portal can be moved regardless of whether it is occupied or not, the occupying piece does not move with the portal </a:t>
            </a:r>
            <a:endParaRPr/>
          </a:p>
          <a:p>
            <a:pPr marL="914400" indent="-317500">
              <a:lnSpc>
                <a:spcPct val="150000"/>
              </a:lnSpc>
              <a:buSzPts val="1400"/>
              <a:buChar char="●"/>
            </a:pPr>
            <a:r>
              <a:rPr lang="en-US" dirty="0"/>
              <a:t>If a piece occupies one portal and a whole turn phase end without the piece moving from the teleporter it does not teleport. </a:t>
            </a:r>
            <a:endParaRPr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Knight can jump over a portal piece</a:t>
            </a:r>
            <a:endParaRPr dirty="0"/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 pawn can become a queen by using a portal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6462F-3EBC-4824-BA5E-2D863E3A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666049"/>
            <a:ext cx="12561453" cy="1015663"/>
          </a:xfrm>
        </p:spPr>
        <p:txBody>
          <a:bodyPr/>
          <a:lstStyle/>
          <a:p>
            <a:r>
              <a:rPr lang="en-US" dirty="0"/>
              <a:t>Rules - continued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/>
        </p:nvSpPr>
        <p:spPr>
          <a:xfrm>
            <a:off x="627625" y="277325"/>
            <a:ext cx="12647400" cy="6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/>
              <a:t>Unregistered Users</a:t>
            </a:r>
            <a:endParaRPr sz="2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400" dirty="0"/>
              <a:t>No user information stored</a:t>
            </a:r>
            <a:endParaRPr sz="2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400" dirty="0"/>
              <a:t>Not allowed to play a game</a:t>
            </a:r>
            <a:endParaRPr sz="24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/>
              <a:t>Registered Users</a:t>
            </a:r>
            <a:endParaRPr sz="2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400" dirty="0"/>
              <a:t>Full user profile stored</a:t>
            </a:r>
            <a:endParaRPr sz="24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2400" dirty="0"/>
              <a:t>Includes Name, e-mail, active game(s), game history and results</a:t>
            </a:r>
            <a:endParaRPr sz="2400"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sz="2400" dirty="0"/>
              <a:t>Logged in user</a:t>
            </a:r>
            <a:endParaRPr sz="2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400" dirty="0"/>
              <a:t>View profiles</a:t>
            </a:r>
            <a:endParaRPr sz="2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400" dirty="0"/>
              <a:t>Can play one or more games</a:t>
            </a:r>
            <a:endParaRPr sz="2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400" dirty="0"/>
              <a:t>Can invite players to a game</a:t>
            </a:r>
            <a:endParaRPr sz="2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400" dirty="0"/>
              <a:t>Can accept invitations to a game</a:t>
            </a:r>
            <a:endParaRPr sz="2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400" dirty="0"/>
              <a:t>Play/Quit a game</a:t>
            </a:r>
            <a:endParaRPr sz="2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2400" dirty="0"/>
              <a:t>Unregister</a:t>
            </a:r>
            <a:endParaRPr sz="2400" dirty="0"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3225" y="1203276"/>
            <a:ext cx="5651976" cy="57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277786-4226-4FD8-90D8-659C370B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75" y="388597"/>
            <a:ext cx="12561453" cy="1015663"/>
          </a:xfrm>
        </p:spPr>
        <p:txBody>
          <a:bodyPr/>
          <a:lstStyle/>
          <a:p>
            <a:r>
              <a:rPr lang="en-US" dirty="0"/>
              <a:t>Actors and Stakeholders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627625" y="700600"/>
            <a:ext cx="11582100" cy="6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Product Choices - Game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Will not support ‘En passant’</a:t>
            </a:r>
            <a:br>
              <a:rPr lang="en-US"/>
            </a:br>
            <a:r>
              <a:rPr lang="en-US" sz="900" u="sng">
                <a:solidFill>
                  <a:schemeClr val="hlink"/>
                </a:solidFill>
                <a:hlinkClick r:id="rId3"/>
              </a:rPr>
              <a:t>https://en.wikipedia.org/wiki/En_passant</a:t>
            </a:r>
            <a:endParaRPr sz="9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Person who starts the game will make the first move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First person to respond to a game request will be the 2nd player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 game will terminate if a player does not make a move within a given amount of time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-US"/>
              <a:t>Any player who quits will be given a loss and their opponent will will get a win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DBDC-33C7-4FA4-8A58-85D50C3A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Retrospective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F159F-4B68-40F1-B4DE-5E25C4D97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5AA6C-6DB2-42D4-B96D-F8AB292B4549}"/>
              </a:ext>
            </a:extLst>
          </p:cNvPr>
          <p:cNvSpPr txBox="1"/>
          <p:nvPr/>
        </p:nvSpPr>
        <p:spPr>
          <a:xfrm>
            <a:off x="5537199" y="365759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5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384691A9BD6543B5FC6837843D56E5" ma:contentTypeVersion="9" ma:contentTypeDescription="Create a new document." ma:contentTypeScope="" ma:versionID="26ccd6afb8f6d96232ed66cbf47b31c5">
  <xsd:schema xmlns:xsd="http://www.w3.org/2001/XMLSchema" xmlns:xs="http://www.w3.org/2001/XMLSchema" xmlns:p="http://schemas.microsoft.com/office/2006/metadata/properties" xmlns:ns2="d2746de8-b5d4-4760-b786-5c776911d456" targetNamespace="http://schemas.microsoft.com/office/2006/metadata/properties" ma:root="true" ma:fieldsID="fa529ef5dae4b9fcc302e099a88cded9" ns2:_="">
    <xsd:import namespace="d2746de8-b5d4-4760-b786-5c776911d4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46de8-b5d4-4760-b786-5c776911d4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47CF9F-849A-45B1-A41C-37C3B0B84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B7A37D-D331-4723-85FD-D9884A43C084}">
  <ds:schemaRefs>
    <ds:schemaRef ds:uri="d2746de8-b5d4-4760-b786-5c776911d4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7276977-2A41-4D9C-981B-B434C48F919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1088</Words>
  <Application>Microsoft Office PowerPoint</Application>
  <PresentationFormat>Custom</PresentationFormat>
  <Paragraphs>168</Paragraphs>
  <Slides>20</Slides>
  <Notes>16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Libre Franklin</vt:lpstr>
      <vt:lpstr>Arial</vt:lpstr>
      <vt:lpstr>Calibri</vt:lpstr>
      <vt:lpstr>Verdana</vt:lpstr>
      <vt:lpstr>Office Theme</vt:lpstr>
      <vt:lpstr>PowerPoint Presentation</vt:lpstr>
      <vt:lpstr>PowerPoint Presentation</vt:lpstr>
      <vt:lpstr>Meet the Team!</vt:lpstr>
      <vt:lpstr>Description of Portal Chess</vt:lpstr>
      <vt:lpstr>Rules</vt:lpstr>
      <vt:lpstr>Rules - continued</vt:lpstr>
      <vt:lpstr>Actors and Stakeholders</vt:lpstr>
      <vt:lpstr>PowerPoint Presentation</vt:lpstr>
      <vt:lpstr>Retrospective</vt:lpstr>
      <vt:lpstr>Traceability Link Matrix</vt:lpstr>
      <vt:lpstr>Class Diagram</vt:lpstr>
      <vt:lpstr>CRC Cards</vt:lpstr>
      <vt:lpstr>User Stories and Tasks</vt:lpstr>
      <vt:lpstr>Acceptance Criteria</vt:lpstr>
      <vt:lpstr>Kanban Board</vt:lpstr>
      <vt:lpstr>Output of Scrum Ceremonies</vt:lpstr>
      <vt:lpstr>PowerPoint Presentation</vt:lpstr>
      <vt:lpstr>Rules</vt:lpstr>
      <vt:lpstr>Description of Portal Chess</vt:lpstr>
      <vt:lpstr>Rules -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Brent Staab</cp:lastModifiedBy>
  <cp:revision>66</cp:revision>
  <dcterms:modified xsi:type="dcterms:W3CDTF">2020-12-06T19:19:58Z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0x010100F9384691A9BD6543B5FC6837843D56E5</vt:lpwstr>
  </property>
</Properties>
</file>